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300" r:id="rId40"/>
    <p:sldId id="301" r:id="rId41"/>
    <p:sldId id="302" r:id="rId42"/>
    <p:sldId id="303" r:id="rId43"/>
    <p:sldId id="305" r:id="rId44"/>
    <p:sldId id="321" r:id="rId45"/>
    <p:sldId id="309" r:id="rId46"/>
    <p:sldId id="310" r:id="rId47"/>
    <p:sldId id="311" r:id="rId48"/>
    <p:sldId id="312" r:id="rId49"/>
    <p:sldId id="316" r:id="rId50"/>
    <p:sldId id="317" r:id="rId51"/>
    <p:sldId id="318" r:id="rId52"/>
    <p:sldId id="319" r:id="rId5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Orta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5" y="-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23.09.2016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23.09.2016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23.09.2016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23.09.2016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23.09.2016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23.09.2016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23.09.2016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23.09.2016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23.09.2016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23.09.2016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23.09.2016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23.09.2016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ODİDES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146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692696"/>
            <a:ext cx="871296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err="1"/>
              <a:t>Rehberlik</a:t>
            </a:r>
            <a:r>
              <a:rPr lang="en-US" sz="2000" b="1" i="1" dirty="0"/>
              <a:t> </a:t>
            </a:r>
            <a:r>
              <a:rPr lang="en-US" sz="2000" b="1" i="1" dirty="0" err="1"/>
              <a:t>Araştırma</a:t>
            </a:r>
            <a:r>
              <a:rPr lang="en-US" sz="2000" b="1" i="1" dirty="0"/>
              <a:t> </a:t>
            </a:r>
            <a:r>
              <a:rPr lang="en-US" sz="2000" b="1" i="1" dirty="0" err="1"/>
              <a:t>Merkezi’nin</a:t>
            </a:r>
            <a:r>
              <a:rPr lang="en-US" sz="2000" b="1" i="1" dirty="0"/>
              <a:t> </a:t>
            </a:r>
            <a:r>
              <a:rPr lang="en-US" sz="2000" b="1" i="1" dirty="0" err="1"/>
              <a:t>Sorumlulukları</a:t>
            </a:r>
            <a:r>
              <a:rPr lang="en-US" sz="2000" b="1" i="1" dirty="0"/>
              <a:t>:</a:t>
            </a:r>
            <a:endParaRPr lang="tr-TR" sz="2000" b="1" i="1" dirty="0"/>
          </a:p>
          <a:p>
            <a:endParaRPr lang="tr-TR" sz="2000" b="1" i="1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dirty="0" err="1" smtClean="0"/>
              <a:t>Rehberlik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Servisi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olmayan</a:t>
            </a:r>
            <a:r>
              <a:rPr lang="en-US" sz="2000" b="1" dirty="0" smtClean="0"/>
              <a:t> </a:t>
            </a:r>
            <a:r>
              <a:rPr lang="en-US" sz="2000" dirty="0" err="1" smtClean="0"/>
              <a:t>okullarda</a:t>
            </a:r>
            <a:r>
              <a:rPr lang="en-US" sz="2000" dirty="0" smtClean="0"/>
              <a:t> </a:t>
            </a:r>
            <a:r>
              <a:rPr lang="en-US" sz="2000" dirty="0" err="1" smtClean="0"/>
              <a:t>Rehberlik</a:t>
            </a:r>
            <a:r>
              <a:rPr lang="en-US" sz="2000" dirty="0" smtClean="0"/>
              <a:t> </a:t>
            </a:r>
            <a:r>
              <a:rPr lang="en-US" sz="2000" dirty="0" err="1" smtClean="0"/>
              <a:t>Servisi</a:t>
            </a:r>
            <a:r>
              <a:rPr lang="en-US" sz="2000" dirty="0" smtClean="0"/>
              <a:t> </a:t>
            </a:r>
            <a:r>
              <a:rPr lang="en-US" sz="2000" dirty="0" err="1" smtClean="0"/>
              <a:t>hizmetlerinin</a:t>
            </a:r>
            <a:r>
              <a:rPr lang="en-US" sz="2000" dirty="0" smtClean="0"/>
              <a:t> </a:t>
            </a:r>
            <a:r>
              <a:rPr lang="en-US" sz="2000" dirty="0" err="1" smtClean="0"/>
              <a:t>verilmesine</a:t>
            </a:r>
            <a:r>
              <a:rPr lang="en-US" sz="2000" dirty="0" smtClean="0"/>
              <a:t> </a:t>
            </a:r>
            <a:r>
              <a:rPr lang="en-US" sz="2000" dirty="0" err="1" smtClean="0"/>
              <a:t>katkıda</a:t>
            </a:r>
            <a:r>
              <a:rPr lang="en-US" sz="2000" dirty="0" smtClean="0"/>
              <a:t> </a:t>
            </a:r>
            <a:r>
              <a:rPr lang="en-US" sz="2000" dirty="0" err="1" smtClean="0"/>
              <a:t>bulunmak</a:t>
            </a:r>
            <a:r>
              <a:rPr lang="en-US" sz="2000" dirty="0" smtClean="0"/>
              <a:t>. </a:t>
            </a:r>
            <a:endParaRPr lang="tr-TR" sz="20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1200150" lvl="2" indent="-285750"/>
            <a:endParaRPr lang="tr-TR" sz="20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Gerektiğinde</a:t>
            </a:r>
            <a:r>
              <a:rPr lang="en-US" sz="2000" dirty="0"/>
              <a:t>, </a:t>
            </a:r>
            <a:r>
              <a:rPr lang="en-US" sz="2000" dirty="0" err="1"/>
              <a:t>öğrencileri</a:t>
            </a:r>
            <a:r>
              <a:rPr lang="en-US" sz="2000" dirty="0"/>
              <a:t> ve/veya </a:t>
            </a:r>
            <a:r>
              <a:rPr lang="en-US" sz="2000" dirty="0" err="1"/>
              <a:t>ailelerini</a:t>
            </a:r>
            <a:r>
              <a:rPr lang="en-US" sz="2000" dirty="0"/>
              <a:t> </a:t>
            </a:r>
            <a:r>
              <a:rPr lang="en-US" sz="2000" dirty="0" err="1"/>
              <a:t>ilgili</a:t>
            </a:r>
            <a:r>
              <a:rPr lang="en-US" sz="2000" dirty="0"/>
              <a:t> </a:t>
            </a:r>
            <a:r>
              <a:rPr lang="en-US" sz="2000" b="1" dirty="0" err="1"/>
              <a:t>diğer</a:t>
            </a:r>
            <a:r>
              <a:rPr lang="en-US" sz="2000" b="1" dirty="0"/>
              <a:t> </a:t>
            </a:r>
            <a:r>
              <a:rPr lang="en-US" sz="2000" b="1" dirty="0" err="1"/>
              <a:t>kurum</a:t>
            </a:r>
            <a:r>
              <a:rPr lang="en-US" sz="2000" b="1" dirty="0"/>
              <a:t> ve </a:t>
            </a:r>
            <a:r>
              <a:rPr lang="en-US" sz="2000" b="1" dirty="0" err="1"/>
              <a:t>kuruluşlara</a:t>
            </a:r>
            <a:r>
              <a:rPr lang="en-US" sz="2000" b="1" dirty="0"/>
              <a:t> </a:t>
            </a:r>
            <a:r>
              <a:rPr lang="en-US" sz="2000" b="1" dirty="0" err="1" smtClean="0"/>
              <a:t>yönlendirmek</a:t>
            </a:r>
            <a:r>
              <a:rPr lang="en-US" sz="2000" b="1" dirty="0" smtClean="0"/>
              <a:t>.</a:t>
            </a:r>
            <a:endParaRPr lang="tr-TR" sz="2000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tr-TR" sz="2000" b="1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ÖDİDES </a:t>
            </a:r>
            <a:r>
              <a:rPr lang="en-US" sz="2000" dirty="0"/>
              <a:t>çerçevesinde İl </a:t>
            </a:r>
            <a:r>
              <a:rPr lang="en-US" sz="2000" dirty="0" err="1"/>
              <a:t>Milli</a:t>
            </a:r>
            <a:r>
              <a:rPr lang="en-US" sz="2000" dirty="0"/>
              <a:t> Eğitim </a:t>
            </a:r>
            <a:r>
              <a:rPr lang="en-US" sz="2000" dirty="0" err="1"/>
              <a:t>Müdürlüğü</a:t>
            </a:r>
            <a:r>
              <a:rPr lang="en-US" sz="2000" dirty="0"/>
              <a:t> tarafından </a:t>
            </a:r>
            <a:r>
              <a:rPr lang="en-US" sz="2000" dirty="0" err="1"/>
              <a:t>RAM’lara</a:t>
            </a:r>
            <a:r>
              <a:rPr lang="en-US" sz="2000" dirty="0"/>
              <a:t> </a:t>
            </a:r>
            <a:r>
              <a:rPr lang="en-US" sz="2000" dirty="0" err="1"/>
              <a:t>verilen</a:t>
            </a:r>
            <a:r>
              <a:rPr lang="en-US" sz="2000" dirty="0"/>
              <a:t> </a:t>
            </a:r>
            <a:r>
              <a:rPr lang="en-US" sz="2000" dirty="0" err="1"/>
              <a:t>diğer</a:t>
            </a:r>
            <a:r>
              <a:rPr lang="en-US" sz="2000" dirty="0"/>
              <a:t> </a:t>
            </a:r>
            <a:r>
              <a:rPr lang="en-US" sz="2000" dirty="0" err="1"/>
              <a:t>görevleri</a:t>
            </a:r>
            <a:r>
              <a:rPr lang="en-US" sz="2000" dirty="0"/>
              <a:t> yerine </a:t>
            </a:r>
            <a:r>
              <a:rPr lang="en-US" sz="2000" dirty="0" err="1"/>
              <a:t>getirmek</a:t>
            </a:r>
            <a:r>
              <a:rPr lang="en-US" sz="2000" dirty="0"/>
              <a:t>.</a:t>
            </a:r>
            <a:endParaRPr lang="tr-TR" sz="2000" dirty="0"/>
          </a:p>
          <a:p>
            <a:pPr lvl="2"/>
            <a:endParaRPr lang="tr-TR" sz="24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085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90972" y="692696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err="1"/>
              <a:t>İlçe</a:t>
            </a:r>
            <a:r>
              <a:rPr lang="en-US" sz="2000" b="1" i="1" dirty="0"/>
              <a:t> </a:t>
            </a:r>
            <a:r>
              <a:rPr lang="en-US" sz="2000" b="1" i="1" dirty="0" err="1"/>
              <a:t>Milli</a:t>
            </a:r>
            <a:r>
              <a:rPr lang="en-US" sz="2000" b="1" i="1" dirty="0"/>
              <a:t> Eğitim </a:t>
            </a:r>
            <a:r>
              <a:rPr lang="en-US" sz="2000" b="1" i="1" dirty="0" err="1"/>
              <a:t>Müdürlüğü’nün</a:t>
            </a:r>
            <a:r>
              <a:rPr lang="en-US" sz="2000" b="1" i="1" dirty="0"/>
              <a:t> </a:t>
            </a:r>
            <a:r>
              <a:rPr lang="en-US" sz="2000" b="1" i="1" dirty="0" err="1"/>
              <a:t>Sorumlulukları</a:t>
            </a:r>
            <a:r>
              <a:rPr lang="en-US" sz="2000" b="1" i="1" dirty="0" smtClean="0"/>
              <a:t>:</a:t>
            </a:r>
            <a:endParaRPr lang="tr-TR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b="1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İlçe</a:t>
            </a:r>
            <a:r>
              <a:rPr lang="en-US" sz="2000" dirty="0"/>
              <a:t> </a:t>
            </a:r>
            <a:r>
              <a:rPr lang="en-US" sz="2000" dirty="0" err="1"/>
              <a:t>düzeyinde</a:t>
            </a:r>
            <a:r>
              <a:rPr lang="en-US" sz="2000" dirty="0"/>
              <a:t> ÖDİDES </a:t>
            </a:r>
            <a:r>
              <a:rPr lang="en-US" sz="2000" dirty="0" err="1"/>
              <a:t>uygulamalarını</a:t>
            </a:r>
            <a:r>
              <a:rPr lang="en-US" sz="2000" dirty="0"/>
              <a:t> </a:t>
            </a:r>
            <a:r>
              <a:rPr lang="en-US" sz="2000" b="1" dirty="0" err="1"/>
              <a:t>izlemek</a:t>
            </a:r>
            <a:r>
              <a:rPr lang="en-US" sz="2000" b="1" dirty="0"/>
              <a:t>, destek </a:t>
            </a:r>
            <a:r>
              <a:rPr lang="en-US" sz="2000" b="1" dirty="0" err="1"/>
              <a:t>sağlamak</a:t>
            </a:r>
            <a:r>
              <a:rPr lang="en-US" sz="2000" b="1" dirty="0"/>
              <a:t>, </a:t>
            </a:r>
            <a:r>
              <a:rPr lang="en-US" sz="2000" b="1" dirty="0" err="1"/>
              <a:t>değerlendirmek</a:t>
            </a:r>
            <a:r>
              <a:rPr lang="en-US" sz="2000" b="1" dirty="0"/>
              <a:t> ve </a:t>
            </a:r>
            <a:r>
              <a:rPr lang="en-US" sz="2000" b="1" dirty="0" err="1"/>
              <a:t>geliştirmek</a:t>
            </a:r>
            <a:r>
              <a:rPr lang="en-US" sz="2000" b="1" dirty="0"/>
              <a:t>.</a:t>
            </a:r>
            <a:endParaRPr lang="tr-TR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</a:t>
            </a:r>
            <a:r>
              <a:rPr lang="en-US" sz="2000" dirty="0" err="1"/>
              <a:t>İlköğretime</a:t>
            </a:r>
            <a:r>
              <a:rPr lang="en-US" sz="2000" dirty="0"/>
              <a:t> </a:t>
            </a:r>
            <a:r>
              <a:rPr lang="en-US" sz="2000" dirty="0" err="1"/>
              <a:t>Erişim</a:t>
            </a:r>
            <a:r>
              <a:rPr lang="en-US" sz="2000" dirty="0"/>
              <a:t> ve </a:t>
            </a:r>
            <a:r>
              <a:rPr lang="en-US" sz="2000" dirty="0" err="1"/>
              <a:t>Devamın</a:t>
            </a:r>
            <a:r>
              <a:rPr lang="en-US" sz="2000" dirty="0"/>
              <a:t> </a:t>
            </a:r>
            <a:r>
              <a:rPr lang="en-US" sz="2000" dirty="0" err="1"/>
              <a:t>İzlenmesinde</a:t>
            </a:r>
            <a:r>
              <a:rPr lang="en-US" sz="2000" dirty="0"/>
              <a:t> </a:t>
            </a:r>
            <a:r>
              <a:rPr lang="en-US" sz="2000" dirty="0" err="1"/>
              <a:t>Kurumlar</a:t>
            </a:r>
            <a:r>
              <a:rPr lang="en-US" sz="2000" dirty="0"/>
              <a:t> </a:t>
            </a:r>
            <a:r>
              <a:rPr lang="en-US" sz="2000" dirty="0" err="1"/>
              <a:t>Arası</a:t>
            </a:r>
            <a:r>
              <a:rPr lang="en-US" sz="2000" dirty="0"/>
              <a:t> İşbirliği </a:t>
            </a:r>
            <a:r>
              <a:rPr lang="en-US" sz="2000" dirty="0" err="1"/>
              <a:t>Protokolü</a:t>
            </a:r>
            <a:r>
              <a:rPr lang="en-US" sz="2000" dirty="0"/>
              <a:t>” </a:t>
            </a:r>
            <a:r>
              <a:rPr lang="en-US" sz="2000" dirty="0" err="1"/>
              <a:t>gereğince</a:t>
            </a:r>
            <a:r>
              <a:rPr lang="en-US" sz="2000" dirty="0"/>
              <a:t>, </a:t>
            </a:r>
            <a:r>
              <a:rPr lang="en-US" sz="2000" dirty="0" err="1"/>
              <a:t>ildeki</a:t>
            </a:r>
            <a:r>
              <a:rPr lang="en-US" sz="2000" dirty="0"/>
              <a:t> </a:t>
            </a:r>
            <a:r>
              <a:rPr lang="en-US" sz="2000" b="1" dirty="0" err="1"/>
              <a:t>sosyal</a:t>
            </a:r>
            <a:r>
              <a:rPr lang="en-US" sz="2000" b="1" dirty="0"/>
              <a:t> </a:t>
            </a:r>
            <a:r>
              <a:rPr lang="en-US" sz="2000" b="1" dirty="0" err="1"/>
              <a:t>hizmetler</a:t>
            </a:r>
            <a:r>
              <a:rPr lang="en-US" sz="2000" b="1" dirty="0"/>
              <a:t>, </a:t>
            </a:r>
            <a:r>
              <a:rPr lang="en-US" sz="2000" b="1" dirty="0" err="1"/>
              <a:t>müftülük</a:t>
            </a:r>
            <a:r>
              <a:rPr lang="en-US" sz="2000" b="1" dirty="0"/>
              <a:t>, </a:t>
            </a:r>
            <a:r>
              <a:rPr lang="en-US" sz="2000" b="1" dirty="0" err="1"/>
              <a:t>sağlık</a:t>
            </a:r>
            <a:r>
              <a:rPr lang="en-US" sz="2000" b="1" dirty="0"/>
              <a:t> </a:t>
            </a:r>
            <a:r>
              <a:rPr lang="en-US" sz="2000" b="1" dirty="0" err="1"/>
              <a:t>grup</a:t>
            </a:r>
            <a:r>
              <a:rPr lang="en-US" sz="2000" b="1" dirty="0"/>
              <a:t> </a:t>
            </a:r>
            <a:r>
              <a:rPr lang="en-US" sz="2000" b="1" dirty="0" err="1"/>
              <a:t>başkanlıkları</a:t>
            </a:r>
            <a:r>
              <a:rPr lang="en-US" sz="2000" b="1" dirty="0"/>
              <a:t>, </a:t>
            </a:r>
            <a:r>
              <a:rPr lang="en-US" sz="2000" b="1" dirty="0" err="1"/>
              <a:t>emniyet</a:t>
            </a:r>
            <a:r>
              <a:rPr lang="en-US" sz="2000" b="1" dirty="0"/>
              <a:t> </a:t>
            </a:r>
            <a:r>
              <a:rPr lang="en-US" sz="2000" b="1" dirty="0" err="1"/>
              <a:t>yetkilileriyle</a:t>
            </a:r>
            <a:r>
              <a:rPr lang="en-US" sz="2000" b="1" dirty="0"/>
              <a:t> </a:t>
            </a:r>
            <a:r>
              <a:rPr lang="en-US" sz="2000" dirty="0" err="1"/>
              <a:t>toplantılar</a:t>
            </a:r>
            <a:r>
              <a:rPr lang="en-US" sz="2000" dirty="0"/>
              <a:t> </a:t>
            </a:r>
            <a:r>
              <a:rPr lang="en-US" sz="2000" dirty="0" err="1"/>
              <a:t>düzenlemek</a:t>
            </a:r>
            <a:r>
              <a:rPr lang="en-US" sz="2000" dirty="0"/>
              <a:t> ve </a:t>
            </a:r>
            <a:r>
              <a:rPr lang="en-US" sz="2000" dirty="0" err="1"/>
              <a:t>paydaş</a:t>
            </a:r>
            <a:r>
              <a:rPr lang="en-US" sz="2000" dirty="0"/>
              <a:t> </a:t>
            </a:r>
            <a:r>
              <a:rPr lang="en-US" sz="2000" dirty="0" err="1"/>
              <a:t>kurumların</a:t>
            </a:r>
            <a:r>
              <a:rPr lang="en-US" sz="2000" dirty="0"/>
              <a:t> </a:t>
            </a:r>
            <a:r>
              <a:rPr lang="en-US" sz="2000" dirty="0" err="1"/>
              <a:t>ÖDİDES’e</a:t>
            </a:r>
            <a:r>
              <a:rPr lang="en-US" sz="2000" dirty="0"/>
              <a:t> destek ve </a:t>
            </a:r>
            <a:r>
              <a:rPr lang="en-US" sz="2000" dirty="0" err="1"/>
              <a:t>katkılarını</a:t>
            </a:r>
            <a:r>
              <a:rPr lang="en-US" sz="2000" dirty="0"/>
              <a:t> </a:t>
            </a:r>
            <a:r>
              <a:rPr lang="en-US" sz="2000" dirty="0" err="1"/>
              <a:t>sağlamak</a:t>
            </a:r>
            <a:r>
              <a:rPr lang="en-US" sz="2000" dirty="0"/>
              <a:t>.</a:t>
            </a:r>
            <a:endParaRPr lang="tr-T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b="1" i="1" dirty="0"/>
          </a:p>
        </p:txBody>
      </p:sp>
    </p:spTree>
    <p:extLst>
      <p:ext uri="{BB962C8B-B14F-4D97-AF65-F5344CB8AC3E}">
        <p14:creationId xmlns:p14="http://schemas.microsoft.com/office/powerpoint/2010/main" val="4566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44116" y="620688"/>
            <a:ext cx="84969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Eğitim </a:t>
            </a:r>
            <a:r>
              <a:rPr lang="en-US" sz="2000" dirty="0" err="1"/>
              <a:t>öğretim</a:t>
            </a:r>
            <a:r>
              <a:rPr lang="en-US" sz="2000" dirty="0"/>
              <a:t> </a:t>
            </a:r>
            <a:r>
              <a:rPr lang="en-US" sz="2000" dirty="0" err="1"/>
              <a:t>yılı</a:t>
            </a:r>
            <a:r>
              <a:rPr lang="en-US" sz="2000" dirty="0"/>
              <a:t> </a:t>
            </a:r>
            <a:r>
              <a:rPr lang="en-US" sz="2000" dirty="0" err="1"/>
              <a:t>sonunda</a:t>
            </a:r>
            <a:r>
              <a:rPr lang="en-US" sz="2000" dirty="0"/>
              <a:t>, </a:t>
            </a:r>
            <a:r>
              <a:rPr lang="en-US" sz="2000" dirty="0" err="1"/>
              <a:t>okullardan</a:t>
            </a:r>
            <a:r>
              <a:rPr lang="en-US" sz="2000" dirty="0"/>
              <a:t> </a:t>
            </a:r>
            <a:r>
              <a:rPr lang="en-US" sz="2000" dirty="0" err="1"/>
              <a:t>gelen</a:t>
            </a:r>
            <a:r>
              <a:rPr lang="en-US" sz="2000" dirty="0"/>
              <a:t> </a:t>
            </a:r>
            <a:r>
              <a:rPr lang="en-US" sz="2000" dirty="0" err="1"/>
              <a:t>yıl</a:t>
            </a:r>
            <a:r>
              <a:rPr lang="en-US" sz="2000" dirty="0"/>
              <a:t> </a:t>
            </a:r>
            <a:r>
              <a:rPr lang="en-US" sz="2000" dirty="0" err="1"/>
              <a:t>sonu</a:t>
            </a:r>
            <a:r>
              <a:rPr lang="en-US" sz="2000" dirty="0"/>
              <a:t> </a:t>
            </a:r>
            <a:r>
              <a:rPr lang="en-US" sz="2000" dirty="0" err="1"/>
              <a:t>raporları</a:t>
            </a:r>
            <a:r>
              <a:rPr lang="en-US" sz="2000" dirty="0"/>
              <a:t> </a:t>
            </a:r>
            <a:r>
              <a:rPr lang="en-US" sz="2000" dirty="0" err="1"/>
              <a:t>doğrultusunda</a:t>
            </a:r>
            <a:r>
              <a:rPr lang="en-US" sz="2000" dirty="0"/>
              <a:t>, </a:t>
            </a:r>
            <a:r>
              <a:rPr lang="en-US" sz="2000" dirty="0" err="1"/>
              <a:t>eğitim-öğretim</a:t>
            </a:r>
            <a:r>
              <a:rPr lang="en-US" sz="2000" dirty="0"/>
              <a:t> </a:t>
            </a:r>
            <a:r>
              <a:rPr lang="en-US" sz="2000" dirty="0" err="1"/>
              <a:t>dönemine</a:t>
            </a:r>
            <a:r>
              <a:rPr lang="en-US" sz="2000" dirty="0"/>
              <a:t> </a:t>
            </a:r>
            <a:r>
              <a:rPr lang="en-US" sz="2000" dirty="0" err="1"/>
              <a:t>ilişkin</a:t>
            </a:r>
            <a:r>
              <a:rPr lang="en-US" sz="2000" dirty="0"/>
              <a:t> ÖDİDES </a:t>
            </a:r>
            <a:r>
              <a:rPr lang="en-US" sz="2000" b="1" dirty="0" err="1"/>
              <a:t>İlçe</a:t>
            </a:r>
            <a:r>
              <a:rPr lang="en-US" sz="2000" b="1" dirty="0"/>
              <a:t> </a:t>
            </a:r>
            <a:r>
              <a:rPr lang="en-US" sz="2000" b="1" dirty="0" err="1"/>
              <a:t>Raporu’nu</a:t>
            </a:r>
            <a:r>
              <a:rPr lang="en-US" sz="2000" b="1" dirty="0"/>
              <a:t> </a:t>
            </a:r>
            <a:r>
              <a:rPr lang="en-US" sz="2000" b="1" dirty="0" err="1"/>
              <a:t>hazırlamak</a:t>
            </a:r>
            <a:r>
              <a:rPr lang="en-US" sz="2000" b="1" dirty="0"/>
              <a:t> </a:t>
            </a:r>
            <a:r>
              <a:rPr lang="en-US" sz="2000" dirty="0"/>
              <a:t>ve </a:t>
            </a:r>
            <a:r>
              <a:rPr lang="en-US" sz="2000" b="1" dirty="0"/>
              <a:t>İl </a:t>
            </a:r>
            <a:r>
              <a:rPr lang="en-US" sz="2000" b="1" dirty="0" err="1"/>
              <a:t>Milli</a:t>
            </a:r>
            <a:r>
              <a:rPr lang="en-US" sz="2000" b="1" dirty="0"/>
              <a:t> Eğitim </a:t>
            </a:r>
            <a:r>
              <a:rPr lang="en-US" sz="2000" b="1" dirty="0" err="1"/>
              <a:t>Müdürlüğü’ne</a:t>
            </a:r>
            <a:r>
              <a:rPr lang="en-US" sz="2000" b="1" dirty="0"/>
              <a:t> </a:t>
            </a:r>
            <a:r>
              <a:rPr lang="en-US" sz="2000" b="1" dirty="0" err="1"/>
              <a:t>sunmak</a:t>
            </a:r>
            <a:r>
              <a:rPr lang="en-US" sz="2000" dirty="0"/>
              <a:t>.</a:t>
            </a:r>
            <a:endParaRPr lang="tr-T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İlçe</a:t>
            </a:r>
            <a:r>
              <a:rPr lang="en-US" sz="2000" dirty="0" smtClean="0"/>
              <a:t> </a:t>
            </a:r>
            <a:r>
              <a:rPr lang="en-US" sz="2000" dirty="0" err="1"/>
              <a:t>Milli</a:t>
            </a:r>
            <a:r>
              <a:rPr lang="en-US" sz="2000" dirty="0"/>
              <a:t> Eğitim </a:t>
            </a:r>
            <a:r>
              <a:rPr lang="en-US" sz="2000" dirty="0" err="1"/>
              <a:t>Müdürlüğü’nde</a:t>
            </a:r>
            <a:r>
              <a:rPr lang="en-US" sz="2000" dirty="0"/>
              <a:t> </a:t>
            </a:r>
            <a:r>
              <a:rPr lang="en-US" sz="2000" dirty="0" err="1"/>
              <a:t>görevli</a:t>
            </a:r>
            <a:r>
              <a:rPr lang="en-US" sz="2000" dirty="0"/>
              <a:t> </a:t>
            </a:r>
            <a:r>
              <a:rPr lang="en-US" sz="2000" dirty="0" err="1"/>
              <a:t>ÖDİDES’ten</a:t>
            </a:r>
            <a:r>
              <a:rPr lang="en-US" sz="2000" dirty="0"/>
              <a:t> </a:t>
            </a:r>
            <a:r>
              <a:rPr lang="en-US" sz="2000" b="1" dirty="0"/>
              <a:t>sorumlu </a:t>
            </a:r>
            <a:r>
              <a:rPr lang="en-US" sz="2000" b="1" dirty="0" err="1"/>
              <a:t>birim</a:t>
            </a:r>
            <a:r>
              <a:rPr lang="en-US" sz="2000" dirty="0"/>
              <a:t> </a:t>
            </a:r>
            <a:r>
              <a:rPr lang="en-US" sz="2000" dirty="0" err="1"/>
              <a:t>oluşturulacaktır</a:t>
            </a:r>
            <a:r>
              <a:rPr lang="en-US" sz="2000" dirty="0"/>
              <a:t>.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09407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0276" y="620688"/>
            <a:ext cx="883719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/>
              <a:t>İl </a:t>
            </a:r>
            <a:r>
              <a:rPr lang="en-US" sz="2000" b="1" i="1" dirty="0" err="1"/>
              <a:t>Milli</a:t>
            </a:r>
            <a:r>
              <a:rPr lang="en-US" sz="2000" b="1" i="1" dirty="0"/>
              <a:t> Eğitim </a:t>
            </a:r>
            <a:r>
              <a:rPr lang="en-US" sz="2000" b="1" i="1" dirty="0" err="1"/>
              <a:t>Müdürlüğü’nün</a:t>
            </a:r>
            <a:r>
              <a:rPr lang="en-US" sz="2000" b="1" i="1" dirty="0"/>
              <a:t> </a:t>
            </a:r>
            <a:r>
              <a:rPr lang="en-US" sz="2000" b="1" i="1" dirty="0" err="1"/>
              <a:t>Sorumlulukları</a:t>
            </a:r>
            <a:r>
              <a:rPr lang="en-US" sz="2000" b="1" i="1" dirty="0" smtClean="0"/>
              <a:t>:</a:t>
            </a:r>
            <a:endParaRPr lang="tr-TR" sz="2000" b="1" i="1" dirty="0" smtClean="0"/>
          </a:p>
          <a:p>
            <a:endParaRPr lang="tr-TR" sz="2000" b="1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İlçe</a:t>
            </a:r>
            <a:r>
              <a:rPr lang="en-US" sz="2000" dirty="0"/>
              <a:t> </a:t>
            </a:r>
            <a:r>
              <a:rPr lang="en-US" sz="2000" dirty="0" err="1"/>
              <a:t>düzeyinde</a:t>
            </a:r>
            <a:r>
              <a:rPr lang="en-US" sz="2000" dirty="0"/>
              <a:t> ÖDİDES </a:t>
            </a:r>
            <a:r>
              <a:rPr lang="en-US" sz="2000" dirty="0" err="1"/>
              <a:t>uygulamlarını</a:t>
            </a:r>
            <a:r>
              <a:rPr lang="en-US" sz="2000" dirty="0"/>
              <a:t> </a:t>
            </a:r>
            <a:r>
              <a:rPr lang="en-US" sz="2000" b="1" dirty="0" err="1"/>
              <a:t>izlemek</a:t>
            </a:r>
            <a:r>
              <a:rPr lang="en-US" sz="2000" b="1" dirty="0"/>
              <a:t>, destek </a:t>
            </a:r>
            <a:r>
              <a:rPr lang="en-US" sz="2000" b="1" dirty="0" err="1"/>
              <a:t>sağlamak</a:t>
            </a:r>
            <a:r>
              <a:rPr lang="en-US" sz="2000" b="1" dirty="0"/>
              <a:t>, </a:t>
            </a:r>
            <a:r>
              <a:rPr lang="en-US" sz="2000" b="1" dirty="0" err="1"/>
              <a:t>değerlendirmek</a:t>
            </a:r>
            <a:r>
              <a:rPr lang="en-US" sz="2000" b="1" dirty="0"/>
              <a:t> ve </a:t>
            </a:r>
            <a:r>
              <a:rPr lang="en-US" sz="2000" b="1" dirty="0" err="1"/>
              <a:t>geliştirmek</a:t>
            </a:r>
            <a:r>
              <a:rPr lang="en-US" sz="2000" dirty="0"/>
              <a:t>.</a:t>
            </a:r>
            <a:endParaRPr lang="tr-T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Benzer</a:t>
            </a:r>
            <a:r>
              <a:rPr lang="en-US" sz="2000" dirty="0" smtClean="0"/>
              <a:t> </a:t>
            </a:r>
            <a:r>
              <a:rPr lang="en-US" sz="2000" dirty="0" err="1"/>
              <a:t>gereksinimleri</a:t>
            </a:r>
            <a:r>
              <a:rPr lang="en-US" sz="2000" dirty="0"/>
              <a:t> olan </a:t>
            </a:r>
            <a:r>
              <a:rPr lang="en-US" sz="2000" dirty="0" err="1"/>
              <a:t>okulların</a:t>
            </a:r>
            <a:r>
              <a:rPr lang="en-US" sz="2000" dirty="0"/>
              <a:t> </a:t>
            </a:r>
            <a:r>
              <a:rPr lang="en-US" sz="2000" dirty="0" err="1"/>
              <a:t>ilçe</a:t>
            </a:r>
            <a:r>
              <a:rPr lang="en-US" sz="2000" dirty="0"/>
              <a:t> </a:t>
            </a:r>
            <a:r>
              <a:rPr lang="en-US" sz="2000" dirty="0" err="1"/>
              <a:t>düzeyinde</a:t>
            </a:r>
            <a:r>
              <a:rPr lang="en-US" sz="2000" dirty="0"/>
              <a:t> </a:t>
            </a:r>
            <a:r>
              <a:rPr lang="en-US" sz="2000" dirty="0" err="1"/>
              <a:t>yürürlüğe</a:t>
            </a:r>
            <a:r>
              <a:rPr lang="en-US" sz="2000" dirty="0"/>
              <a:t> </a:t>
            </a:r>
            <a:r>
              <a:rPr lang="en-US" sz="2000" dirty="0" err="1"/>
              <a:t>koyabileceği</a:t>
            </a:r>
            <a:r>
              <a:rPr lang="en-US" sz="2000" dirty="0"/>
              <a:t> ÖDİDES </a:t>
            </a:r>
            <a:r>
              <a:rPr lang="en-US" sz="2000" dirty="0" err="1"/>
              <a:t>uygulamalarının</a:t>
            </a:r>
            <a:r>
              <a:rPr lang="en-US" sz="2000" dirty="0"/>
              <a:t> </a:t>
            </a:r>
            <a:r>
              <a:rPr lang="en-US" sz="2000" b="1" dirty="0" err="1"/>
              <a:t>planlanması</a:t>
            </a:r>
            <a:r>
              <a:rPr lang="en-US" sz="2000" b="1" dirty="0"/>
              <a:t> ve </a:t>
            </a:r>
            <a:r>
              <a:rPr lang="en-US" sz="2000" b="1" dirty="0" err="1"/>
              <a:t>yürütülmesine</a:t>
            </a:r>
            <a:r>
              <a:rPr lang="en-US" sz="2000" b="1" dirty="0"/>
              <a:t> destek </a:t>
            </a:r>
            <a:r>
              <a:rPr lang="en-US" sz="2000" b="1" dirty="0" err="1"/>
              <a:t>olmak</a:t>
            </a:r>
            <a:r>
              <a:rPr lang="en-US" sz="2000" b="1" dirty="0"/>
              <a:t>.</a:t>
            </a:r>
            <a:endParaRPr lang="tr-TR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İlköğretime</a:t>
            </a:r>
            <a:r>
              <a:rPr lang="en-US" sz="2000" dirty="0" smtClean="0"/>
              <a:t> </a:t>
            </a:r>
            <a:r>
              <a:rPr lang="en-US" sz="2000" dirty="0" err="1"/>
              <a:t>Erişim</a:t>
            </a:r>
            <a:r>
              <a:rPr lang="en-US" sz="2000" dirty="0"/>
              <a:t> ve </a:t>
            </a:r>
            <a:r>
              <a:rPr lang="en-US" sz="2000" dirty="0" err="1"/>
              <a:t>Devamın</a:t>
            </a:r>
            <a:r>
              <a:rPr lang="en-US" sz="2000" dirty="0"/>
              <a:t> </a:t>
            </a:r>
            <a:r>
              <a:rPr lang="en-US" sz="2000" dirty="0" err="1"/>
              <a:t>İzlenmesinde</a:t>
            </a:r>
            <a:r>
              <a:rPr lang="en-US" sz="2000" dirty="0"/>
              <a:t> </a:t>
            </a:r>
            <a:r>
              <a:rPr lang="en-US" sz="2000" dirty="0" err="1"/>
              <a:t>Kurumlar</a:t>
            </a:r>
            <a:r>
              <a:rPr lang="en-US" sz="2000" dirty="0"/>
              <a:t> </a:t>
            </a:r>
            <a:r>
              <a:rPr lang="en-US" sz="2000" dirty="0" err="1"/>
              <a:t>Arası</a:t>
            </a:r>
            <a:r>
              <a:rPr lang="en-US" sz="2000" dirty="0"/>
              <a:t> İşbirliği </a:t>
            </a:r>
            <a:r>
              <a:rPr lang="en-US" sz="2000" dirty="0" err="1"/>
              <a:t>Protokolü</a:t>
            </a:r>
            <a:r>
              <a:rPr lang="en-US" sz="2000" dirty="0"/>
              <a:t>” </a:t>
            </a:r>
            <a:r>
              <a:rPr lang="en-US" sz="2000" dirty="0" err="1"/>
              <a:t>gereğince</a:t>
            </a:r>
            <a:r>
              <a:rPr lang="en-US" sz="2000" dirty="0"/>
              <a:t> </a:t>
            </a:r>
            <a:r>
              <a:rPr lang="en-US" sz="2000" dirty="0" err="1"/>
              <a:t>ildeki</a:t>
            </a:r>
            <a:r>
              <a:rPr lang="en-US" sz="2000" dirty="0"/>
              <a:t> </a:t>
            </a:r>
            <a:r>
              <a:rPr lang="en-US" sz="2000" b="1" dirty="0" err="1"/>
              <a:t>sosyal</a:t>
            </a:r>
            <a:r>
              <a:rPr lang="en-US" sz="2000" b="1" dirty="0"/>
              <a:t> </a:t>
            </a:r>
            <a:r>
              <a:rPr lang="en-US" sz="2000" b="1" dirty="0" err="1"/>
              <a:t>hizmetler</a:t>
            </a:r>
            <a:r>
              <a:rPr lang="en-US" sz="2000" b="1" dirty="0"/>
              <a:t>, </a:t>
            </a:r>
            <a:r>
              <a:rPr lang="en-US" sz="2000" b="1" dirty="0" err="1"/>
              <a:t>müftülük</a:t>
            </a:r>
            <a:r>
              <a:rPr lang="en-US" sz="2000" b="1" dirty="0"/>
              <a:t>, </a:t>
            </a:r>
            <a:r>
              <a:rPr lang="en-US" sz="2000" b="1" dirty="0" err="1"/>
              <a:t>sağlık</a:t>
            </a:r>
            <a:r>
              <a:rPr lang="en-US" sz="2000" b="1" dirty="0"/>
              <a:t> </a:t>
            </a:r>
            <a:r>
              <a:rPr lang="en-US" sz="2000" b="1" dirty="0" err="1"/>
              <a:t>grup</a:t>
            </a:r>
            <a:r>
              <a:rPr lang="en-US" sz="2000" b="1" dirty="0"/>
              <a:t> </a:t>
            </a:r>
            <a:r>
              <a:rPr lang="en-US" sz="2000" b="1" dirty="0" err="1"/>
              <a:t>başkanlıkları</a:t>
            </a:r>
            <a:r>
              <a:rPr lang="en-US" sz="2000" b="1" dirty="0"/>
              <a:t>, </a:t>
            </a:r>
            <a:r>
              <a:rPr lang="en-US" sz="2000" b="1" dirty="0" err="1"/>
              <a:t>emniyet</a:t>
            </a:r>
            <a:r>
              <a:rPr lang="en-US" sz="2000" b="1" dirty="0"/>
              <a:t> </a:t>
            </a:r>
            <a:r>
              <a:rPr lang="en-US" sz="2000" b="1" dirty="0" err="1"/>
              <a:t>yetkilileriyle</a:t>
            </a:r>
            <a:r>
              <a:rPr lang="en-US" sz="2000" b="1" dirty="0"/>
              <a:t> </a:t>
            </a:r>
            <a:r>
              <a:rPr lang="en-US" sz="2000" dirty="0" err="1"/>
              <a:t>toplantılar</a:t>
            </a:r>
            <a:r>
              <a:rPr lang="en-US" sz="2000" dirty="0"/>
              <a:t> </a:t>
            </a:r>
            <a:r>
              <a:rPr lang="en-US" sz="2000" dirty="0" err="1"/>
              <a:t>düzenlemek</a:t>
            </a:r>
            <a:r>
              <a:rPr lang="en-US" sz="2000" dirty="0"/>
              <a:t> ve </a:t>
            </a:r>
            <a:r>
              <a:rPr lang="en-US" sz="2000" dirty="0" err="1"/>
              <a:t>paydaş</a:t>
            </a:r>
            <a:r>
              <a:rPr lang="en-US" sz="2000" dirty="0"/>
              <a:t> </a:t>
            </a:r>
            <a:r>
              <a:rPr lang="en-US" sz="2000" dirty="0" err="1"/>
              <a:t>kurumların</a:t>
            </a:r>
            <a:r>
              <a:rPr lang="en-US" sz="2000" dirty="0"/>
              <a:t> destek ve </a:t>
            </a:r>
            <a:r>
              <a:rPr lang="en-US" sz="2000" dirty="0" err="1"/>
              <a:t>katkılarını</a:t>
            </a:r>
            <a:r>
              <a:rPr lang="en-US" sz="2000" dirty="0"/>
              <a:t> </a:t>
            </a:r>
            <a:r>
              <a:rPr lang="en-US" sz="2000" dirty="0" err="1"/>
              <a:t>sağlamak</a:t>
            </a:r>
            <a:r>
              <a:rPr lang="en-US" sz="2000" dirty="0" smtClean="0"/>
              <a:t>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41278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8864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Okullarla</a:t>
            </a:r>
            <a:r>
              <a:rPr lang="en-US" sz="2000" dirty="0" smtClean="0"/>
              <a:t> </a:t>
            </a:r>
            <a:r>
              <a:rPr lang="en-US" sz="2000" dirty="0" err="1"/>
              <a:t>yapılan</a:t>
            </a:r>
            <a:r>
              <a:rPr lang="en-US" sz="2000" dirty="0"/>
              <a:t> </a:t>
            </a:r>
            <a:r>
              <a:rPr lang="en-US" sz="2000" dirty="0" err="1"/>
              <a:t>çalışmalar</a:t>
            </a:r>
            <a:r>
              <a:rPr lang="en-US" sz="2000" dirty="0"/>
              <a:t> ve </a:t>
            </a:r>
            <a:r>
              <a:rPr lang="en-US" sz="2000" dirty="0" err="1"/>
              <a:t>ilçe</a:t>
            </a:r>
            <a:r>
              <a:rPr lang="en-US" sz="2000" dirty="0"/>
              <a:t> </a:t>
            </a:r>
            <a:r>
              <a:rPr lang="en-US" sz="2000" dirty="0" err="1"/>
              <a:t>raporları</a:t>
            </a:r>
            <a:r>
              <a:rPr lang="en-US" sz="2000" dirty="0"/>
              <a:t> </a:t>
            </a:r>
            <a:r>
              <a:rPr lang="en-US" sz="2000" dirty="0" err="1"/>
              <a:t>temelinde</a:t>
            </a:r>
            <a:r>
              <a:rPr lang="en-US" sz="2000" dirty="0"/>
              <a:t> </a:t>
            </a:r>
            <a:r>
              <a:rPr lang="en-US" sz="2000" b="1" dirty="0" err="1"/>
              <a:t>il</a:t>
            </a:r>
            <a:r>
              <a:rPr lang="en-US" sz="2000" b="1" dirty="0"/>
              <a:t> </a:t>
            </a:r>
            <a:r>
              <a:rPr lang="en-US" sz="2000" b="1" dirty="0" err="1"/>
              <a:t>raporunu</a:t>
            </a:r>
            <a:r>
              <a:rPr lang="en-US" sz="2000" b="1" dirty="0"/>
              <a:t> </a:t>
            </a:r>
            <a:r>
              <a:rPr lang="en-US" sz="2000" b="1" dirty="0" err="1"/>
              <a:t>hazırlayarak</a:t>
            </a:r>
            <a:r>
              <a:rPr lang="en-US" sz="2000" b="1" dirty="0"/>
              <a:t> </a:t>
            </a:r>
            <a:r>
              <a:rPr lang="en-US" sz="2000" b="1" dirty="0" err="1"/>
              <a:t>MEB’e</a:t>
            </a:r>
            <a:r>
              <a:rPr lang="en-US" sz="2000" b="1" dirty="0"/>
              <a:t> ve İl Koordinasyon </a:t>
            </a:r>
            <a:r>
              <a:rPr lang="en-US" sz="2000" b="1" dirty="0" err="1"/>
              <a:t>Kurulu’na</a:t>
            </a:r>
            <a:r>
              <a:rPr lang="en-US" sz="2000" b="1" dirty="0"/>
              <a:t> </a:t>
            </a:r>
            <a:r>
              <a:rPr lang="en-US" sz="2000" b="1" dirty="0" err="1"/>
              <a:t>sunmak</a:t>
            </a:r>
            <a:r>
              <a:rPr lang="en-US" sz="2000" b="1" dirty="0"/>
              <a:t>. </a:t>
            </a:r>
            <a:endParaRPr lang="tr-TR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İl</a:t>
            </a:r>
            <a:r>
              <a:rPr lang="en-US" sz="2000" dirty="0" smtClean="0"/>
              <a:t> </a:t>
            </a:r>
            <a:r>
              <a:rPr lang="en-US" sz="2000" dirty="0" err="1"/>
              <a:t>Milli</a:t>
            </a:r>
            <a:r>
              <a:rPr lang="en-US" sz="2000" dirty="0"/>
              <a:t> Eğitim </a:t>
            </a:r>
            <a:r>
              <a:rPr lang="en-US" sz="2000" dirty="0" err="1"/>
              <a:t>Müdürlüğü’nde</a:t>
            </a:r>
            <a:r>
              <a:rPr lang="en-US" sz="2000" dirty="0"/>
              <a:t> </a:t>
            </a:r>
            <a:r>
              <a:rPr lang="en-US" sz="2000" dirty="0" err="1"/>
              <a:t>ÖDİDES’ten</a:t>
            </a:r>
            <a:r>
              <a:rPr lang="en-US" sz="2000" dirty="0"/>
              <a:t> </a:t>
            </a:r>
            <a:r>
              <a:rPr lang="en-US" sz="2000" b="1" dirty="0" err="1"/>
              <a:t>sorumlu</a:t>
            </a:r>
            <a:r>
              <a:rPr lang="en-US" sz="2000" b="1" dirty="0"/>
              <a:t> </a:t>
            </a:r>
            <a:r>
              <a:rPr lang="en-US" sz="2000" b="1" dirty="0" err="1" smtClean="0"/>
              <a:t>birim</a:t>
            </a:r>
            <a:r>
              <a:rPr lang="tr-TR" sz="2000" b="1" dirty="0" smtClean="0"/>
              <a:t> </a:t>
            </a:r>
            <a:r>
              <a:rPr lang="tr-TR" sz="2000" dirty="0" smtClean="0"/>
              <a:t>oluşturulmalıdır .</a:t>
            </a:r>
            <a:r>
              <a:rPr lang="en-US" sz="2000" dirty="0" smtClean="0"/>
              <a:t> </a:t>
            </a:r>
            <a:r>
              <a:rPr lang="en-US" sz="2000" dirty="0" err="1"/>
              <a:t>ÖDİDS’ten</a:t>
            </a:r>
            <a:r>
              <a:rPr lang="en-US" sz="2000" dirty="0"/>
              <a:t> sorumlu </a:t>
            </a:r>
            <a:r>
              <a:rPr lang="en-US" sz="2000" dirty="0" err="1"/>
              <a:t>kılınmış</a:t>
            </a:r>
            <a:r>
              <a:rPr lang="en-US" sz="2000" dirty="0"/>
              <a:t> olan </a:t>
            </a:r>
            <a:r>
              <a:rPr lang="en-US" sz="2000" dirty="0" err="1"/>
              <a:t>birim</a:t>
            </a:r>
            <a:r>
              <a:rPr lang="en-US" sz="2000" dirty="0"/>
              <a:t> İl Koordinasyon </a:t>
            </a:r>
            <a:r>
              <a:rPr lang="en-US" sz="2000" dirty="0" err="1"/>
              <a:t>Kurulu’nda</a:t>
            </a:r>
            <a:r>
              <a:rPr lang="en-US" sz="2000" dirty="0"/>
              <a:t> </a:t>
            </a:r>
            <a:r>
              <a:rPr lang="en-US" sz="2000" dirty="0" err="1"/>
              <a:t>MEB’i</a:t>
            </a:r>
            <a:r>
              <a:rPr lang="en-US" sz="2000" dirty="0"/>
              <a:t> </a:t>
            </a:r>
            <a:r>
              <a:rPr lang="en-US" sz="2000" dirty="0" err="1"/>
              <a:t>temsil</a:t>
            </a:r>
            <a:r>
              <a:rPr lang="en-US" sz="2000" dirty="0"/>
              <a:t> </a:t>
            </a:r>
            <a:r>
              <a:rPr lang="en-US" sz="2000" dirty="0" err="1"/>
              <a:t>eder</a:t>
            </a:r>
            <a:r>
              <a:rPr lang="en-US" sz="2000" dirty="0"/>
              <a:t> </a:t>
            </a:r>
            <a:r>
              <a:rPr lang="en-US" sz="2000" b="1" dirty="0" err="1" smtClean="0"/>
              <a:t>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İl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Milli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Eğitim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Müdürü</a:t>
            </a:r>
            <a:r>
              <a:rPr lang="en-US" sz="2000" dirty="0" err="1" smtClean="0"/>
              <a:t>’nü</a:t>
            </a:r>
            <a:r>
              <a:rPr lang="en-US" sz="2000" dirty="0" smtClean="0"/>
              <a:t> </a:t>
            </a:r>
            <a:r>
              <a:rPr lang="en-US" sz="2000" dirty="0" err="1"/>
              <a:t>bilgilendirir</a:t>
            </a:r>
            <a:r>
              <a:rPr lang="en-US" sz="2000" dirty="0" smtClean="0"/>
              <a:t>.</a:t>
            </a:r>
            <a:endParaRPr lang="tr-TR" sz="2000" dirty="0"/>
          </a:p>
          <a:p>
            <a:endParaRPr lang="tr-TR" sz="2000" b="1" i="1" dirty="0"/>
          </a:p>
        </p:txBody>
      </p:sp>
    </p:spTree>
    <p:extLst>
      <p:ext uri="{BB962C8B-B14F-4D97-AF65-F5344CB8AC3E}">
        <p14:creationId xmlns:p14="http://schemas.microsoft.com/office/powerpoint/2010/main" val="14655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24408" y="404664"/>
            <a:ext cx="89400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ÖDİDES </a:t>
            </a:r>
            <a:r>
              <a:rPr lang="en-US" sz="2000" dirty="0" err="1"/>
              <a:t>Merkez</a:t>
            </a:r>
            <a:r>
              <a:rPr lang="en-US" sz="2000" dirty="0"/>
              <a:t> </a:t>
            </a:r>
            <a:r>
              <a:rPr lang="en-US" sz="2000" dirty="0" err="1"/>
              <a:t>Birimi’nin</a:t>
            </a:r>
            <a:r>
              <a:rPr lang="en-US" sz="2000" dirty="0"/>
              <a:t> </a:t>
            </a:r>
            <a:r>
              <a:rPr lang="en-US" sz="2000" dirty="0" err="1" smtClean="0"/>
              <a:t>Sorumlulukları</a:t>
            </a:r>
            <a:r>
              <a:rPr lang="tr-TR" sz="2000" dirty="0" smtClean="0"/>
              <a:t>:</a:t>
            </a:r>
          </a:p>
          <a:p>
            <a:endParaRPr lang="tr-T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Milli</a:t>
            </a:r>
            <a:r>
              <a:rPr lang="en-US" sz="2000" dirty="0"/>
              <a:t> Eğitim </a:t>
            </a:r>
            <a:r>
              <a:rPr lang="en-US" sz="2000" dirty="0" err="1"/>
              <a:t>Bakanı</a:t>
            </a:r>
            <a:r>
              <a:rPr lang="en-US" sz="2000" dirty="0"/>
              <a:t>, </a:t>
            </a:r>
            <a:r>
              <a:rPr lang="en-US" sz="2000" dirty="0" err="1"/>
              <a:t>Bakanlar</a:t>
            </a:r>
            <a:r>
              <a:rPr lang="en-US" sz="2000" dirty="0"/>
              <a:t> </a:t>
            </a:r>
            <a:r>
              <a:rPr lang="en-US" sz="2000" dirty="0" err="1"/>
              <a:t>Kurulu</a:t>
            </a:r>
            <a:r>
              <a:rPr lang="en-US" sz="2000" dirty="0"/>
              <a:t> ve </a:t>
            </a:r>
            <a:r>
              <a:rPr lang="en-US" sz="2000" dirty="0" err="1"/>
              <a:t>TBMM’ye</a:t>
            </a:r>
            <a:r>
              <a:rPr lang="en-US" sz="2000" dirty="0"/>
              <a:t> karşı ÖDİDES </a:t>
            </a:r>
            <a:r>
              <a:rPr lang="en-US" sz="2000" dirty="0" err="1"/>
              <a:t>programının</a:t>
            </a:r>
            <a:r>
              <a:rPr lang="en-US" sz="2000" dirty="0"/>
              <a:t> </a:t>
            </a:r>
            <a:r>
              <a:rPr lang="en-US" sz="2000" dirty="0" err="1"/>
              <a:t>başarıyla</a:t>
            </a:r>
            <a:r>
              <a:rPr lang="en-US" sz="2000" dirty="0"/>
              <a:t> </a:t>
            </a:r>
            <a:r>
              <a:rPr lang="en-US" sz="2000" dirty="0" err="1"/>
              <a:t>yürütülmesi</a:t>
            </a:r>
            <a:r>
              <a:rPr lang="en-US" sz="2000" dirty="0"/>
              <a:t> ve </a:t>
            </a:r>
            <a:r>
              <a:rPr lang="en-US" sz="2000" dirty="0" err="1"/>
              <a:t>geliştirilmesinden</a:t>
            </a:r>
            <a:r>
              <a:rPr lang="en-US" sz="2000" dirty="0"/>
              <a:t> sorumlu </a:t>
            </a:r>
            <a:r>
              <a:rPr lang="en-US" sz="2000" dirty="0" err="1"/>
              <a:t>birimdir</a:t>
            </a:r>
            <a:r>
              <a:rPr lang="en-US" sz="2000" dirty="0"/>
              <a:t>. ÖDİDES </a:t>
            </a:r>
            <a:r>
              <a:rPr lang="en-US" sz="2000" dirty="0" err="1"/>
              <a:t>Merkez</a:t>
            </a:r>
            <a:r>
              <a:rPr lang="en-US" sz="2000" dirty="0"/>
              <a:t> </a:t>
            </a:r>
            <a:r>
              <a:rPr lang="en-US" sz="2000" dirty="0" err="1"/>
              <a:t>Birimi</a:t>
            </a:r>
            <a:r>
              <a:rPr lang="en-US" sz="2000" dirty="0"/>
              <a:t>, Temel Eğitim Genel </a:t>
            </a:r>
            <a:r>
              <a:rPr lang="en-US" sz="2000" dirty="0" err="1"/>
              <a:t>Müdürlüğü</a:t>
            </a:r>
            <a:r>
              <a:rPr lang="en-US" sz="2000" dirty="0"/>
              <a:t> içinde; </a:t>
            </a:r>
            <a:r>
              <a:rPr lang="en-US" sz="2000" dirty="0" err="1"/>
              <a:t>Özel</a:t>
            </a:r>
            <a:r>
              <a:rPr lang="en-US" sz="2000" dirty="0"/>
              <a:t> Eğitim ve </a:t>
            </a:r>
            <a:r>
              <a:rPr lang="en-US" sz="2000" dirty="0" err="1"/>
              <a:t>Rehberlik</a:t>
            </a:r>
            <a:r>
              <a:rPr lang="en-US" sz="2000" dirty="0"/>
              <a:t> </a:t>
            </a:r>
            <a:r>
              <a:rPr lang="en-US" sz="2000" dirty="0" err="1"/>
              <a:t>Hizmetleri</a:t>
            </a:r>
            <a:r>
              <a:rPr lang="en-US" sz="2000" dirty="0"/>
              <a:t> Genel </a:t>
            </a:r>
            <a:r>
              <a:rPr lang="en-US" sz="2000" dirty="0" err="1"/>
              <a:t>Müdürlüğü’nün</a:t>
            </a:r>
            <a:r>
              <a:rPr lang="en-US" sz="2000" dirty="0"/>
              <a:t> </a:t>
            </a:r>
            <a:r>
              <a:rPr lang="en-US" sz="2000" dirty="0" err="1"/>
              <a:t>işbirliğiyle</a:t>
            </a:r>
            <a:r>
              <a:rPr lang="en-US" sz="2000" dirty="0"/>
              <a:t>, Genel </a:t>
            </a:r>
            <a:r>
              <a:rPr lang="en-US" sz="2000" dirty="0" err="1"/>
              <a:t>Müdür</a:t>
            </a:r>
            <a:r>
              <a:rPr lang="en-US" sz="2000" dirty="0"/>
              <a:t> ve </a:t>
            </a:r>
            <a:r>
              <a:rPr lang="en-US" sz="2000" dirty="0" err="1"/>
              <a:t>Daire</a:t>
            </a:r>
            <a:r>
              <a:rPr lang="en-US" sz="2000" dirty="0"/>
              <a:t> </a:t>
            </a:r>
            <a:r>
              <a:rPr lang="en-US" sz="2000" dirty="0" err="1"/>
              <a:t>Başkanlığı</a:t>
            </a:r>
            <a:r>
              <a:rPr lang="en-US" sz="2000" dirty="0"/>
              <a:t> </a:t>
            </a:r>
            <a:r>
              <a:rPr lang="en-US" sz="2000" dirty="0" err="1"/>
              <a:t>seviyesinde</a:t>
            </a:r>
            <a:r>
              <a:rPr lang="en-US" sz="2000" dirty="0"/>
              <a:t>/</a:t>
            </a:r>
            <a:r>
              <a:rPr lang="en-US" sz="2000" dirty="0" err="1"/>
              <a:t>düzeyinde</a:t>
            </a:r>
            <a:r>
              <a:rPr lang="en-US" sz="2000" dirty="0"/>
              <a:t> </a:t>
            </a:r>
            <a:r>
              <a:rPr lang="en-US" sz="2000" dirty="0" err="1"/>
              <a:t>oluşturulur</a:t>
            </a:r>
            <a:r>
              <a:rPr lang="en-US" sz="2000" dirty="0"/>
              <a:t>.</a:t>
            </a:r>
            <a:endParaRPr lang="tr-T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İllerde</a:t>
            </a:r>
            <a:r>
              <a:rPr lang="en-US" sz="2000" dirty="0" smtClean="0"/>
              <a:t> </a:t>
            </a:r>
            <a:r>
              <a:rPr lang="en-US" sz="2000" dirty="0"/>
              <a:t>görülen </a:t>
            </a:r>
            <a:r>
              <a:rPr lang="en-US" sz="2000" dirty="0" err="1"/>
              <a:t>eksiklik</a:t>
            </a:r>
            <a:r>
              <a:rPr lang="en-US" sz="2000" dirty="0"/>
              <a:t> ve </a:t>
            </a:r>
            <a:r>
              <a:rPr lang="en-US" sz="2000" dirty="0" err="1"/>
              <a:t>gereksinimlerin</a:t>
            </a:r>
            <a:r>
              <a:rPr lang="en-US" sz="2000" dirty="0"/>
              <a:t> </a:t>
            </a:r>
            <a:r>
              <a:rPr lang="en-US" sz="2000" dirty="0" err="1"/>
              <a:t>giderilmesine</a:t>
            </a:r>
            <a:r>
              <a:rPr lang="en-US" sz="2000" dirty="0"/>
              <a:t> yönelik olarak İl </a:t>
            </a:r>
            <a:r>
              <a:rPr lang="en-US" sz="2000" dirty="0" err="1"/>
              <a:t>Milli</a:t>
            </a:r>
            <a:r>
              <a:rPr lang="en-US" sz="2000" dirty="0"/>
              <a:t> Eğitim </a:t>
            </a:r>
            <a:r>
              <a:rPr lang="en-US" sz="2000" dirty="0" err="1"/>
              <a:t>Müdürlükleri’ne</a:t>
            </a:r>
            <a:r>
              <a:rPr lang="en-US" sz="2000" dirty="0"/>
              <a:t> destek </a:t>
            </a:r>
            <a:r>
              <a:rPr lang="en-US" sz="2000" dirty="0" err="1"/>
              <a:t>olmak</a:t>
            </a:r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3658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200" dirty="0" smtClean="0"/>
          </a:p>
          <a:p>
            <a:endParaRPr lang="tr-TR" sz="2200" dirty="0" smtClean="0"/>
          </a:p>
          <a:p>
            <a:r>
              <a:rPr lang="en-US" sz="2200" dirty="0" err="1" smtClean="0"/>
              <a:t>Çocuğun</a:t>
            </a:r>
            <a:r>
              <a:rPr lang="en-US" sz="2200" dirty="0" smtClean="0"/>
              <a:t> </a:t>
            </a:r>
            <a:r>
              <a:rPr lang="en-US" sz="2200" dirty="0" err="1"/>
              <a:t>okulla</a:t>
            </a:r>
            <a:r>
              <a:rPr lang="en-US" sz="2200" dirty="0"/>
              <a:t> </a:t>
            </a:r>
            <a:r>
              <a:rPr lang="en-US" sz="2200" dirty="0" err="1"/>
              <a:t>ilgili</a:t>
            </a:r>
            <a:r>
              <a:rPr lang="en-US" sz="2200" dirty="0"/>
              <a:t> </a:t>
            </a:r>
            <a:r>
              <a:rPr lang="en-US" sz="2200" dirty="0" err="1"/>
              <a:t>yaşadığı</a:t>
            </a:r>
            <a:r>
              <a:rPr lang="en-US" sz="2200" dirty="0"/>
              <a:t> </a:t>
            </a:r>
            <a:r>
              <a:rPr lang="en-US" sz="2200" dirty="0" err="1"/>
              <a:t>sorunun</a:t>
            </a:r>
            <a:r>
              <a:rPr lang="en-US" sz="2200" dirty="0"/>
              <a:t> </a:t>
            </a:r>
            <a:r>
              <a:rPr lang="en-US" sz="2200" dirty="0" err="1"/>
              <a:t>nedeni</a:t>
            </a:r>
            <a:r>
              <a:rPr lang="en-US" sz="2200" dirty="0"/>
              <a:t>, </a:t>
            </a:r>
            <a:r>
              <a:rPr lang="en-US" sz="2200" b="1" dirty="0"/>
              <a:t>okula </a:t>
            </a:r>
            <a:r>
              <a:rPr lang="en-US" sz="2200" b="1" dirty="0" err="1"/>
              <a:t>uyum</a:t>
            </a:r>
            <a:r>
              <a:rPr lang="en-US" sz="2200" b="1" dirty="0"/>
              <a:t> </a:t>
            </a:r>
            <a:r>
              <a:rPr lang="en-US" sz="2200" b="1" dirty="0" err="1"/>
              <a:t>sağlayamaması</a:t>
            </a:r>
            <a:r>
              <a:rPr lang="en-US" sz="2200" b="1" dirty="0"/>
              <a:t> </a:t>
            </a:r>
            <a:r>
              <a:rPr lang="en-US" sz="2200" b="1" dirty="0" err="1"/>
              <a:t>ya</a:t>
            </a:r>
            <a:r>
              <a:rPr lang="en-US" sz="2200" b="1" dirty="0"/>
              <a:t> da okul </a:t>
            </a:r>
            <a:r>
              <a:rPr lang="en-US" sz="2200" b="1" dirty="0" err="1"/>
              <a:t>korkusu</a:t>
            </a:r>
            <a:r>
              <a:rPr lang="en-US" sz="2200" b="1" dirty="0"/>
              <a:t> </a:t>
            </a:r>
            <a:r>
              <a:rPr lang="en-US" sz="2200" b="1" dirty="0" err="1"/>
              <a:t>yaşaması</a:t>
            </a:r>
            <a:r>
              <a:rPr lang="en-US" sz="2200" b="1" dirty="0"/>
              <a:t> </a:t>
            </a:r>
            <a:r>
              <a:rPr lang="en-US" sz="2200" dirty="0" err="1"/>
              <a:t>olabilir</a:t>
            </a:r>
            <a:r>
              <a:rPr lang="en-US" sz="2200" dirty="0"/>
              <a:t>.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u="heavy" dirty="0" smtClean="0"/>
              <a:t/>
            </a:r>
            <a:br>
              <a:rPr lang="tr-TR" sz="4000" b="1" u="heavy" dirty="0" smtClean="0"/>
            </a:br>
            <a:r>
              <a:rPr lang="tr-TR" sz="4000" b="1" u="heavy" dirty="0" smtClean="0"/>
              <a:t/>
            </a:r>
            <a:br>
              <a:rPr lang="tr-TR" sz="4000" b="1" u="heavy" dirty="0" smtClean="0"/>
            </a:br>
            <a:r>
              <a:rPr lang="tr-TR" sz="4000" b="1" u="heavy" dirty="0"/>
              <a:t/>
            </a:r>
            <a:br>
              <a:rPr lang="tr-TR" sz="4000" b="1" u="heavy" dirty="0"/>
            </a:br>
            <a:r>
              <a:rPr lang="tr-TR" sz="4000" b="1" u="heavy" dirty="0" smtClean="0"/>
              <a:t/>
            </a:r>
            <a:br>
              <a:rPr lang="tr-TR" sz="4000" b="1" u="heavy" dirty="0" smtClean="0"/>
            </a:br>
            <a:r>
              <a:rPr lang="en-US" sz="4400" b="1" u="heavy" dirty="0" smtClean="0"/>
              <a:t>OKULA </a:t>
            </a:r>
            <a:r>
              <a:rPr lang="en-US" sz="4400" b="1" u="heavy" dirty="0"/>
              <a:t>UYUM DESTEĞİ</a:t>
            </a:r>
            <a:r>
              <a:rPr lang="tr-TR" sz="4400" dirty="0"/>
              <a:t/>
            </a:r>
            <a:br>
              <a:rPr lang="tr-TR" sz="4400" dirty="0"/>
            </a:br>
            <a:r>
              <a:rPr lang="en-US" b="1" dirty="0"/>
              <a:t> 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84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Okul </a:t>
            </a:r>
            <a:r>
              <a:rPr lang="en-US" b="1" dirty="0" err="1"/>
              <a:t>korkusu</a:t>
            </a:r>
            <a:r>
              <a:rPr lang="en-US" b="1" dirty="0"/>
              <a:t>:</a:t>
            </a:r>
            <a:endParaRPr lang="tr-TR" dirty="0"/>
          </a:p>
          <a:p>
            <a:pPr lvl="2"/>
            <a:r>
              <a:rPr lang="en-US" dirty="0"/>
              <a:t>Okulda </a:t>
            </a:r>
            <a:r>
              <a:rPr lang="en-US" dirty="0" err="1"/>
              <a:t>kendini</a:t>
            </a:r>
            <a:r>
              <a:rPr lang="en-US" dirty="0"/>
              <a:t> </a:t>
            </a:r>
            <a:r>
              <a:rPr lang="en-US" b="1" dirty="0" err="1"/>
              <a:t>yalnız</a:t>
            </a:r>
            <a:r>
              <a:rPr lang="en-US" b="1" dirty="0"/>
              <a:t> ve </a:t>
            </a:r>
            <a:r>
              <a:rPr lang="en-US" b="1" dirty="0" err="1"/>
              <a:t>yabancı</a:t>
            </a:r>
            <a:r>
              <a:rPr lang="en-US" b="1" dirty="0"/>
              <a:t> </a:t>
            </a:r>
            <a:r>
              <a:rPr lang="en-US" b="1" dirty="0" err="1"/>
              <a:t>hissetme</a:t>
            </a:r>
            <a:r>
              <a:rPr lang="en-US" dirty="0"/>
              <a:t>.</a:t>
            </a:r>
            <a:endParaRPr lang="tr-TR" sz="2800" dirty="0"/>
          </a:p>
          <a:p>
            <a:pPr lvl="2"/>
            <a:endParaRPr lang="tr-TR" dirty="0" smtClean="0"/>
          </a:p>
          <a:p>
            <a:pPr lvl="2"/>
            <a:r>
              <a:rPr lang="en-US" dirty="0" err="1" smtClean="0"/>
              <a:t>Okulda</a:t>
            </a:r>
            <a:r>
              <a:rPr lang="en-US" dirty="0" smtClean="0"/>
              <a:t> </a:t>
            </a:r>
            <a:r>
              <a:rPr lang="en-US" dirty="0" err="1"/>
              <a:t>kendini</a:t>
            </a:r>
            <a:r>
              <a:rPr lang="en-US" dirty="0"/>
              <a:t> </a:t>
            </a:r>
            <a:r>
              <a:rPr lang="en-US" b="1" dirty="0" err="1"/>
              <a:t>dışlanmış</a:t>
            </a:r>
            <a:r>
              <a:rPr lang="en-US" b="1" dirty="0"/>
              <a:t> </a:t>
            </a:r>
            <a:r>
              <a:rPr lang="en-US" b="1" dirty="0" err="1"/>
              <a:t>hissetme</a:t>
            </a:r>
            <a:r>
              <a:rPr lang="en-US" dirty="0"/>
              <a:t>.</a:t>
            </a:r>
            <a:endParaRPr lang="tr-TR" sz="2800" dirty="0"/>
          </a:p>
          <a:p>
            <a:pPr lvl="2"/>
            <a:r>
              <a:rPr lang="en-US" dirty="0" err="1" smtClean="0"/>
              <a:t>Okula</a:t>
            </a:r>
            <a:r>
              <a:rPr lang="en-US" dirty="0" smtClean="0"/>
              <a:t> </a:t>
            </a:r>
            <a:r>
              <a:rPr lang="en-US" dirty="0" err="1"/>
              <a:t>gitmemek</a:t>
            </a:r>
            <a:r>
              <a:rPr lang="en-US" dirty="0"/>
              <a:t> için </a:t>
            </a:r>
            <a:r>
              <a:rPr lang="en-US" b="1" dirty="0" err="1"/>
              <a:t>ağlama</a:t>
            </a:r>
            <a:r>
              <a:rPr lang="en-US" b="1" dirty="0"/>
              <a:t> </a:t>
            </a:r>
            <a:r>
              <a:rPr lang="en-US" b="1" dirty="0" err="1"/>
              <a:t>nöbetleri</a:t>
            </a:r>
            <a:r>
              <a:rPr lang="en-US" b="1" dirty="0"/>
              <a:t> </a:t>
            </a:r>
            <a:r>
              <a:rPr lang="en-US" dirty="0" err="1"/>
              <a:t>yaşama</a:t>
            </a:r>
            <a:r>
              <a:rPr lang="en-US" dirty="0"/>
              <a:t>.</a:t>
            </a:r>
            <a:endParaRPr lang="tr-TR" sz="2800" dirty="0"/>
          </a:p>
          <a:p>
            <a:pPr lvl="2"/>
            <a:endParaRPr lang="tr-TR" dirty="0" smtClean="0"/>
          </a:p>
          <a:p>
            <a:pPr lvl="2"/>
            <a:r>
              <a:rPr lang="en-US" dirty="0" err="1" smtClean="0"/>
              <a:t>Okula</a:t>
            </a:r>
            <a:r>
              <a:rPr lang="en-US" dirty="0" smtClean="0"/>
              <a:t> </a:t>
            </a:r>
            <a:r>
              <a:rPr lang="en-US" dirty="0" err="1"/>
              <a:t>gelmeden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okulda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bedensel</a:t>
            </a:r>
            <a:r>
              <a:rPr lang="en-US" dirty="0"/>
              <a:t> </a:t>
            </a:r>
            <a:r>
              <a:rPr lang="en-US" dirty="0" err="1"/>
              <a:t>şikayetler</a:t>
            </a:r>
            <a:r>
              <a:rPr lang="en-US" dirty="0"/>
              <a:t> </a:t>
            </a:r>
            <a:r>
              <a:rPr lang="en-US" dirty="0" err="1"/>
              <a:t>belirtme</a:t>
            </a:r>
            <a:r>
              <a:rPr lang="en-US" dirty="0"/>
              <a:t> (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b="1" dirty="0" err="1"/>
              <a:t>bulantı</a:t>
            </a:r>
            <a:r>
              <a:rPr lang="en-US" b="1" dirty="0"/>
              <a:t>, </a:t>
            </a:r>
            <a:r>
              <a:rPr lang="en-US" b="1" dirty="0" err="1"/>
              <a:t>kusma</a:t>
            </a:r>
            <a:r>
              <a:rPr lang="en-US" b="1" dirty="0"/>
              <a:t>, </a:t>
            </a:r>
            <a:r>
              <a:rPr lang="en-US" b="1" dirty="0" err="1"/>
              <a:t>ağrılar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).</a:t>
            </a:r>
            <a:endParaRPr lang="tr-TR" sz="2800" dirty="0"/>
          </a:p>
          <a:p>
            <a:pPr lvl="2"/>
            <a:r>
              <a:rPr lang="en-US" dirty="0" err="1" smtClean="0"/>
              <a:t>Okulda</a:t>
            </a:r>
            <a:r>
              <a:rPr lang="en-US" dirty="0" smtClean="0"/>
              <a:t> </a:t>
            </a:r>
            <a:r>
              <a:rPr lang="en-US" b="1" dirty="0" err="1"/>
              <a:t>korku</a:t>
            </a:r>
            <a:r>
              <a:rPr lang="en-US" b="1" dirty="0"/>
              <a:t> ve </a:t>
            </a:r>
            <a:r>
              <a:rPr lang="en-US" b="1" dirty="0" err="1"/>
              <a:t>panik</a:t>
            </a:r>
            <a:r>
              <a:rPr lang="en-US" b="1" dirty="0"/>
              <a:t> </a:t>
            </a:r>
            <a:r>
              <a:rPr lang="en-US" dirty="0" err="1"/>
              <a:t>belirtileri</a:t>
            </a:r>
            <a:r>
              <a:rPr lang="en-US" dirty="0"/>
              <a:t> </a:t>
            </a:r>
            <a:r>
              <a:rPr lang="en-US" dirty="0" err="1"/>
              <a:t>gösterme</a:t>
            </a:r>
            <a:r>
              <a:rPr lang="en-US" dirty="0"/>
              <a:t>.</a:t>
            </a:r>
            <a:endParaRPr lang="tr-TR" dirty="0"/>
          </a:p>
          <a:p>
            <a:pPr lvl="2"/>
            <a:endParaRPr lang="tr-TR" dirty="0" smtClean="0"/>
          </a:p>
          <a:p>
            <a:pPr lvl="2"/>
            <a:endParaRPr lang="tr-TR" sz="2800" dirty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Belirtiler</a:t>
            </a:r>
            <a:r>
              <a:rPr lang="en-US" b="1" dirty="0"/>
              <a:t>: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6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Okuldan</a:t>
            </a:r>
            <a:r>
              <a:rPr lang="en-US" b="1" dirty="0"/>
              <a:t> </a:t>
            </a:r>
            <a:r>
              <a:rPr lang="en-US" b="1" dirty="0" err="1"/>
              <a:t>Kaçma</a:t>
            </a:r>
            <a:r>
              <a:rPr lang="en-US" b="1" dirty="0"/>
              <a:t>:</a:t>
            </a:r>
            <a:endParaRPr lang="tr-TR" b="1" dirty="0"/>
          </a:p>
          <a:p>
            <a:pPr lvl="2"/>
            <a:r>
              <a:rPr lang="en-US" dirty="0" err="1"/>
              <a:t>Okulu</a:t>
            </a:r>
            <a:r>
              <a:rPr lang="en-US" dirty="0"/>
              <a:t> </a:t>
            </a:r>
            <a:r>
              <a:rPr lang="en-US" b="1" dirty="0" err="1"/>
              <a:t>sevmeme</a:t>
            </a:r>
            <a:r>
              <a:rPr lang="en-US" b="1" dirty="0"/>
              <a:t>, </a:t>
            </a:r>
            <a:r>
              <a:rPr lang="en-US" b="1" dirty="0" err="1"/>
              <a:t>nefret</a:t>
            </a:r>
            <a:r>
              <a:rPr lang="en-US" b="1" dirty="0"/>
              <a:t> </a:t>
            </a:r>
            <a:r>
              <a:rPr lang="en-US" b="1" dirty="0" err="1"/>
              <a:t>etme</a:t>
            </a:r>
            <a:r>
              <a:rPr lang="en-US" dirty="0"/>
              <a:t>.</a:t>
            </a:r>
            <a:endParaRPr lang="tr-TR" sz="2800" dirty="0"/>
          </a:p>
          <a:p>
            <a:pPr lvl="2"/>
            <a:endParaRPr lang="tr-TR" dirty="0" smtClean="0"/>
          </a:p>
          <a:p>
            <a:pPr lvl="2"/>
            <a:r>
              <a:rPr lang="en-US" dirty="0" err="1" smtClean="0"/>
              <a:t>Okulda</a:t>
            </a:r>
            <a:r>
              <a:rPr lang="en-US" dirty="0" smtClean="0"/>
              <a:t> </a:t>
            </a:r>
            <a:r>
              <a:rPr lang="en-US" dirty="0" err="1"/>
              <a:t>kendini</a:t>
            </a:r>
            <a:r>
              <a:rPr lang="en-US" dirty="0"/>
              <a:t> </a:t>
            </a:r>
            <a:r>
              <a:rPr lang="en-US" b="1" dirty="0" err="1"/>
              <a:t>yalnız</a:t>
            </a:r>
            <a:r>
              <a:rPr lang="en-US" b="1" dirty="0"/>
              <a:t> ve </a:t>
            </a:r>
            <a:r>
              <a:rPr lang="en-US" b="1" dirty="0" err="1"/>
              <a:t>yabancı</a:t>
            </a:r>
            <a:r>
              <a:rPr lang="en-US" b="1" dirty="0"/>
              <a:t> </a:t>
            </a:r>
            <a:r>
              <a:rPr lang="en-US" b="1" dirty="0" err="1"/>
              <a:t>hissetme</a:t>
            </a:r>
            <a:r>
              <a:rPr lang="en-US" b="1" dirty="0"/>
              <a:t>.</a:t>
            </a:r>
            <a:endParaRPr lang="tr-TR" sz="2800" b="1" dirty="0"/>
          </a:p>
          <a:p>
            <a:pPr lvl="2"/>
            <a:endParaRPr lang="tr-TR" dirty="0" smtClean="0"/>
          </a:p>
          <a:p>
            <a:pPr lvl="2"/>
            <a:r>
              <a:rPr lang="en-US" dirty="0" err="1" smtClean="0"/>
              <a:t>Okulda</a:t>
            </a:r>
            <a:r>
              <a:rPr lang="en-US" dirty="0" smtClean="0"/>
              <a:t> </a:t>
            </a:r>
            <a:r>
              <a:rPr lang="en-US" dirty="0" err="1"/>
              <a:t>eşyalara</a:t>
            </a:r>
            <a:r>
              <a:rPr lang="en-US" dirty="0"/>
              <a:t> </a:t>
            </a:r>
            <a:r>
              <a:rPr lang="en-US" b="1" dirty="0" err="1"/>
              <a:t>zarar</a:t>
            </a:r>
            <a:r>
              <a:rPr lang="en-US" b="1" dirty="0"/>
              <a:t> </a:t>
            </a:r>
            <a:r>
              <a:rPr lang="en-US" b="1" dirty="0" err="1"/>
              <a:t>verici</a:t>
            </a:r>
            <a:r>
              <a:rPr lang="en-US" b="1" dirty="0"/>
              <a:t>/</a:t>
            </a:r>
            <a:r>
              <a:rPr lang="en-US" b="1" dirty="0" err="1"/>
              <a:t>yıkıcı</a:t>
            </a:r>
            <a:r>
              <a:rPr lang="en-US" b="1" dirty="0"/>
              <a:t> </a:t>
            </a:r>
            <a:r>
              <a:rPr lang="en-US" b="1" dirty="0" err="1"/>
              <a:t>davranışlar</a:t>
            </a:r>
            <a:r>
              <a:rPr lang="en-US" b="1" dirty="0"/>
              <a:t> </a:t>
            </a:r>
            <a:r>
              <a:rPr lang="en-US" dirty="0" err="1"/>
              <a:t>gösterme</a:t>
            </a:r>
            <a:r>
              <a:rPr lang="en-US" dirty="0"/>
              <a:t>.</a:t>
            </a:r>
            <a:endParaRPr lang="tr-TR" sz="2800" dirty="0"/>
          </a:p>
          <a:p>
            <a:pPr lvl="2"/>
            <a:endParaRPr lang="tr-TR" dirty="0" smtClean="0"/>
          </a:p>
          <a:p>
            <a:pPr lvl="2"/>
            <a:r>
              <a:rPr lang="en-US" dirty="0" err="1" smtClean="0"/>
              <a:t>Okuldan</a:t>
            </a:r>
            <a:r>
              <a:rPr lang="en-US" dirty="0" smtClean="0"/>
              <a:t> </a:t>
            </a:r>
            <a:r>
              <a:rPr lang="en-US" b="1" dirty="0" err="1"/>
              <a:t>kaçma</a:t>
            </a:r>
            <a:r>
              <a:rPr lang="en-US" b="1" dirty="0"/>
              <a:t> </a:t>
            </a:r>
            <a:r>
              <a:rPr lang="en-US" b="1" dirty="0" err="1"/>
              <a:t>davranışı</a:t>
            </a:r>
            <a:r>
              <a:rPr lang="en-US" b="1" dirty="0"/>
              <a:t> </a:t>
            </a:r>
            <a:r>
              <a:rPr lang="en-US" dirty="0" err="1"/>
              <a:t>gösterme</a:t>
            </a:r>
            <a:r>
              <a:rPr lang="en-US" dirty="0"/>
              <a:t>.</a:t>
            </a:r>
            <a:endParaRPr lang="tr-TR" sz="2800" dirty="0"/>
          </a:p>
          <a:p>
            <a:pPr lvl="2"/>
            <a:endParaRPr lang="tr-TR" b="1" dirty="0" smtClean="0"/>
          </a:p>
          <a:p>
            <a:pPr lvl="2"/>
            <a:r>
              <a:rPr lang="en-US" b="1" dirty="0" err="1" smtClean="0"/>
              <a:t>Öğretmenlerini</a:t>
            </a:r>
            <a:r>
              <a:rPr lang="en-US" b="1" dirty="0" smtClean="0"/>
              <a:t> </a:t>
            </a:r>
            <a:r>
              <a:rPr lang="en-US" b="1" dirty="0" err="1"/>
              <a:t>sevmeme</a:t>
            </a:r>
            <a:r>
              <a:rPr lang="en-US" b="1" dirty="0"/>
              <a:t>.</a:t>
            </a:r>
            <a:endParaRPr lang="tr-TR" b="1" dirty="0"/>
          </a:p>
          <a:p>
            <a:pPr lvl="2"/>
            <a:endParaRPr lang="tr-TR" sz="2800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Belirtiler</a:t>
            </a:r>
            <a:r>
              <a:rPr lang="en-US" b="1" dirty="0"/>
              <a:t>: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672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76"/>
          <p:cNvGrpSpPr>
            <a:grpSpLocks/>
          </p:cNvGrpSpPr>
          <p:nvPr/>
        </p:nvGrpSpPr>
        <p:grpSpPr bwMode="auto">
          <a:xfrm>
            <a:off x="107504" y="183198"/>
            <a:ext cx="8696096" cy="6371590"/>
            <a:chOff x="1479" y="246"/>
            <a:chExt cx="8996" cy="10034"/>
          </a:xfrm>
        </p:grpSpPr>
        <p:grpSp>
          <p:nvGrpSpPr>
            <p:cNvPr id="3" name="Group 3717"/>
            <p:cNvGrpSpPr>
              <a:grpSpLocks/>
            </p:cNvGrpSpPr>
            <p:nvPr/>
          </p:nvGrpSpPr>
          <p:grpSpPr bwMode="auto">
            <a:xfrm>
              <a:off x="1770" y="7772"/>
              <a:ext cx="2414" cy="2414"/>
              <a:chOff x="1770" y="7772"/>
              <a:chExt cx="2414" cy="2414"/>
            </a:xfrm>
          </p:grpSpPr>
          <p:sp>
            <p:nvSpPr>
              <p:cNvPr id="144" name="Freeform 3720"/>
              <p:cNvSpPr>
                <a:spLocks/>
              </p:cNvSpPr>
              <p:nvPr/>
            </p:nvSpPr>
            <p:spPr bwMode="auto">
              <a:xfrm>
                <a:off x="1770" y="7772"/>
                <a:ext cx="2414" cy="2414"/>
              </a:xfrm>
              <a:custGeom>
                <a:avLst/>
                <a:gdLst>
                  <a:gd name="T0" fmla="+- 0 2678 1770"/>
                  <a:gd name="T1" fmla="*/ T0 w 2414"/>
                  <a:gd name="T2" fmla="+- 0 8514 7772"/>
                  <a:gd name="T3" fmla="*/ 8514 h 2414"/>
                  <a:gd name="T4" fmla="+- 0 2345 1770"/>
                  <a:gd name="T5" fmla="*/ T4 w 2414"/>
                  <a:gd name="T6" fmla="+- 0 8514 7772"/>
                  <a:gd name="T7" fmla="*/ 8514 h 2414"/>
                  <a:gd name="T8" fmla="+- 0 3997 1770"/>
                  <a:gd name="T9" fmla="*/ T8 w 2414"/>
                  <a:gd name="T10" fmla="+- 0 10165 7772"/>
                  <a:gd name="T11" fmla="*/ 10165 h 2414"/>
                  <a:gd name="T12" fmla="+- 0 4004 1770"/>
                  <a:gd name="T13" fmla="*/ T12 w 2414"/>
                  <a:gd name="T14" fmla="+- 0 10172 7772"/>
                  <a:gd name="T15" fmla="*/ 10172 h 2414"/>
                  <a:gd name="T16" fmla="+- 0 4012 1770"/>
                  <a:gd name="T17" fmla="*/ T16 w 2414"/>
                  <a:gd name="T18" fmla="+- 0 10179 7772"/>
                  <a:gd name="T19" fmla="*/ 10179 h 2414"/>
                  <a:gd name="T20" fmla="+- 0 4021 1770"/>
                  <a:gd name="T21" fmla="*/ T20 w 2414"/>
                  <a:gd name="T22" fmla="+- 0 10182 7772"/>
                  <a:gd name="T23" fmla="*/ 10182 h 2414"/>
                  <a:gd name="T24" fmla="+- 0 4030 1770"/>
                  <a:gd name="T25" fmla="*/ T24 w 2414"/>
                  <a:gd name="T26" fmla="+- 0 10185 7772"/>
                  <a:gd name="T27" fmla="*/ 10185 h 2414"/>
                  <a:gd name="T28" fmla="+- 0 4038 1770"/>
                  <a:gd name="T29" fmla="*/ T28 w 2414"/>
                  <a:gd name="T30" fmla="+- 0 10185 7772"/>
                  <a:gd name="T31" fmla="*/ 10185 h 2414"/>
                  <a:gd name="T32" fmla="+- 0 4048 1770"/>
                  <a:gd name="T33" fmla="*/ T32 w 2414"/>
                  <a:gd name="T34" fmla="+- 0 10182 7772"/>
                  <a:gd name="T35" fmla="*/ 10182 h 2414"/>
                  <a:gd name="T36" fmla="+- 0 4059 1770"/>
                  <a:gd name="T37" fmla="*/ T36 w 2414"/>
                  <a:gd name="T38" fmla="+- 0 10179 7772"/>
                  <a:gd name="T39" fmla="*/ 10179 h 2414"/>
                  <a:gd name="T40" fmla="+- 0 4115 1770"/>
                  <a:gd name="T41" fmla="*/ T40 w 2414"/>
                  <a:gd name="T42" fmla="+- 0 10140 7772"/>
                  <a:gd name="T43" fmla="*/ 10140 h 2414"/>
                  <a:gd name="T44" fmla="+- 0 4157 1770"/>
                  <a:gd name="T45" fmla="*/ T44 w 2414"/>
                  <a:gd name="T46" fmla="+- 0 10095 7772"/>
                  <a:gd name="T47" fmla="*/ 10095 h 2414"/>
                  <a:gd name="T48" fmla="+- 0 4179 1770"/>
                  <a:gd name="T49" fmla="*/ T48 w 2414"/>
                  <a:gd name="T50" fmla="+- 0 10050 7772"/>
                  <a:gd name="T51" fmla="*/ 10050 h 2414"/>
                  <a:gd name="T52" fmla="+- 0 4183 1770"/>
                  <a:gd name="T53" fmla="*/ T52 w 2414"/>
                  <a:gd name="T54" fmla="+- 0 10040 7772"/>
                  <a:gd name="T55" fmla="*/ 10040 h 2414"/>
                  <a:gd name="T56" fmla="+- 0 4163 1770"/>
                  <a:gd name="T57" fmla="*/ T56 w 2414"/>
                  <a:gd name="T58" fmla="+- 0 9999 7772"/>
                  <a:gd name="T59" fmla="*/ 9999 h 2414"/>
                  <a:gd name="T60" fmla="+- 0 2678 1770"/>
                  <a:gd name="T61" fmla="*/ T60 w 2414"/>
                  <a:gd name="T62" fmla="+- 0 8514 7772"/>
                  <a:gd name="T63" fmla="*/ 8514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2414" h="2414">
                    <a:moveTo>
                      <a:pt x="908" y="742"/>
                    </a:moveTo>
                    <a:lnTo>
                      <a:pt x="575" y="742"/>
                    </a:lnTo>
                    <a:lnTo>
                      <a:pt x="2227" y="2393"/>
                    </a:lnTo>
                    <a:lnTo>
                      <a:pt x="2234" y="2400"/>
                    </a:lnTo>
                    <a:lnTo>
                      <a:pt x="2242" y="2407"/>
                    </a:lnTo>
                    <a:lnTo>
                      <a:pt x="2251" y="2410"/>
                    </a:lnTo>
                    <a:lnTo>
                      <a:pt x="2260" y="2413"/>
                    </a:lnTo>
                    <a:lnTo>
                      <a:pt x="2268" y="2413"/>
                    </a:lnTo>
                    <a:lnTo>
                      <a:pt x="2278" y="2410"/>
                    </a:lnTo>
                    <a:lnTo>
                      <a:pt x="2289" y="2407"/>
                    </a:lnTo>
                    <a:lnTo>
                      <a:pt x="2345" y="2368"/>
                    </a:lnTo>
                    <a:lnTo>
                      <a:pt x="2387" y="2323"/>
                    </a:lnTo>
                    <a:lnTo>
                      <a:pt x="2409" y="2278"/>
                    </a:lnTo>
                    <a:lnTo>
                      <a:pt x="2413" y="2268"/>
                    </a:lnTo>
                    <a:lnTo>
                      <a:pt x="2393" y="2227"/>
                    </a:lnTo>
                    <a:lnTo>
                      <a:pt x="908" y="742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45" name="Freeform 3719"/>
              <p:cNvSpPr>
                <a:spLocks/>
              </p:cNvSpPr>
              <p:nvPr/>
            </p:nvSpPr>
            <p:spPr bwMode="auto">
              <a:xfrm>
                <a:off x="1770" y="7772"/>
                <a:ext cx="2414" cy="2414"/>
              </a:xfrm>
              <a:custGeom>
                <a:avLst/>
                <a:gdLst>
                  <a:gd name="T0" fmla="+- 0 1983 1770"/>
                  <a:gd name="T1" fmla="*/ T0 w 2414"/>
                  <a:gd name="T2" fmla="+- 0 8873 7772"/>
                  <a:gd name="T3" fmla="*/ 8873 h 2414"/>
                  <a:gd name="T4" fmla="+- 0 1974 1770"/>
                  <a:gd name="T5" fmla="*/ T4 w 2414"/>
                  <a:gd name="T6" fmla="+- 0 8873 7772"/>
                  <a:gd name="T7" fmla="*/ 8873 h 2414"/>
                  <a:gd name="T8" fmla="+- 0 1982 1770"/>
                  <a:gd name="T9" fmla="*/ T8 w 2414"/>
                  <a:gd name="T10" fmla="+- 0 8874 7772"/>
                  <a:gd name="T11" fmla="*/ 8874 h 2414"/>
                  <a:gd name="T12" fmla="+- 0 1983 1770"/>
                  <a:gd name="T13" fmla="*/ T12 w 2414"/>
                  <a:gd name="T14" fmla="+- 0 8873 7772"/>
                  <a:gd name="T15" fmla="*/ 8873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14" h="2414">
                    <a:moveTo>
                      <a:pt x="213" y="1101"/>
                    </a:moveTo>
                    <a:lnTo>
                      <a:pt x="204" y="1101"/>
                    </a:lnTo>
                    <a:lnTo>
                      <a:pt x="212" y="1102"/>
                    </a:lnTo>
                    <a:lnTo>
                      <a:pt x="213" y="1101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46" name="Freeform 3718"/>
              <p:cNvSpPr>
                <a:spLocks/>
              </p:cNvSpPr>
              <p:nvPr/>
            </p:nvSpPr>
            <p:spPr bwMode="auto">
              <a:xfrm>
                <a:off x="1770" y="7772"/>
                <a:ext cx="2414" cy="2414"/>
              </a:xfrm>
              <a:custGeom>
                <a:avLst/>
                <a:gdLst>
                  <a:gd name="T0" fmla="+- 0 2669 1770"/>
                  <a:gd name="T1" fmla="*/ T0 w 2414"/>
                  <a:gd name="T2" fmla="+- 0 7772 7772"/>
                  <a:gd name="T3" fmla="*/ 7772 h 2414"/>
                  <a:gd name="T4" fmla="+- 0 1778 1770"/>
                  <a:gd name="T5" fmla="*/ T4 w 2414"/>
                  <a:gd name="T6" fmla="+- 0 8651 7772"/>
                  <a:gd name="T7" fmla="*/ 8651 h 2414"/>
                  <a:gd name="T8" fmla="+- 0 1770 1770"/>
                  <a:gd name="T9" fmla="*/ T8 w 2414"/>
                  <a:gd name="T10" fmla="+- 0 8662 7772"/>
                  <a:gd name="T11" fmla="*/ 8662 h 2414"/>
                  <a:gd name="T12" fmla="+- 0 1770 1770"/>
                  <a:gd name="T13" fmla="*/ T12 w 2414"/>
                  <a:gd name="T14" fmla="+- 0 8670 7772"/>
                  <a:gd name="T15" fmla="*/ 8670 h 2414"/>
                  <a:gd name="T16" fmla="+- 0 1770 1770"/>
                  <a:gd name="T17" fmla="*/ T16 w 2414"/>
                  <a:gd name="T18" fmla="+- 0 8679 7772"/>
                  <a:gd name="T19" fmla="*/ 8679 h 2414"/>
                  <a:gd name="T20" fmla="+- 0 1807 1770"/>
                  <a:gd name="T21" fmla="*/ T20 w 2414"/>
                  <a:gd name="T22" fmla="+- 0 8740 7772"/>
                  <a:gd name="T23" fmla="*/ 8740 h 2414"/>
                  <a:gd name="T24" fmla="+- 0 1817 1770"/>
                  <a:gd name="T25" fmla="*/ T24 w 2414"/>
                  <a:gd name="T26" fmla="+- 0 8752 7772"/>
                  <a:gd name="T27" fmla="*/ 8752 h 2414"/>
                  <a:gd name="T28" fmla="+- 0 1868 1770"/>
                  <a:gd name="T29" fmla="*/ T28 w 2414"/>
                  <a:gd name="T30" fmla="+- 0 8806 7772"/>
                  <a:gd name="T31" fmla="*/ 8806 h 2414"/>
                  <a:gd name="T32" fmla="+- 0 1906 1770"/>
                  <a:gd name="T33" fmla="*/ T32 w 2414"/>
                  <a:gd name="T34" fmla="+- 0 8838 7772"/>
                  <a:gd name="T35" fmla="*/ 8838 h 2414"/>
                  <a:gd name="T36" fmla="+- 0 1916 1770"/>
                  <a:gd name="T37" fmla="*/ T36 w 2414"/>
                  <a:gd name="T38" fmla="+- 0 8847 7772"/>
                  <a:gd name="T39" fmla="*/ 8847 h 2414"/>
                  <a:gd name="T40" fmla="+- 0 1964 1770"/>
                  <a:gd name="T41" fmla="*/ T40 w 2414"/>
                  <a:gd name="T42" fmla="+- 0 8874 7772"/>
                  <a:gd name="T43" fmla="*/ 8874 h 2414"/>
                  <a:gd name="T44" fmla="+- 0 1974 1770"/>
                  <a:gd name="T45" fmla="*/ T44 w 2414"/>
                  <a:gd name="T46" fmla="+- 0 8873 7772"/>
                  <a:gd name="T47" fmla="*/ 8873 h 2414"/>
                  <a:gd name="T48" fmla="+- 0 1983 1770"/>
                  <a:gd name="T49" fmla="*/ T48 w 2414"/>
                  <a:gd name="T50" fmla="+- 0 8873 7772"/>
                  <a:gd name="T51" fmla="*/ 8873 h 2414"/>
                  <a:gd name="T52" fmla="+- 0 1988 1770"/>
                  <a:gd name="T53" fmla="*/ T52 w 2414"/>
                  <a:gd name="T54" fmla="+- 0 8870 7772"/>
                  <a:gd name="T55" fmla="*/ 8870 h 2414"/>
                  <a:gd name="T56" fmla="+- 0 1993 1770"/>
                  <a:gd name="T57" fmla="*/ T56 w 2414"/>
                  <a:gd name="T58" fmla="+- 0 8866 7772"/>
                  <a:gd name="T59" fmla="*/ 8866 h 2414"/>
                  <a:gd name="T60" fmla="+- 0 2345 1770"/>
                  <a:gd name="T61" fmla="*/ T60 w 2414"/>
                  <a:gd name="T62" fmla="+- 0 8514 7772"/>
                  <a:gd name="T63" fmla="*/ 8514 h 2414"/>
                  <a:gd name="T64" fmla="+- 0 2678 1770"/>
                  <a:gd name="T65" fmla="*/ T64 w 2414"/>
                  <a:gd name="T66" fmla="+- 0 8514 7772"/>
                  <a:gd name="T67" fmla="*/ 8514 h 2414"/>
                  <a:gd name="T68" fmla="+- 0 2511 1770"/>
                  <a:gd name="T69" fmla="*/ T68 w 2414"/>
                  <a:gd name="T70" fmla="+- 0 8347 7772"/>
                  <a:gd name="T71" fmla="*/ 8347 h 2414"/>
                  <a:gd name="T72" fmla="+- 0 2868 1770"/>
                  <a:gd name="T73" fmla="*/ T72 w 2414"/>
                  <a:gd name="T74" fmla="+- 0 7990 7772"/>
                  <a:gd name="T75" fmla="*/ 7990 h 2414"/>
                  <a:gd name="T76" fmla="+- 0 2872 1770"/>
                  <a:gd name="T77" fmla="*/ T76 w 2414"/>
                  <a:gd name="T78" fmla="+- 0 7984 7772"/>
                  <a:gd name="T79" fmla="*/ 7984 h 2414"/>
                  <a:gd name="T80" fmla="+- 0 2846 1770"/>
                  <a:gd name="T81" fmla="*/ T80 w 2414"/>
                  <a:gd name="T82" fmla="+- 0 7917 7772"/>
                  <a:gd name="T83" fmla="*/ 7917 h 2414"/>
                  <a:gd name="T84" fmla="+- 0 2804 1770"/>
                  <a:gd name="T85" fmla="*/ T84 w 2414"/>
                  <a:gd name="T86" fmla="+- 0 7870 7772"/>
                  <a:gd name="T87" fmla="*/ 7870 h 2414"/>
                  <a:gd name="T88" fmla="+- 0 2750 1770"/>
                  <a:gd name="T89" fmla="*/ T88 w 2414"/>
                  <a:gd name="T90" fmla="+- 0 7819 7772"/>
                  <a:gd name="T91" fmla="*/ 7819 h 2414"/>
                  <a:gd name="T92" fmla="+- 0 2699 1770"/>
                  <a:gd name="T93" fmla="*/ T92 w 2414"/>
                  <a:gd name="T94" fmla="+- 0 7780 7772"/>
                  <a:gd name="T95" fmla="*/ 7780 h 2414"/>
                  <a:gd name="T96" fmla="+- 0 2677 1770"/>
                  <a:gd name="T97" fmla="*/ T96 w 2414"/>
                  <a:gd name="T98" fmla="+- 0 7772 7772"/>
                  <a:gd name="T99" fmla="*/ 7772 h 2414"/>
                  <a:gd name="T100" fmla="+- 0 2669 1770"/>
                  <a:gd name="T101" fmla="*/ T100 w 2414"/>
                  <a:gd name="T102" fmla="+- 0 7772 7772"/>
                  <a:gd name="T103" fmla="*/ 7772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</a:cxnLst>
                <a:rect l="0" t="0" r="r" b="b"/>
                <a:pathLst>
                  <a:path w="2414" h="2414">
                    <a:moveTo>
                      <a:pt x="899" y="0"/>
                    </a:moveTo>
                    <a:lnTo>
                      <a:pt x="8" y="879"/>
                    </a:lnTo>
                    <a:lnTo>
                      <a:pt x="0" y="890"/>
                    </a:lnTo>
                    <a:lnTo>
                      <a:pt x="0" y="898"/>
                    </a:lnTo>
                    <a:lnTo>
                      <a:pt x="0" y="907"/>
                    </a:lnTo>
                    <a:lnTo>
                      <a:pt x="37" y="968"/>
                    </a:lnTo>
                    <a:lnTo>
                      <a:pt x="47" y="980"/>
                    </a:lnTo>
                    <a:lnTo>
                      <a:pt x="98" y="1034"/>
                    </a:lnTo>
                    <a:lnTo>
                      <a:pt x="136" y="1066"/>
                    </a:lnTo>
                    <a:lnTo>
                      <a:pt x="146" y="1075"/>
                    </a:lnTo>
                    <a:lnTo>
                      <a:pt x="194" y="1102"/>
                    </a:lnTo>
                    <a:lnTo>
                      <a:pt x="204" y="1101"/>
                    </a:lnTo>
                    <a:lnTo>
                      <a:pt x="213" y="1101"/>
                    </a:lnTo>
                    <a:lnTo>
                      <a:pt x="218" y="1098"/>
                    </a:lnTo>
                    <a:lnTo>
                      <a:pt x="223" y="1094"/>
                    </a:lnTo>
                    <a:lnTo>
                      <a:pt x="575" y="742"/>
                    </a:lnTo>
                    <a:lnTo>
                      <a:pt x="908" y="742"/>
                    </a:lnTo>
                    <a:lnTo>
                      <a:pt x="741" y="575"/>
                    </a:lnTo>
                    <a:lnTo>
                      <a:pt x="1098" y="218"/>
                    </a:lnTo>
                    <a:lnTo>
                      <a:pt x="1102" y="212"/>
                    </a:lnTo>
                    <a:lnTo>
                      <a:pt x="1076" y="145"/>
                    </a:lnTo>
                    <a:lnTo>
                      <a:pt x="1034" y="98"/>
                    </a:lnTo>
                    <a:lnTo>
                      <a:pt x="980" y="47"/>
                    </a:lnTo>
                    <a:lnTo>
                      <a:pt x="929" y="8"/>
                    </a:lnTo>
                    <a:lnTo>
                      <a:pt x="907" y="0"/>
                    </a:lnTo>
                    <a:lnTo>
                      <a:pt x="899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" name="Group 3713"/>
            <p:cNvGrpSpPr>
              <a:grpSpLocks/>
            </p:cNvGrpSpPr>
            <p:nvPr/>
          </p:nvGrpSpPr>
          <p:grpSpPr bwMode="auto">
            <a:xfrm>
              <a:off x="3183" y="7075"/>
              <a:ext cx="2516" cy="2514"/>
              <a:chOff x="3183" y="7075"/>
              <a:chExt cx="2516" cy="2514"/>
            </a:xfrm>
          </p:grpSpPr>
          <p:sp>
            <p:nvSpPr>
              <p:cNvPr id="141" name="Freeform 3716"/>
              <p:cNvSpPr>
                <a:spLocks/>
              </p:cNvSpPr>
              <p:nvPr/>
            </p:nvSpPr>
            <p:spPr bwMode="auto">
              <a:xfrm>
                <a:off x="3183" y="7075"/>
                <a:ext cx="2516" cy="2514"/>
              </a:xfrm>
              <a:custGeom>
                <a:avLst/>
                <a:gdLst>
                  <a:gd name="T0" fmla="+- 0 3375 3183"/>
                  <a:gd name="T1" fmla="*/ T0 w 2516"/>
                  <a:gd name="T2" fmla="+- 0 7075 7075"/>
                  <a:gd name="T3" fmla="*/ 7075 h 2514"/>
                  <a:gd name="T4" fmla="+- 0 3310 3183"/>
                  <a:gd name="T5" fmla="*/ T4 w 2516"/>
                  <a:gd name="T6" fmla="+- 0 7105 7075"/>
                  <a:gd name="T7" fmla="*/ 7105 h 2514"/>
                  <a:gd name="T8" fmla="+- 0 3243 3183"/>
                  <a:gd name="T9" fmla="*/ T8 w 2516"/>
                  <a:gd name="T10" fmla="+- 0 7168 7075"/>
                  <a:gd name="T11" fmla="*/ 7168 h 2514"/>
                  <a:gd name="T12" fmla="+- 0 3203 3183"/>
                  <a:gd name="T13" fmla="*/ T12 w 2516"/>
                  <a:gd name="T14" fmla="+- 0 7214 7075"/>
                  <a:gd name="T15" fmla="*/ 7214 h 2514"/>
                  <a:gd name="T16" fmla="+- 0 3183 3183"/>
                  <a:gd name="T17" fmla="*/ T16 w 2516"/>
                  <a:gd name="T18" fmla="+- 0 7266 7075"/>
                  <a:gd name="T19" fmla="*/ 7266 h 2514"/>
                  <a:gd name="T20" fmla="+- 0 3187 3183"/>
                  <a:gd name="T21" fmla="*/ T20 w 2516"/>
                  <a:gd name="T22" fmla="+- 0 7278 7075"/>
                  <a:gd name="T23" fmla="*/ 7278 h 2514"/>
                  <a:gd name="T24" fmla="+- 0 3189 3183"/>
                  <a:gd name="T25" fmla="*/ T24 w 2516"/>
                  <a:gd name="T26" fmla="+- 0 7287 7075"/>
                  <a:gd name="T27" fmla="*/ 7287 h 2514"/>
                  <a:gd name="T28" fmla="+- 0 3193 3183"/>
                  <a:gd name="T29" fmla="*/ T28 w 2516"/>
                  <a:gd name="T30" fmla="+- 0 7296 7075"/>
                  <a:gd name="T31" fmla="*/ 7296 h 2514"/>
                  <a:gd name="T32" fmla="+- 0 3197 3183"/>
                  <a:gd name="T33" fmla="*/ T32 w 2516"/>
                  <a:gd name="T34" fmla="+- 0 7305 7075"/>
                  <a:gd name="T35" fmla="*/ 7305 h 2514"/>
                  <a:gd name="T36" fmla="+- 0 3202 3183"/>
                  <a:gd name="T37" fmla="*/ T36 w 2516"/>
                  <a:gd name="T38" fmla="+- 0 7315 7075"/>
                  <a:gd name="T39" fmla="*/ 7315 h 2514"/>
                  <a:gd name="T40" fmla="+- 0 3372 3183"/>
                  <a:gd name="T41" fmla="*/ T40 w 2516"/>
                  <a:gd name="T42" fmla="+- 0 7588 7075"/>
                  <a:gd name="T43" fmla="*/ 7588 h 2514"/>
                  <a:gd name="T44" fmla="+- 0 3986 3183"/>
                  <a:gd name="T45" fmla="*/ T44 w 2516"/>
                  <a:gd name="T46" fmla="+- 0 8587 7075"/>
                  <a:gd name="T47" fmla="*/ 8587 h 2514"/>
                  <a:gd name="T48" fmla="+- 0 4129 3183"/>
                  <a:gd name="T49" fmla="*/ T48 w 2516"/>
                  <a:gd name="T50" fmla="+- 0 8820 7075"/>
                  <a:gd name="T51" fmla="*/ 8820 h 2514"/>
                  <a:gd name="T52" fmla="+- 0 4552 3183"/>
                  <a:gd name="T53" fmla="*/ T52 w 2516"/>
                  <a:gd name="T54" fmla="+- 0 9504 7075"/>
                  <a:gd name="T55" fmla="*/ 9504 h 2514"/>
                  <a:gd name="T56" fmla="+- 0 4596 3183"/>
                  <a:gd name="T57" fmla="*/ T56 w 2516"/>
                  <a:gd name="T58" fmla="+- 0 9563 7075"/>
                  <a:gd name="T59" fmla="*/ 9563 h 2514"/>
                  <a:gd name="T60" fmla="+- 0 4643 3183"/>
                  <a:gd name="T61" fmla="*/ T60 w 2516"/>
                  <a:gd name="T62" fmla="+- 0 9588 7075"/>
                  <a:gd name="T63" fmla="*/ 9588 h 2514"/>
                  <a:gd name="T64" fmla="+- 0 4652 3183"/>
                  <a:gd name="T65" fmla="*/ T64 w 2516"/>
                  <a:gd name="T66" fmla="+- 0 9586 7075"/>
                  <a:gd name="T67" fmla="*/ 9586 h 2514"/>
                  <a:gd name="T68" fmla="+- 0 4708 3183"/>
                  <a:gd name="T69" fmla="*/ T68 w 2516"/>
                  <a:gd name="T70" fmla="+- 0 9547 7075"/>
                  <a:gd name="T71" fmla="*/ 9547 h 2514"/>
                  <a:gd name="T72" fmla="+- 0 4755 3183"/>
                  <a:gd name="T73" fmla="*/ T72 w 2516"/>
                  <a:gd name="T74" fmla="+- 0 9497 7075"/>
                  <a:gd name="T75" fmla="*/ 9497 h 2514"/>
                  <a:gd name="T76" fmla="+- 0 4779 3183"/>
                  <a:gd name="T77" fmla="*/ T76 w 2516"/>
                  <a:gd name="T78" fmla="+- 0 9450 7075"/>
                  <a:gd name="T79" fmla="*/ 9450 h 2514"/>
                  <a:gd name="T80" fmla="+- 0 4780 3183"/>
                  <a:gd name="T81" fmla="*/ T80 w 2516"/>
                  <a:gd name="T82" fmla="+- 0 9440 7075"/>
                  <a:gd name="T83" fmla="*/ 9440 h 2514"/>
                  <a:gd name="T84" fmla="+- 0 4781 3183"/>
                  <a:gd name="T85" fmla="*/ T84 w 2516"/>
                  <a:gd name="T86" fmla="+- 0 9431 7075"/>
                  <a:gd name="T87" fmla="*/ 9431 h 2514"/>
                  <a:gd name="T88" fmla="+- 0 4776 3183"/>
                  <a:gd name="T89" fmla="*/ T88 w 2516"/>
                  <a:gd name="T90" fmla="+- 0 9421 7075"/>
                  <a:gd name="T91" fmla="*/ 9421 h 2514"/>
                  <a:gd name="T92" fmla="+- 0 4773 3183"/>
                  <a:gd name="T93" fmla="*/ T92 w 2516"/>
                  <a:gd name="T94" fmla="+- 0 9412 7075"/>
                  <a:gd name="T95" fmla="*/ 9412 h 2514"/>
                  <a:gd name="T96" fmla="+- 0 4769 3183"/>
                  <a:gd name="T97" fmla="*/ T96 w 2516"/>
                  <a:gd name="T98" fmla="+- 0 9401 7075"/>
                  <a:gd name="T99" fmla="*/ 9401 h 2514"/>
                  <a:gd name="T100" fmla="+- 0 4762 3183"/>
                  <a:gd name="T101" fmla="*/ T100 w 2516"/>
                  <a:gd name="T102" fmla="+- 0 9391 7075"/>
                  <a:gd name="T103" fmla="*/ 9391 h 2514"/>
                  <a:gd name="T104" fmla="+- 0 4451 3183"/>
                  <a:gd name="T105" fmla="*/ T104 w 2516"/>
                  <a:gd name="T106" fmla="+- 0 8900 7075"/>
                  <a:gd name="T107" fmla="*/ 8900 h 2514"/>
                  <a:gd name="T108" fmla="+- 0 4407 3183"/>
                  <a:gd name="T109" fmla="*/ T108 w 2516"/>
                  <a:gd name="T110" fmla="+- 0 8830 7075"/>
                  <a:gd name="T111" fmla="*/ 8830 h 2514"/>
                  <a:gd name="T112" fmla="+- 0 4650 3183"/>
                  <a:gd name="T113" fmla="*/ T112 w 2516"/>
                  <a:gd name="T114" fmla="+- 0 8587 7075"/>
                  <a:gd name="T115" fmla="*/ 8587 h 2514"/>
                  <a:gd name="T116" fmla="+- 0 4247 3183"/>
                  <a:gd name="T117" fmla="*/ T116 w 2516"/>
                  <a:gd name="T118" fmla="+- 0 8587 7075"/>
                  <a:gd name="T119" fmla="*/ 8587 h 2514"/>
                  <a:gd name="T120" fmla="+- 0 4030 3183"/>
                  <a:gd name="T121" fmla="*/ T120 w 2516"/>
                  <a:gd name="T122" fmla="+- 0 8245 7075"/>
                  <a:gd name="T123" fmla="*/ 8245 h 2514"/>
                  <a:gd name="T124" fmla="+- 0 3600 3183"/>
                  <a:gd name="T125" fmla="*/ T124 w 2516"/>
                  <a:gd name="T126" fmla="+- 0 7559 7075"/>
                  <a:gd name="T127" fmla="*/ 7559 h 2514"/>
                  <a:gd name="T128" fmla="+- 0 3513 3183"/>
                  <a:gd name="T129" fmla="*/ T128 w 2516"/>
                  <a:gd name="T130" fmla="+- 0 7422 7075"/>
                  <a:gd name="T131" fmla="*/ 7422 h 2514"/>
                  <a:gd name="T132" fmla="+- 0 3514 3183"/>
                  <a:gd name="T133" fmla="*/ T132 w 2516"/>
                  <a:gd name="T134" fmla="+- 0 7421 7075"/>
                  <a:gd name="T135" fmla="*/ 7421 h 2514"/>
                  <a:gd name="T136" fmla="+- 0 3953 3183"/>
                  <a:gd name="T137" fmla="*/ T136 w 2516"/>
                  <a:gd name="T138" fmla="+- 0 7421 7075"/>
                  <a:gd name="T139" fmla="*/ 7421 h 2514"/>
                  <a:gd name="T140" fmla="+- 0 3425 3183"/>
                  <a:gd name="T141" fmla="*/ T140 w 2516"/>
                  <a:gd name="T142" fmla="+- 0 7095 7075"/>
                  <a:gd name="T143" fmla="*/ 7095 h 2514"/>
                  <a:gd name="T144" fmla="+- 0 3416 3183"/>
                  <a:gd name="T145" fmla="*/ T144 w 2516"/>
                  <a:gd name="T146" fmla="+- 0 7089 7075"/>
                  <a:gd name="T147" fmla="*/ 7089 h 2514"/>
                  <a:gd name="T148" fmla="+- 0 3406 3183"/>
                  <a:gd name="T149" fmla="*/ T148 w 2516"/>
                  <a:gd name="T150" fmla="+- 0 7084 7075"/>
                  <a:gd name="T151" fmla="*/ 7084 h 2514"/>
                  <a:gd name="T152" fmla="+- 0 3396 3183"/>
                  <a:gd name="T153" fmla="*/ T152 w 2516"/>
                  <a:gd name="T154" fmla="+- 0 7080 7075"/>
                  <a:gd name="T155" fmla="*/ 7080 h 2514"/>
                  <a:gd name="T156" fmla="+- 0 3387 3183"/>
                  <a:gd name="T157" fmla="*/ T156 w 2516"/>
                  <a:gd name="T158" fmla="+- 0 7077 7075"/>
                  <a:gd name="T159" fmla="*/ 7077 h 2514"/>
                  <a:gd name="T160" fmla="+- 0 3375 3183"/>
                  <a:gd name="T161" fmla="*/ T160 w 2516"/>
                  <a:gd name="T162" fmla="+- 0 7075 7075"/>
                  <a:gd name="T163" fmla="*/ 7075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2516" h="2514">
                    <a:moveTo>
                      <a:pt x="192" y="0"/>
                    </a:moveTo>
                    <a:lnTo>
                      <a:pt x="127" y="30"/>
                    </a:lnTo>
                    <a:lnTo>
                      <a:pt x="60" y="93"/>
                    </a:lnTo>
                    <a:lnTo>
                      <a:pt x="20" y="139"/>
                    </a:lnTo>
                    <a:lnTo>
                      <a:pt x="0" y="191"/>
                    </a:lnTo>
                    <a:lnTo>
                      <a:pt x="4" y="203"/>
                    </a:lnTo>
                    <a:lnTo>
                      <a:pt x="6" y="212"/>
                    </a:lnTo>
                    <a:lnTo>
                      <a:pt x="10" y="221"/>
                    </a:lnTo>
                    <a:lnTo>
                      <a:pt x="14" y="230"/>
                    </a:lnTo>
                    <a:lnTo>
                      <a:pt x="19" y="240"/>
                    </a:lnTo>
                    <a:lnTo>
                      <a:pt x="189" y="513"/>
                    </a:lnTo>
                    <a:lnTo>
                      <a:pt x="803" y="1512"/>
                    </a:lnTo>
                    <a:lnTo>
                      <a:pt x="946" y="1745"/>
                    </a:lnTo>
                    <a:lnTo>
                      <a:pt x="1369" y="2429"/>
                    </a:lnTo>
                    <a:lnTo>
                      <a:pt x="1413" y="2488"/>
                    </a:lnTo>
                    <a:lnTo>
                      <a:pt x="1460" y="2513"/>
                    </a:lnTo>
                    <a:lnTo>
                      <a:pt x="1469" y="2511"/>
                    </a:lnTo>
                    <a:lnTo>
                      <a:pt x="1525" y="2472"/>
                    </a:lnTo>
                    <a:lnTo>
                      <a:pt x="1572" y="2422"/>
                    </a:lnTo>
                    <a:lnTo>
                      <a:pt x="1596" y="2375"/>
                    </a:lnTo>
                    <a:lnTo>
                      <a:pt x="1597" y="2365"/>
                    </a:lnTo>
                    <a:lnTo>
                      <a:pt x="1598" y="2356"/>
                    </a:lnTo>
                    <a:lnTo>
                      <a:pt x="1593" y="2346"/>
                    </a:lnTo>
                    <a:lnTo>
                      <a:pt x="1590" y="2337"/>
                    </a:lnTo>
                    <a:lnTo>
                      <a:pt x="1586" y="2326"/>
                    </a:lnTo>
                    <a:lnTo>
                      <a:pt x="1579" y="2316"/>
                    </a:lnTo>
                    <a:lnTo>
                      <a:pt x="1268" y="1825"/>
                    </a:lnTo>
                    <a:lnTo>
                      <a:pt x="1224" y="1755"/>
                    </a:lnTo>
                    <a:lnTo>
                      <a:pt x="1467" y="1512"/>
                    </a:lnTo>
                    <a:lnTo>
                      <a:pt x="1064" y="1512"/>
                    </a:lnTo>
                    <a:lnTo>
                      <a:pt x="847" y="1170"/>
                    </a:lnTo>
                    <a:lnTo>
                      <a:pt x="417" y="484"/>
                    </a:lnTo>
                    <a:lnTo>
                      <a:pt x="330" y="347"/>
                    </a:lnTo>
                    <a:lnTo>
                      <a:pt x="331" y="346"/>
                    </a:lnTo>
                    <a:lnTo>
                      <a:pt x="770" y="346"/>
                    </a:lnTo>
                    <a:lnTo>
                      <a:pt x="242" y="20"/>
                    </a:lnTo>
                    <a:lnTo>
                      <a:pt x="233" y="14"/>
                    </a:lnTo>
                    <a:lnTo>
                      <a:pt x="223" y="9"/>
                    </a:lnTo>
                    <a:lnTo>
                      <a:pt x="213" y="5"/>
                    </a:lnTo>
                    <a:lnTo>
                      <a:pt x="204" y="2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42" name="Freeform 3715"/>
              <p:cNvSpPr>
                <a:spLocks/>
              </p:cNvSpPr>
              <p:nvPr/>
            </p:nvSpPr>
            <p:spPr bwMode="auto">
              <a:xfrm>
                <a:off x="3183" y="7075"/>
                <a:ext cx="2516" cy="2514"/>
              </a:xfrm>
              <a:custGeom>
                <a:avLst/>
                <a:gdLst>
                  <a:gd name="T0" fmla="+- 0 5398 3183"/>
                  <a:gd name="T1" fmla="*/ T0 w 2516"/>
                  <a:gd name="T2" fmla="+- 0 8310 7075"/>
                  <a:gd name="T3" fmla="*/ 8310 h 2514"/>
                  <a:gd name="T4" fmla="+- 0 4927 3183"/>
                  <a:gd name="T5" fmla="*/ T4 w 2516"/>
                  <a:gd name="T6" fmla="+- 0 8310 7075"/>
                  <a:gd name="T7" fmla="*/ 8310 h 2514"/>
                  <a:gd name="T8" fmla="+- 0 5372 3183"/>
                  <a:gd name="T9" fmla="*/ T8 w 2516"/>
                  <a:gd name="T10" fmla="+- 0 8587 7075"/>
                  <a:gd name="T11" fmla="*/ 8587 h 2514"/>
                  <a:gd name="T12" fmla="+- 0 5498 3183"/>
                  <a:gd name="T13" fmla="*/ T12 w 2516"/>
                  <a:gd name="T14" fmla="+- 0 8666 7075"/>
                  <a:gd name="T15" fmla="*/ 8666 h 2514"/>
                  <a:gd name="T16" fmla="+- 0 5510 3183"/>
                  <a:gd name="T17" fmla="*/ T16 w 2516"/>
                  <a:gd name="T18" fmla="+- 0 8672 7075"/>
                  <a:gd name="T19" fmla="*/ 8672 h 2514"/>
                  <a:gd name="T20" fmla="+- 0 5520 3183"/>
                  <a:gd name="T21" fmla="*/ T20 w 2516"/>
                  <a:gd name="T22" fmla="+- 0 8677 7075"/>
                  <a:gd name="T23" fmla="*/ 8677 h 2514"/>
                  <a:gd name="T24" fmla="+- 0 5538 3183"/>
                  <a:gd name="T25" fmla="*/ T24 w 2516"/>
                  <a:gd name="T26" fmla="+- 0 8683 7075"/>
                  <a:gd name="T27" fmla="*/ 8683 h 2514"/>
                  <a:gd name="T28" fmla="+- 0 5546 3183"/>
                  <a:gd name="T29" fmla="*/ T28 w 2516"/>
                  <a:gd name="T30" fmla="+- 0 8683 7075"/>
                  <a:gd name="T31" fmla="*/ 8683 h 2514"/>
                  <a:gd name="T32" fmla="+- 0 5556 3183"/>
                  <a:gd name="T33" fmla="*/ T32 w 2516"/>
                  <a:gd name="T34" fmla="+- 0 8679 7075"/>
                  <a:gd name="T35" fmla="*/ 8679 h 2514"/>
                  <a:gd name="T36" fmla="+- 0 5564 3183"/>
                  <a:gd name="T37" fmla="*/ T36 w 2516"/>
                  <a:gd name="T38" fmla="+- 0 8678 7075"/>
                  <a:gd name="T39" fmla="*/ 8678 h 2514"/>
                  <a:gd name="T40" fmla="+- 0 5613 3183"/>
                  <a:gd name="T41" fmla="*/ T40 w 2516"/>
                  <a:gd name="T42" fmla="+- 0 8642 7075"/>
                  <a:gd name="T43" fmla="*/ 8642 h 2514"/>
                  <a:gd name="T44" fmla="+- 0 5667 3183"/>
                  <a:gd name="T45" fmla="*/ T44 w 2516"/>
                  <a:gd name="T46" fmla="+- 0 8587 7075"/>
                  <a:gd name="T47" fmla="*/ 8587 h 2514"/>
                  <a:gd name="T48" fmla="+- 0 5698 3183"/>
                  <a:gd name="T49" fmla="*/ T48 w 2516"/>
                  <a:gd name="T50" fmla="+- 0 8535 7075"/>
                  <a:gd name="T51" fmla="*/ 8535 h 2514"/>
                  <a:gd name="T52" fmla="+- 0 5698 3183"/>
                  <a:gd name="T53" fmla="*/ T52 w 2516"/>
                  <a:gd name="T54" fmla="+- 0 8526 7075"/>
                  <a:gd name="T55" fmla="*/ 8526 h 2514"/>
                  <a:gd name="T56" fmla="+- 0 5649 3183"/>
                  <a:gd name="T57" fmla="*/ T56 w 2516"/>
                  <a:gd name="T58" fmla="+- 0 8467 7075"/>
                  <a:gd name="T59" fmla="*/ 8467 h 2514"/>
                  <a:gd name="T60" fmla="+- 0 5614 3183"/>
                  <a:gd name="T61" fmla="*/ T60 w 2516"/>
                  <a:gd name="T62" fmla="+- 0 8444 7075"/>
                  <a:gd name="T63" fmla="*/ 8444 h 2514"/>
                  <a:gd name="T64" fmla="+- 0 5398 3183"/>
                  <a:gd name="T65" fmla="*/ T64 w 2516"/>
                  <a:gd name="T66" fmla="+- 0 8310 7075"/>
                  <a:gd name="T67" fmla="*/ 8310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516" h="2514">
                    <a:moveTo>
                      <a:pt x="2215" y="1235"/>
                    </a:moveTo>
                    <a:lnTo>
                      <a:pt x="1744" y="1235"/>
                    </a:lnTo>
                    <a:lnTo>
                      <a:pt x="2189" y="1512"/>
                    </a:lnTo>
                    <a:lnTo>
                      <a:pt x="2315" y="1591"/>
                    </a:lnTo>
                    <a:lnTo>
                      <a:pt x="2327" y="1597"/>
                    </a:lnTo>
                    <a:lnTo>
                      <a:pt x="2337" y="1602"/>
                    </a:lnTo>
                    <a:lnTo>
                      <a:pt x="2355" y="1608"/>
                    </a:lnTo>
                    <a:lnTo>
                      <a:pt x="2363" y="1608"/>
                    </a:lnTo>
                    <a:lnTo>
                      <a:pt x="2373" y="1604"/>
                    </a:lnTo>
                    <a:lnTo>
                      <a:pt x="2381" y="1603"/>
                    </a:lnTo>
                    <a:lnTo>
                      <a:pt x="2430" y="1567"/>
                    </a:lnTo>
                    <a:lnTo>
                      <a:pt x="2484" y="1512"/>
                    </a:lnTo>
                    <a:lnTo>
                      <a:pt x="2515" y="1460"/>
                    </a:lnTo>
                    <a:lnTo>
                      <a:pt x="2515" y="1451"/>
                    </a:lnTo>
                    <a:lnTo>
                      <a:pt x="2466" y="1392"/>
                    </a:lnTo>
                    <a:lnTo>
                      <a:pt x="2431" y="1369"/>
                    </a:lnTo>
                    <a:lnTo>
                      <a:pt x="2215" y="123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43" name="Freeform 3714"/>
              <p:cNvSpPr>
                <a:spLocks/>
              </p:cNvSpPr>
              <p:nvPr/>
            </p:nvSpPr>
            <p:spPr bwMode="auto">
              <a:xfrm>
                <a:off x="3183" y="7075"/>
                <a:ext cx="2516" cy="2514"/>
              </a:xfrm>
              <a:custGeom>
                <a:avLst/>
                <a:gdLst>
                  <a:gd name="T0" fmla="+- 0 3953 3183"/>
                  <a:gd name="T1" fmla="*/ T0 w 2516"/>
                  <a:gd name="T2" fmla="+- 0 7421 7075"/>
                  <a:gd name="T3" fmla="*/ 7421 h 2514"/>
                  <a:gd name="T4" fmla="+- 0 3514 3183"/>
                  <a:gd name="T5" fmla="*/ T4 w 2516"/>
                  <a:gd name="T6" fmla="+- 0 7421 7075"/>
                  <a:gd name="T7" fmla="*/ 7421 h 2514"/>
                  <a:gd name="T8" fmla="+- 0 4682 3183"/>
                  <a:gd name="T9" fmla="*/ T8 w 2516"/>
                  <a:gd name="T10" fmla="+- 0 8152 7075"/>
                  <a:gd name="T11" fmla="*/ 8152 h 2514"/>
                  <a:gd name="T12" fmla="+- 0 4247 3183"/>
                  <a:gd name="T13" fmla="*/ T12 w 2516"/>
                  <a:gd name="T14" fmla="+- 0 8587 7075"/>
                  <a:gd name="T15" fmla="*/ 8587 h 2514"/>
                  <a:gd name="T16" fmla="+- 0 4650 3183"/>
                  <a:gd name="T17" fmla="*/ T16 w 2516"/>
                  <a:gd name="T18" fmla="+- 0 8587 7075"/>
                  <a:gd name="T19" fmla="*/ 8587 h 2514"/>
                  <a:gd name="T20" fmla="+- 0 4927 3183"/>
                  <a:gd name="T21" fmla="*/ T20 w 2516"/>
                  <a:gd name="T22" fmla="+- 0 8310 7075"/>
                  <a:gd name="T23" fmla="*/ 8310 h 2514"/>
                  <a:gd name="T24" fmla="+- 0 5398 3183"/>
                  <a:gd name="T25" fmla="*/ T24 w 2516"/>
                  <a:gd name="T26" fmla="+- 0 8310 7075"/>
                  <a:gd name="T27" fmla="*/ 8310 h 2514"/>
                  <a:gd name="T28" fmla="+- 0 3953 3183"/>
                  <a:gd name="T29" fmla="*/ T28 w 2516"/>
                  <a:gd name="T30" fmla="+- 0 7421 7075"/>
                  <a:gd name="T31" fmla="*/ 7421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2516" h="2514">
                    <a:moveTo>
                      <a:pt x="770" y="346"/>
                    </a:moveTo>
                    <a:lnTo>
                      <a:pt x="331" y="346"/>
                    </a:lnTo>
                    <a:lnTo>
                      <a:pt x="1499" y="1077"/>
                    </a:lnTo>
                    <a:lnTo>
                      <a:pt x="1064" y="1512"/>
                    </a:lnTo>
                    <a:lnTo>
                      <a:pt x="1467" y="1512"/>
                    </a:lnTo>
                    <a:lnTo>
                      <a:pt x="1744" y="1235"/>
                    </a:lnTo>
                    <a:lnTo>
                      <a:pt x="2215" y="1235"/>
                    </a:lnTo>
                    <a:lnTo>
                      <a:pt x="770" y="346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" name="Group 3709"/>
            <p:cNvGrpSpPr>
              <a:grpSpLocks/>
            </p:cNvGrpSpPr>
            <p:nvPr/>
          </p:nvGrpSpPr>
          <p:grpSpPr bwMode="auto">
            <a:xfrm>
              <a:off x="4148" y="5928"/>
              <a:ext cx="2201" cy="2358"/>
              <a:chOff x="4148" y="5928"/>
              <a:chExt cx="2201" cy="2358"/>
            </a:xfrm>
          </p:grpSpPr>
          <p:sp>
            <p:nvSpPr>
              <p:cNvPr id="138" name="Freeform 3712"/>
              <p:cNvSpPr>
                <a:spLocks/>
              </p:cNvSpPr>
              <p:nvPr/>
            </p:nvSpPr>
            <p:spPr bwMode="auto">
              <a:xfrm>
                <a:off x="4148" y="5928"/>
                <a:ext cx="2201" cy="2358"/>
              </a:xfrm>
              <a:custGeom>
                <a:avLst/>
                <a:gdLst>
                  <a:gd name="T0" fmla="+- 0 6098 4148"/>
                  <a:gd name="T1" fmla="*/ T0 w 2201"/>
                  <a:gd name="T2" fmla="+- 0 7168 5928"/>
                  <a:gd name="T3" fmla="*/ 7168 h 2358"/>
                  <a:gd name="T4" fmla="+- 0 5536 4148"/>
                  <a:gd name="T5" fmla="*/ T4 w 2201"/>
                  <a:gd name="T6" fmla="+- 0 7168 5928"/>
                  <a:gd name="T7" fmla="*/ 7168 h 2358"/>
                  <a:gd name="T8" fmla="+- 0 5577 4148"/>
                  <a:gd name="T9" fmla="*/ T8 w 2201"/>
                  <a:gd name="T10" fmla="+- 0 7169 5928"/>
                  <a:gd name="T11" fmla="*/ 7169 h 2358"/>
                  <a:gd name="T12" fmla="+- 0 5619 4148"/>
                  <a:gd name="T13" fmla="*/ T12 w 2201"/>
                  <a:gd name="T14" fmla="+- 0 7173 5928"/>
                  <a:gd name="T15" fmla="*/ 7173 h 2358"/>
                  <a:gd name="T16" fmla="+- 0 5701 4148"/>
                  <a:gd name="T17" fmla="*/ T16 w 2201"/>
                  <a:gd name="T18" fmla="+- 0 7192 5928"/>
                  <a:gd name="T19" fmla="*/ 7192 h 2358"/>
                  <a:gd name="T20" fmla="+- 0 5783 4148"/>
                  <a:gd name="T21" fmla="*/ T20 w 2201"/>
                  <a:gd name="T22" fmla="+- 0 7226 5928"/>
                  <a:gd name="T23" fmla="*/ 7226 h 2358"/>
                  <a:gd name="T24" fmla="+- 0 5864 4148"/>
                  <a:gd name="T25" fmla="*/ T24 w 2201"/>
                  <a:gd name="T26" fmla="+- 0 7283 5928"/>
                  <a:gd name="T27" fmla="*/ 7283 h 2358"/>
                  <a:gd name="T28" fmla="+- 0 5940 4148"/>
                  <a:gd name="T29" fmla="*/ T28 w 2201"/>
                  <a:gd name="T30" fmla="+- 0 7358 5928"/>
                  <a:gd name="T31" fmla="*/ 7358 h 2358"/>
                  <a:gd name="T32" fmla="+- 0 5998 4148"/>
                  <a:gd name="T33" fmla="*/ T32 w 2201"/>
                  <a:gd name="T34" fmla="+- 0 7434 5928"/>
                  <a:gd name="T35" fmla="*/ 7434 h 2358"/>
                  <a:gd name="T36" fmla="+- 0 6040 4148"/>
                  <a:gd name="T37" fmla="*/ T36 w 2201"/>
                  <a:gd name="T38" fmla="+- 0 7510 5928"/>
                  <a:gd name="T39" fmla="*/ 7510 h 2358"/>
                  <a:gd name="T40" fmla="+- 0 6065 4148"/>
                  <a:gd name="T41" fmla="*/ T40 w 2201"/>
                  <a:gd name="T42" fmla="+- 0 7584 5928"/>
                  <a:gd name="T43" fmla="*/ 7584 h 2358"/>
                  <a:gd name="T44" fmla="+- 0 6073 4148"/>
                  <a:gd name="T45" fmla="*/ T44 w 2201"/>
                  <a:gd name="T46" fmla="+- 0 7657 5928"/>
                  <a:gd name="T47" fmla="*/ 7657 h 2358"/>
                  <a:gd name="T48" fmla="+- 0 6071 4148"/>
                  <a:gd name="T49" fmla="*/ T48 w 2201"/>
                  <a:gd name="T50" fmla="+- 0 7692 5928"/>
                  <a:gd name="T51" fmla="*/ 7692 h 2358"/>
                  <a:gd name="T52" fmla="+- 0 6057 4148"/>
                  <a:gd name="T53" fmla="*/ T52 w 2201"/>
                  <a:gd name="T54" fmla="+- 0 7761 5928"/>
                  <a:gd name="T55" fmla="*/ 7761 h 2358"/>
                  <a:gd name="T56" fmla="+- 0 6026 4148"/>
                  <a:gd name="T57" fmla="*/ T56 w 2201"/>
                  <a:gd name="T58" fmla="+- 0 7825 5928"/>
                  <a:gd name="T59" fmla="*/ 7825 h 2358"/>
                  <a:gd name="T60" fmla="+- 0 5979 4148"/>
                  <a:gd name="T61" fmla="*/ T60 w 2201"/>
                  <a:gd name="T62" fmla="+- 0 7882 5928"/>
                  <a:gd name="T63" fmla="*/ 7882 h 2358"/>
                  <a:gd name="T64" fmla="+- 0 5905 4148"/>
                  <a:gd name="T65" fmla="*/ T64 w 2201"/>
                  <a:gd name="T66" fmla="+- 0 7943 5928"/>
                  <a:gd name="T67" fmla="*/ 7943 h 2358"/>
                  <a:gd name="T68" fmla="+- 0 5827 4148"/>
                  <a:gd name="T69" fmla="*/ T68 w 2201"/>
                  <a:gd name="T70" fmla="+- 0 7981 5928"/>
                  <a:gd name="T71" fmla="*/ 7981 h 2358"/>
                  <a:gd name="T72" fmla="+- 0 5750 4148"/>
                  <a:gd name="T73" fmla="*/ T72 w 2201"/>
                  <a:gd name="T74" fmla="+- 0 8006 5928"/>
                  <a:gd name="T75" fmla="*/ 8006 h 2358"/>
                  <a:gd name="T76" fmla="+- 0 5679 4148"/>
                  <a:gd name="T77" fmla="*/ T76 w 2201"/>
                  <a:gd name="T78" fmla="+- 0 8021 5928"/>
                  <a:gd name="T79" fmla="*/ 8021 h 2358"/>
                  <a:gd name="T80" fmla="+- 0 5615 4148"/>
                  <a:gd name="T81" fmla="*/ T80 w 2201"/>
                  <a:gd name="T82" fmla="+- 0 8027 5928"/>
                  <a:gd name="T83" fmla="*/ 8027 h 2358"/>
                  <a:gd name="T84" fmla="+- 0 5561 4148"/>
                  <a:gd name="T85" fmla="*/ T84 w 2201"/>
                  <a:gd name="T86" fmla="+- 0 8029 5928"/>
                  <a:gd name="T87" fmla="*/ 8029 h 2358"/>
                  <a:gd name="T88" fmla="+- 0 5539 4148"/>
                  <a:gd name="T89" fmla="*/ T88 w 2201"/>
                  <a:gd name="T90" fmla="+- 0 8030 5928"/>
                  <a:gd name="T91" fmla="*/ 8030 h 2358"/>
                  <a:gd name="T92" fmla="+- 0 5488 4148"/>
                  <a:gd name="T93" fmla="*/ T92 w 2201"/>
                  <a:gd name="T94" fmla="+- 0 8061 5928"/>
                  <a:gd name="T95" fmla="*/ 8061 h 2358"/>
                  <a:gd name="T96" fmla="+- 0 5489 4148"/>
                  <a:gd name="T97" fmla="*/ T96 w 2201"/>
                  <a:gd name="T98" fmla="+- 0 8069 5928"/>
                  <a:gd name="T99" fmla="*/ 8069 h 2358"/>
                  <a:gd name="T100" fmla="+- 0 5526 4148"/>
                  <a:gd name="T101" fmla="*/ T100 w 2201"/>
                  <a:gd name="T102" fmla="+- 0 8129 5928"/>
                  <a:gd name="T103" fmla="*/ 8129 h 2358"/>
                  <a:gd name="T104" fmla="+- 0 5578 4148"/>
                  <a:gd name="T105" fmla="*/ T104 w 2201"/>
                  <a:gd name="T106" fmla="+- 0 8186 5928"/>
                  <a:gd name="T107" fmla="*/ 8186 h 2358"/>
                  <a:gd name="T108" fmla="+- 0 5640 4148"/>
                  <a:gd name="T109" fmla="*/ T108 w 2201"/>
                  <a:gd name="T110" fmla="+- 0 8240 5928"/>
                  <a:gd name="T111" fmla="*/ 8240 h 2358"/>
                  <a:gd name="T112" fmla="+- 0 5704 4148"/>
                  <a:gd name="T113" fmla="*/ T112 w 2201"/>
                  <a:gd name="T114" fmla="+- 0 8277 5928"/>
                  <a:gd name="T115" fmla="*/ 8277 h 2358"/>
                  <a:gd name="T116" fmla="+- 0 5753 4148"/>
                  <a:gd name="T117" fmla="*/ T116 w 2201"/>
                  <a:gd name="T118" fmla="+- 0 8286 5928"/>
                  <a:gd name="T119" fmla="*/ 8286 h 2358"/>
                  <a:gd name="T120" fmla="+- 0 5775 4148"/>
                  <a:gd name="T121" fmla="*/ T120 w 2201"/>
                  <a:gd name="T122" fmla="+- 0 8286 5928"/>
                  <a:gd name="T123" fmla="*/ 8286 h 2358"/>
                  <a:gd name="T124" fmla="+- 0 5857 4148"/>
                  <a:gd name="T125" fmla="*/ T124 w 2201"/>
                  <a:gd name="T126" fmla="+- 0 8277 5928"/>
                  <a:gd name="T127" fmla="*/ 8277 h 2358"/>
                  <a:gd name="T128" fmla="+- 0 5920 4148"/>
                  <a:gd name="T129" fmla="*/ T128 w 2201"/>
                  <a:gd name="T130" fmla="+- 0 8262 5928"/>
                  <a:gd name="T131" fmla="*/ 8262 h 2358"/>
                  <a:gd name="T132" fmla="+- 0 5987 4148"/>
                  <a:gd name="T133" fmla="*/ T132 w 2201"/>
                  <a:gd name="T134" fmla="+- 0 8239 5928"/>
                  <a:gd name="T135" fmla="*/ 8239 h 2358"/>
                  <a:gd name="T136" fmla="+- 0 6055 4148"/>
                  <a:gd name="T137" fmla="*/ T136 w 2201"/>
                  <a:gd name="T138" fmla="+- 0 8206 5928"/>
                  <a:gd name="T139" fmla="*/ 8206 h 2358"/>
                  <a:gd name="T140" fmla="+- 0 6123 4148"/>
                  <a:gd name="T141" fmla="*/ T140 w 2201"/>
                  <a:gd name="T142" fmla="+- 0 8162 5928"/>
                  <a:gd name="T143" fmla="*/ 8162 h 2358"/>
                  <a:gd name="T144" fmla="+- 0 6188 4148"/>
                  <a:gd name="T145" fmla="*/ T144 w 2201"/>
                  <a:gd name="T146" fmla="+- 0 8106 5928"/>
                  <a:gd name="T147" fmla="*/ 8106 h 2358"/>
                  <a:gd name="T148" fmla="+- 0 6230 4148"/>
                  <a:gd name="T149" fmla="*/ T148 w 2201"/>
                  <a:gd name="T150" fmla="+- 0 8060 5928"/>
                  <a:gd name="T151" fmla="*/ 8060 h 2358"/>
                  <a:gd name="T152" fmla="+- 0 6266 4148"/>
                  <a:gd name="T153" fmla="*/ T152 w 2201"/>
                  <a:gd name="T154" fmla="+- 0 8010 5928"/>
                  <a:gd name="T155" fmla="*/ 8010 h 2358"/>
                  <a:gd name="T156" fmla="+- 0 6296 4148"/>
                  <a:gd name="T157" fmla="*/ T156 w 2201"/>
                  <a:gd name="T158" fmla="+- 0 7957 5928"/>
                  <a:gd name="T159" fmla="*/ 7957 h 2358"/>
                  <a:gd name="T160" fmla="+- 0 6319 4148"/>
                  <a:gd name="T161" fmla="*/ T160 w 2201"/>
                  <a:gd name="T162" fmla="+- 0 7901 5928"/>
                  <a:gd name="T163" fmla="*/ 7901 h 2358"/>
                  <a:gd name="T164" fmla="+- 0 6335 4148"/>
                  <a:gd name="T165" fmla="*/ T164 w 2201"/>
                  <a:gd name="T166" fmla="+- 0 7843 5928"/>
                  <a:gd name="T167" fmla="*/ 7843 h 2358"/>
                  <a:gd name="T168" fmla="+- 0 6345 4148"/>
                  <a:gd name="T169" fmla="*/ T168 w 2201"/>
                  <a:gd name="T170" fmla="+- 0 7782 5928"/>
                  <a:gd name="T171" fmla="*/ 7782 h 2358"/>
                  <a:gd name="T172" fmla="+- 0 6348 4148"/>
                  <a:gd name="T173" fmla="*/ T172 w 2201"/>
                  <a:gd name="T174" fmla="+- 0 7720 5928"/>
                  <a:gd name="T175" fmla="*/ 7720 h 2358"/>
                  <a:gd name="T176" fmla="+- 0 6344 4148"/>
                  <a:gd name="T177" fmla="*/ T176 w 2201"/>
                  <a:gd name="T178" fmla="+- 0 7655 5928"/>
                  <a:gd name="T179" fmla="*/ 7655 h 2358"/>
                  <a:gd name="T180" fmla="+- 0 6332 4148"/>
                  <a:gd name="T181" fmla="*/ T180 w 2201"/>
                  <a:gd name="T182" fmla="+- 0 7590 5928"/>
                  <a:gd name="T183" fmla="*/ 7590 h 2358"/>
                  <a:gd name="T184" fmla="+- 0 6314 4148"/>
                  <a:gd name="T185" fmla="*/ T184 w 2201"/>
                  <a:gd name="T186" fmla="+- 0 7524 5928"/>
                  <a:gd name="T187" fmla="*/ 7524 h 2358"/>
                  <a:gd name="T188" fmla="+- 0 6289 4148"/>
                  <a:gd name="T189" fmla="*/ T188 w 2201"/>
                  <a:gd name="T190" fmla="+- 0 7457 5928"/>
                  <a:gd name="T191" fmla="*/ 7457 h 2358"/>
                  <a:gd name="T192" fmla="+- 0 6257 4148"/>
                  <a:gd name="T193" fmla="*/ T192 w 2201"/>
                  <a:gd name="T194" fmla="+- 0 7389 5928"/>
                  <a:gd name="T195" fmla="*/ 7389 h 2358"/>
                  <a:gd name="T196" fmla="+- 0 6217 4148"/>
                  <a:gd name="T197" fmla="*/ T196 w 2201"/>
                  <a:gd name="T198" fmla="+- 0 7321 5928"/>
                  <a:gd name="T199" fmla="*/ 7321 h 2358"/>
                  <a:gd name="T200" fmla="+- 0 6170 4148"/>
                  <a:gd name="T201" fmla="*/ T200 w 2201"/>
                  <a:gd name="T202" fmla="+- 0 7254 5928"/>
                  <a:gd name="T203" fmla="*/ 7254 h 2358"/>
                  <a:gd name="T204" fmla="+- 0 6114 4148"/>
                  <a:gd name="T205" fmla="*/ T204 w 2201"/>
                  <a:gd name="T206" fmla="+- 0 7186 5928"/>
                  <a:gd name="T207" fmla="*/ 7186 h 2358"/>
                  <a:gd name="T208" fmla="+- 0 6098 4148"/>
                  <a:gd name="T209" fmla="*/ T208 w 2201"/>
                  <a:gd name="T210" fmla="+- 0 7168 5928"/>
                  <a:gd name="T211" fmla="*/ 7168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  <a:cxn ang="0">
                    <a:pos x="T209" y="T211"/>
                  </a:cxn>
                </a:cxnLst>
                <a:rect l="0" t="0" r="r" b="b"/>
                <a:pathLst>
                  <a:path w="2201" h="2358">
                    <a:moveTo>
                      <a:pt x="1950" y="1240"/>
                    </a:moveTo>
                    <a:lnTo>
                      <a:pt x="1388" y="1240"/>
                    </a:lnTo>
                    <a:lnTo>
                      <a:pt x="1429" y="1241"/>
                    </a:lnTo>
                    <a:lnTo>
                      <a:pt x="1471" y="1245"/>
                    </a:lnTo>
                    <a:lnTo>
                      <a:pt x="1553" y="1264"/>
                    </a:lnTo>
                    <a:lnTo>
                      <a:pt x="1635" y="1298"/>
                    </a:lnTo>
                    <a:lnTo>
                      <a:pt x="1716" y="1355"/>
                    </a:lnTo>
                    <a:lnTo>
                      <a:pt x="1792" y="1430"/>
                    </a:lnTo>
                    <a:lnTo>
                      <a:pt x="1850" y="1506"/>
                    </a:lnTo>
                    <a:lnTo>
                      <a:pt x="1892" y="1582"/>
                    </a:lnTo>
                    <a:lnTo>
                      <a:pt x="1917" y="1656"/>
                    </a:lnTo>
                    <a:lnTo>
                      <a:pt x="1925" y="1729"/>
                    </a:lnTo>
                    <a:lnTo>
                      <a:pt x="1923" y="1764"/>
                    </a:lnTo>
                    <a:lnTo>
                      <a:pt x="1909" y="1833"/>
                    </a:lnTo>
                    <a:lnTo>
                      <a:pt x="1878" y="1897"/>
                    </a:lnTo>
                    <a:lnTo>
                      <a:pt x="1831" y="1954"/>
                    </a:lnTo>
                    <a:lnTo>
                      <a:pt x="1757" y="2015"/>
                    </a:lnTo>
                    <a:lnTo>
                      <a:pt x="1679" y="2053"/>
                    </a:lnTo>
                    <a:lnTo>
                      <a:pt x="1602" y="2078"/>
                    </a:lnTo>
                    <a:lnTo>
                      <a:pt x="1531" y="2093"/>
                    </a:lnTo>
                    <a:lnTo>
                      <a:pt x="1467" y="2099"/>
                    </a:lnTo>
                    <a:lnTo>
                      <a:pt x="1413" y="2101"/>
                    </a:lnTo>
                    <a:lnTo>
                      <a:pt x="1391" y="2102"/>
                    </a:lnTo>
                    <a:lnTo>
                      <a:pt x="1340" y="2133"/>
                    </a:lnTo>
                    <a:lnTo>
                      <a:pt x="1341" y="2141"/>
                    </a:lnTo>
                    <a:lnTo>
                      <a:pt x="1378" y="2201"/>
                    </a:lnTo>
                    <a:lnTo>
                      <a:pt x="1430" y="2258"/>
                    </a:lnTo>
                    <a:lnTo>
                      <a:pt x="1492" y="2312"/>
                    </a:lnTo>
                    <a:lnTo>
                      <a:pt x="1556" y="2349"/>
                    </a:lnTo>
                    <a:lnTo>
                      <a:pt x="1605" y="2358"/>
                    </a:lnTo>
                    <a:lnTo>
                      <a:pt x="1627" y="2358"/>
                    </a:lnTo>
                    <a:lnTo>
                      <a:pt x="1709" y="2349"/>
                    </a:lnTo>
                    <a:lnTo>
                      <a:pt x="1772" y="2334"/>
                    </a:lnTo>
                    <a:lnTo>
                      <a:pt x="1839" y="2311"/>
                    </a:lnTo>
                    <a:lnTo>
                      <a:pt x="1907" y="2278"/>
                    </a:lnTo>
                    <a:lnTo>
                      <a:pt x="1975" y="2234"/>
                    </a:lnTo>
                    <a:lnTo>
                      <a:pt x="2040" y="2178"/>
                    </a:lnTo>
                    <a:lnTo>
                      <a:pt x="2082" y="2132"/>
                    </a:lnTo>
                    <a:lnTo>
                      <a:pt x="2118" y="2082"/>
                    </a:lnTo>
                    <a:lnTo>
                      <a:pt x="2148" y="2029"/>
                    </a:lnTo>
                    <a:lnTo>
                      <a:pt x="2171" y="1973"/>
                    </a:lnTo>
                    <a:lnTo>
                      <a:pt x="2187" y="1915"/>
                    </a:lnTo>
                    <a:lnTo>
                      <a:pt x="2197" y="1854"/>
                    </a:lnTo>
                    <a:lnTo>
                      <a:pt x="2200" y="1792"/>
                    </a:lnTo>
                    <a:lnTo>
                      <a:pt x="2196" y="1727"/>
                    </a:lnTo>
                    <a:lnTo>
                      <a:pt x="2184" y="1662"/>
                    </a:lnTo>
                    <a:lnTo>
                      <a:pt x="2166" y="1596"/>
                    </a:lnTo>
                    <a:lnTo>
                      <a:pt x="2141" y="1529"/>
                    </a:lnTo>
                    <a:lnTo>
                      <a:pt x="2109" y="1461"/>
                    </a:lnTo>
                    <a:lnTo>
                      <a:pt x="2069" y="1393"/>
                    </a:lnTo>
                    <a:lnTo>
                      <a:pt x="2022" y="1326"/>
                    </a:lnTo>
                    <a:lnTo>
                      <a:pt x="1966" y="1258"/>
                    </a:lnTo>
                    <a:lnTo>
                      <a:pt x="1950" y="124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39" name="Freeform 3711"/>
              <p:cNvSpPr>
                <a:spLocks/>
              </p:cNvSpPr>
              <p:nvPr/>
            </p:nvSpPr>
            <p:spPr bwMode="auto">
              <a:xfrm>
                <a:off x="4148" y="5928"/>
                <a:ext cx="2201" cy="2358"/>
              </a:xfrm>
              <a:custGeom>
                <a:avLst/>
                <a:gdLst>
                  <a:gd name="T0" fmla="+- 0 4604 4148"/>
                  <a:gd name="T1" fmla="*/ T0 w 2201"/>
                  <a:gd name="T2" fmla="+- 0 5931 5928"/>
                  <a:gd name="T3" fmla="*/ 5931 h 2358"/>
                  <a:gd name="T4" fmla="+- 0 4442 4148"/>
                  <a:gd name="T5" fmla="*/ T4 w 2201"/>
                  <a:gd name="T6" fmla="+- 0 5978 5928"/>
                  <a:gd name="T7" fmla="*/ 5978 h 2358"/>
                  <a:gd name="T8" fmla="+- 0 4338 4148"/>
                  <a:gd name="T9" fmla="*/ T8 w 2201"/>
                  <a:gd name="T10" fmla="+- 0 6039 5928"/>
                  <a:gd name="T11" fmla="*/ 6039 h 2358"/>
                  <a:gd name="T12" fmla="+- 0 4196 4148"/>
                  <a:gd name="T13" fmla="*/ T12 w 2201"/>
                  <a:gd name="T14" fmla="+- 0 6212 5928"/>
                  <a:gd name="T15" fmla="*/ 6212 h 2358"/>
                  <a:gd name="T16" fmla="+- 0 4148 4148"/>
                  <a:gd name="T17" fmla="*/ T16 w 2201"/>
                  <a:gd name="T18" fmla="+- 0 6424 5928"/>
                  <a:gd name="T19" fmla="*/ 6424 h 2358"/>
                  <a:gd name="T20" fmla="+- 0 4177 4148"/>
                  <a:gd name="T21" fmla="*/ T20 w 2201"/>
                  <a:gd name="T22" fmla="+- 0 6597 5928"/>
                  <a:gd name="T23" fmla="*/ 6597 h 2358"/>
                  <a:gd name="T24" fmla="+- 0 4228 4148"/>
                  <a:gd name="T25" fmla="*/ T24 w 2201"/>
                  <a:gd name="T26" fmla="+- 0 6716 5928"/>
                  <a:gd name="T27" fmla="*/ 6716 h 2358"/>
                  <a:gd name="T28" fmla="+- 0 4307 4148"/>
                  <a:gd name="T29" fmla="*/ T28 w 2201"/>
                  <a:gd name="T30" fmla="+- 0 6838 5928"/>
                  <a:gd name="T31" fmla="*/ 6838 h 2358"/>
                  <a:gd name="T32" fmla="+- 0 4413 4148"/>
                  <a:gd name="T33" fmla="*/ T32 w 2201"/>
                  <a:gd name="T34" fmla="+- 0 6958 5928"/>
                  <a:gd name="T35" fmla="*/ 6958 h 2358"/>
                  <a:gd name="T36" fmla="+- 0 4527 4148"/>
                  <a:gd name="T37" fmla="*/ T36 w 2201"/>
                  <a:gd name="T38" fmla="+- 0 7060 5928"/>
                  <a:gd name="T39" fmla="*/ 7060 h 2358"/>
                  <a:gd name="T40" fmla="+- 0 4637 4148"/>
                  <a:gd name="T41" fmla="*/ T40 w 2201"/>
                  <a:gd name="T42" fmla="+- 0 7132 5928"/>
                  <a:gd name="T43" fmla="*/ 7132 h 2358"/>
                  <a:gd name="T44" fmla="+- 0 4795 4148"/>
                  <a:gd name="T45" fmla="*/ T44 w 2201"/>
                  <a:gd name="T46" fmla="+- 0 7200 5928"/>
                  <a:gd name="T47" fmla="*/ 7200 h 2358"/>
                  <a:gd name="T48" fmla="+- 0 4995 4148"/>
                  <a:gd name="T49" fmla="*/ T48 w 2201"/>
                  <a:gd name="T50" fmla="+- 0 7231 5928"/>
                  <a:gd name="T51" fmla="*/ 7231 h 2358"/>
                  <a:gd name="T52" fmla="+- 0 5138 4148"/>
                  <a:gd name="T53" fmla="*/ T52 w 2201"/>
                  <a:gd name="T54" fmla="+- 0 7224 5928"/>
                  <a:gd name="T55" fmla="*/ 7224 h 2358"/>
                  <a:gd name="T56" fmla="+- 0 5408 4148"/>
                  <a:gd name="T57" fmla="*/ T56 w 2201"/>
                  <a:gd name="T58" fmla="+- 0 7179 5928"/>
                  <a:gd name="T59" fmla="*/ 7179 h 2358"/>
                  <a:gd name="T60" fmla="+- 0 5494 4148"/>
                  <a:gd name="T61" fmla="*/ T60 w 2201"/>
                  <a:gd name="T62" fmla="+- 0 7170 5928"/>
                  <a:gd name="T63" fmla="*/ 7170 h 2358"/>
                  <a:gd name="T64" fmla="+- 0 6098 4148"/>
                  <a:gd name="T65" fmla="*/ T64 w 2201"/>
                  <a:gd name="T66" fmla="+- 0 7168 5928"/>
                  <a:gd name="T67" fmla="*/ 7168 h 2358"/>
                  <a:gd name="T68" fmla="+- 0 5995 4148"/>
                  <a:gd name="T69" fmla="*/ T68 w 2201"/>
                  <a:gd name="T70" fmla="+- 0 7065 5928"/>
                  <a:gd name="T71" fmla="*/ 7065 h 2358"/>
                  <a:gd name="T72" fmla="+- 0 5884 4148"/>
                  <a:gd name="T73" fmla="*/ T72 w 2201"/>
                  <a:gd name="T74" fmla="+- 0 6979 5928"/>
                  <a:gd name="T75" fmla="*/ 6979 h 2358"/>
                  <a:gd name="T76" fmla="+- 0 5769 4148"/>
                  <a:gd name="T77" fmla="*/ T76 w 2201"/>
                  <a:gd name="T78" fmla="+- 0 6916 5928"/>
                  <a:gd name="T79" fmla="*/ 6916 h 2358"/>
                  <a:gd name="T80" fmla="+- 0 4886 4148"/>
                  <a:gd name="T81" fmla="*/ T80 w 2201"/>
                  <a:gd name="T82" fmla="+- 0 6915 5928"/>
                  <a:gd name="T83" fmla="*/ 6915 h 2358"/>
                  <a:gd name="T84" fmla="+- 0 4719 4148"/>
                  <a:gd name="T85" fmla="*/ T84 w 2201"/>
                  <a:gd name="T86" fmla="+- 0 6878 5928"/>
                  <a:gd name="T87" fmla="*/ 6878 h 2358"/>
                  <a:gd name="T88" fmla="+- 0 4558 4148"/>
                  <a:gd name="T89" fmla="*/ T88 w 2201"/>
                  <a:gd name="T90" fmla="+- 0 6765 5928"/>
                  <a:gd name="T91" fmla="*/ 6765 h 2358"/>
                  <a:gd name="T92" fmla="+- 0 4468 4148"/>
                  <a:gd name="T93" fmla="*/ T92 w 2201"/>
                  <a:gd name="T94" fmla="+- 0 6650 5928"/>
                  <a:gd name="T95" fmla="*/ 6650 h 2358"/>
                  <a:gd name="T96" fmla="+- 0 4422 4148"/>
                  <a:gd name="T97" fmla="*/ T96 w 2201"/>
                  <a:gd name="T98" fmla="+- 0 6528 5928"/>
                  <a:gd name="T99" fmla="*/ 6528 h 2358"/>
                  <a:gd name="T100" fmla="+- 0 4421 4148"/>
                  <a:gd name="T101" fmla="*/ T100 w 2201"/>
                  <a:gd name="T102" fmla="+- 0 6437 5928"/>
                  <a:gd name="T103" fmla="*/ 6437 h 2358"/>
                  <a:gd name="T104" fmla="+- 0 4475 4148"/>
                  <a:gd name="T105" fmla="*/ T104 w 2201"/>
                  <a:gd name="T106" fmla="+- 0 6322 5928"/>
                  <a:gd name="T107" fmla="*/ 6322 h 2358"/>
                  <a:gd name="T108" fmla="+- 0 4589 4148"/>
                  <a:gd name="T109" fmla="*/ T108 w 2201"/>
                  <a:gd name="T110" fmla="+- 0 6229 5928"/>
                  <a:gd name="T111" fmla="*/ 6229 h 2358"/>
                  <a:gd name="T112" fmla="+- 0 4716 4148"/>
                  <a:gd name="T113" fmla="*/ T112 w 2201"/>
                  <a:gd name="T114" fmla="+- 0 6189 5928"/>
                  <a:gd name="T115" fmla="*/ 6189 h 2358"/>
                  <a:gd name="T116" fmla="+- 0 4868 4148"/>
                  <a:gd name="T117" fmla="*/ T116 w 2201"/>
                  <a:gd name="T118" fmla="+- 0 6174 5928"/>
                  <a:gd name="T119" fmla="*/ 6174 h 2358"/>
                  <a:gd name="T120" fmla="+- 0 4895 4148"/>
                  <a:gd name="T121" fmla="*/ T120 w 2201"/>
                  <a:gd name="T122" fmla="+- 0 6167 5928"/>
                  <a:gd name="T123" fmla="*/ 6167 h 2358"/>
                  <a:gd name="T124" fmla="+- 0 4907 4148"/>
                  <a:gd name="T125" fmla="*/ T124 w 2201"/>
                  <a:gd name="T126" fmla="+- 0 6158 5928"/>
                  <a:gd name="T127" fmla="*/ 6158 h 2358"/>
                  <a:gd name="T128" fmla="+- 0 4907 4148"/>
                  <a:gd name="T129" fmla="*/ T128 w 2201"/>
                  <a:gd name="T130" fmla="+- 0 6143 5928"/>
                  <a:gd name="T131" fmla="*/ 6143 h 2358"/>
                  <a:gd name="T132" fmla="+- 0 4903 4148"/>
                  <a:gd name="T133" fmla="*/ T132 w 2201"/>
                  <a:gd name="T134" fmla="+- 0 6127 5928"/>
                  <a:gd name="T135" fmla="*/ 6127 h 2358"/>
                  <a:gd name="T136" fmla="+- 0 4888 4148"/>
                  <a:gd name="T137" fmla="*/ T136 w 2201"/>
                  <a:gd name="T138" fmla="+- 0 6106 5928"/>
                  <a:gd name="T139" fmla="*/ 6106 h 2358"/>
                  <a:gd name="T140" fmla="+- 0 4793 4148"/>
                  <a:gd name="T141" fmla="*/ T140 w 2201"/>
                  <a:gd name="T142" fmla="+- 0 6002 5928"/>
                  <a:gd name="T143" fmla="*/ 6002 h 2358"/>
                  <a:gd name="T144" fmla="+- 0 4696 4148"/>
                  <a:gd name="T145" fmla="*/ T144 w 2201"/>
                  <a:gd name="T146" fmla="+- 0 5934 5928"/>
                  <a:gd name="T147" fmla="*/ 5934 h 2358"/>
                  <a:gd name="T148" fmla="+- 0 4666 4148"/>
                  <a:gd name="T149" fmla="*/ T148 w 2201"/>
                  <a:gd name="T150" fmla="+- 0 5928 5928"/>
                  <a:gd name="T151" fmla="*/ 5928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</a:cxnLst>
                <a:rect l="0" t="0" r="r" b="b"/>
                <a:pathLst>
                  <a:path w="2201" h="2358">
                    <a:moveTo>
                      <a:pt x="518" y="0"/>
                    </a:moveTo>
                    <a:lnTo>
                      <a:pt x="456" y="3"/>
                    </a:lnTo>
                    <a:lnTo>
                      <a:pt x="377" y="20"/>
                    </a:lnTo>
                    <a:lnTo>
                      <a:pt x="294" y="50"/>
                    </a:lnTo>
                    <a:lnTo>
                      <a:pt x="240" y="77"/>
                    </a:lnTo>
                    <a:lnTo>
                      <a:pt x="190" y="111"/>
                    </a:lnTo>
                    <a:lnTo>
                      <a:pt x="108" y="193"/>
                    </a:lnTo>
                    <a:lnTo>
                      <a:pt x="48" y="284"/>
                    </a:lnTo>
                    <a:lnTo>
                      <a:pt x="12" y="387"/>
                    </a:lnTo>
                    <a:lnTo>
                      <a:pt x="0" y="496"/>
                    </a:lnTo>
                    <a:lnTo>
                      <a:pt x="4" y="552"/>
                    </a:lnTo>
                    <a:lnTo>
                      <a:pt x="29" y="669"/>
                    </a:lnTo>
                    <a:lnTo>
                      <a:pt x="51" y="728"/>
                    </a:lnTo>
                    <a:lnTo>
                      <a:pt x="80" y="788"/>
                    </a:lnTo>
                    <a:lnTo>
                      <a:pt x="117" y="849"/>
                    </a:lnTo>
                    <a:lnTo>
                      <a:pt x="159" y="910"/>
                    </a:lnTo>
                    <a:lnTo>
                      <a:pt x="209" y="970"/>
                    </a:lnTo>
                    <a:lnTo>
                      <a:pt x="265" y="1030"/>
                    </a:lnTo>
                    <a:lnTo>
                      <a:pt x="323" y="1085"/>
                    </a:lnTo>
                    <a:lnTo>
                      <a:pt x="379" y="1132"/>
                    </a:lnTo>
                    <a:lnTo>
                      <a:pt x="435" y="1171"/>
                    </a:lnTo>
                    <a:lnTo>
                      <a:pt x="489" y="1204"/>
                    </a:lnTo>
                    <a:lnTo>
                      <a:pt x="542" y="1231"/>
                    </a:lnTo>
                    <a:lnTo>
                      <a:pt x="647" y="1272"/>
                    </a:lnTo>
                    <a:lnTo>
                      <a:pt x="748" y="1295"/>
                    </a:lnTo>
                    <a:lnTo>
                      <a:pt x="847" y="1303"/>
                    </a:lnTo>
                    <a:lnTo>
                      <a:pt x="896" y="1303"/>
                    </a:lnTo>
                    <a:lnTo>
                      <a:pt x="990" y="1296"/>
                    </a:lnTo>
                    <a:lnTo>
                      <a:pt x="1081" y="1282"/>
                    </a:lnTo>
                    <a:lnTo>
                      <a:pt x="1260" y="1251"/>
                    </a:lnTo>
                    <a:lnTo>
                      <a:pt x="1303" y="1246"/>
                    </a:lnTo>
                    <a:lnTo>
                      <a:pt x="1346" y="1242"/>
                    </a:lnTo>
                    <a:lnTo>
                      <a:pt x="1388" y="1240"/>
                    </a:lnTo>
                    <a:lnTo>
                      <a:pt x="1950" y="1240"/>
                    </a:lnTo>
                    <a:lnTo>
                      <a:pt x="1903" y="1190"/>
                    </a:lnTo>
                    <a:lnTo>
                      <a:pt x="1847" y="1137"/>
                    </a:lnTo>
                    <a:lnTo>
                      <a:pt x="1791" y="1091"/>
                    </a:lnTo>
                    <a:lnTo>
                      <a:pt x="1736" y="1051"/>
                    </a:lnTo>
                    <a:lnTo>
                      <a:pt x="1682" y="1018"/>
                    </a:lnTo>
                    <a:lnTo>
                      <a:pt x="1621" y="988"/>
                    </a:lnTo>
                    <a:lnTo>
                      <a:pt x="780" y="988"/>
                    </a:lnTo>
                    <a:lnTo>
                      <a:pt x="738" y="987"/>
                    </a:lnTo>
                    <a:lnTo>
                      <a:pt x="654" y="976"/>
                    </a:lnTo>
                    <a:lnTo>
                      <a:pt x="571" y="950"/>
                    </a:lnTo>
                    <a:lnTo>
                      <a:pt x="490" y="905"/>
                    </a:lnTo>
                    <a:lnTo>
                      <a:pt x="410" y="837"/>
                    </a:lnTo>
                    <a:lnTo>
                      <a:pt x="360" y="781"/>
                    </a:lnTo>
                    <a:lnTo>
                      <a:pt x="320" y="722"/>
                    </a:lnTo>
                    <a:lnTo>
                      <a:pt x="291" y="660"/>
                    </a:lnTo>
                    <a:lnTo>
                      <a:pt x="274" y="600"/>
                    </a:lnTo>
                    <a:lnTo>
                      <a:pt x="270" y="540"/>
                    </a:lnTo>
                    <a:lnTo>
                      <a:pt x="273" y="509"/>
                    </a:lnTo>
                    <a:lnTo>
                      <a:pt x="292" y="450"/>
                    </a:lnTo>
                    <a:lnTo>
                      <a:pt x="327" y="394"/>
                    </a:lnTo>
                    <a:lnTo>
                      <a:pt x="379" y="341"/>
                    </a:lnTo>
                    <a:lnTo>
                      <a:pt x="441" y="301"/>
                    </a:lnTo>
                    <a:lnTo>
                      <a:pt x="506" y="276"/>
                    </a:lnTo>
                    <a:lnTo>
                      <a:pt x="568" y="261"/>
                    </a:lnTo>
                    <a:lnTo>
                      <a:pt x="653" y="251"/>
                    </a:lnTo>
                    <a:lnTo>
                      <a:pt x="720" y="246"/>
                    </a:lnTo>
                    <a:lnTo>
                      <a:pt x="735" y="243"/>
                    </a:lnTo>
                    <a:lnTo>
                      <a:pt x="747" y="239"/>
                    </a:lnTo>
                    <a:lnTo>
                      <a:pt x="754" y="235"/>
                    </a:lnTo>
                    <a:lnTo>
                      <a:pt x="759" y="230"/>
                    </a:lnTo>
                    <a:lnTo>
                      <a:pt x="760" y="223"/>
                    </a:lnTo>
                    <a:lnTo>
                      <a:pt x="759" y="215"/>
                    </a:lnTo>
                    <a:lnTo>
                      <a:pt x="758" y="208"/>
                    </a:lnTo>
                    <a:lnTo>
                      <a:pt x="755" y="199"/>
                    </a:lnTo>
                    <a:lnTo>
                      <a:pt x="746" y="187"/>
                    </a:lnTo>
                    <a:lnTo>
                      <a:pt x="740" y="178"/>
                    </a:lnTo>
                    <a:lnTo>
                      <a:pt x="696" y="125"/>
                    </a:lnTo>
                    <a:lnTo>
                      <a:pt x="645" y="74"/>
                    </a:lnTo>
                    <a:lnTo>
                      <a:pt x="591" y="27"/>
                    </a:lnTo>
                    <a:lnTo>
                      <a:pt x="548" y="6"/>
                    </a:lnTo>
                    <a:lnTo>
                      <a:pt x="532" y="1"/>
                    </a:lnTo>
                    <a:lnTo>
                      <a:pt x="518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40" name="Freeform 3710"/>
              <p:cNvSpPr>
                <a:spLocks/>
              </p:cNvSpPr>
              <p:nvPr/>
            </p:nvSpPr>
            <p:spPr bwMode="auto">
              <a:xfrm>
                <a:off x="4148" y="5928"/>
                <a:ext cx="2201" cy="2358"/>
              </a:xfrm>
              <a:custGeom>
                <a:avLst/>
                <a:gdLst>
                  <a:gd name="T0" fmla="+- 0 5472 4148"/>
                  <a:gd name="T1" fmla="*/ T0 w 2201"/>
                  <a:gd name="T2" fmla="+- 0 6851 5928"/>
                  <a:gd name="T3" fmla="*/ 6851 h 2358"/>
                  <a:gd name="T4" fmla="+- 0 5375 4148"/>
                  <a:gd name="T5" fmla="*/ T4 w 2201"/>
                  <a:gd name="T6" fmla="+- 0 6856 5928"/>
                  <a:gd name="T7" fmla="*/ 6856 h 2358"/>
                  <a:gd name="T8" fmla="+- 0 5282 4148"/>
                  <a:gd name="T9" fmla="*/ T8 w 2201"/>
                  <a:gd name="T10" fmla="+- 0 6867 5928"/>
                  <a:gd name="T11" fmla="*/ 6867 h 2358"/>
                  <a:gd name="T12" fmla="+- 0 5102 4148"/>
                  <a:gd name="T13" fmla="*/ T12 w 2201"/>
                  <a:gd name="T14" fmla="+- 0 6898 5928"/>
                  <a:gd name="T15" fmla="*/ 6898 h 2358"/>
                  <a:gd name="T16" fmla="+- 0 5058 4148"/>
                  <a:gd name="T17" fmla="*/ T16 w 2201"/>
                  <a:gd name="T18" fmla="+- 0 6905 5928"/>
                  <a:gd name="T19" fmla="*/ 6905 h 2358"/>
                  <a:gd name="T20" fmla="+- 0 5014 4148"/>
                  <a:gd name="T21" fmla="*/ T20 w 2201"/>
                  <a:gd name="T22" fmla="+- 0 6910 5928"/>
                  <a:gd name="T23" fmla="*/ 6910 h 2358"/>
                  <a:gd name="T24" fmla="+- 0 4971 4148"/>
                  <a:gd name="T25" fmla="*/ T24 w 2201"/>
                  <a:gd name="T26" fmla="+- 0 6914 5928"/>
                  <a:gd name="T27" fmla="*/ 6914 h 2358"/>
                  <a:gd name="T28" fmla="+- 0 4928 4148"/>
                  <a:gd name="T29" fmla="*/ T28 w 2201"/>
                  <a:gd name="T30" fmla="+- 0 6916 5928"/>
                  <a:gd name="T31" fmla="*/ 6916 h 2358"/>
                  <a:gd name="T32" fmla="+- 0 5769 4148"/>
                  <a:gd name="T33" fmla="*/ T32 w 2201"/>
                  <a:gd name="T34" fmla="+- 0 6916 5928"/>
                  <a:gd name="T35" fmla="*/ 6916 h 2358"/>
                  <a:gd name="T36" fmla="+- 0 5672 4148"/>
                  <a:gd name="T37" fmla="*/ T36 w 2201"/>
                  <a:gd name="T38" fmla="+- 0 6880 5928"/>
                  <a:gd name="T39" fmla="*/ 6880 h 2358"/>
                  <a:gd name="T40" fmla="+- 0 5571 4148"/>
                  <a:gd name="T41" fmla="*/ T40 w 2201"/>
                  <a:gd name="T42" fmla="+- 0 6858 5928"/>
                  <a:gd name="T43" fmla="*/ 6858 h 2358"/>
                  <a:gd name="T44" fmla="+- 0 5521 4148"/>
                  <a:gd name="T45" fmla="*/ T44 w 2201"/>
                  <a:gd name="T46" fmla="+- 0 6853 5928"/>
                  <a:gd name="T47" fmla="*/ 6853 h 2358"/>
                  <a:gd name="T48" fmla="+- 0 5472 4148"/>
                  <a:gd name="T49" fmla="*/ T48 w 2201"/>
                  <a:gd name="T50" fmla="+- 0 6851 5928"/>
                  <a:gd name="T51" fmla="*/ 6851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</a:cxnLst>
                <a:rect l="0" t="0" r="r" b="b"/>
                <a:pathLst>
                  <a:path w="2201" h="2358">
                    <a:moveTo>
                      <a:pt x="1324" y="923"/>
                    </a:moveTo>
                    <a:lnTo>
                      <a:pt x="1227" y="928"/>
                    </a:lnTo>
                    <a:lnTo>
                      <a:pt x="1134" y="939"/>
                    </a:lnTo>
                    <a:lnTo>
                      <a:pt x="954" y="970"/>
                    </a:lnTo>
                    <a:lnTo>
                      <a:pt x="910" y="977"/>
                    </a:lnTo>
                    <a:lnTo>
                      <a:pt x="866" y="982"/>
                    </a:lnTo>
                    <a:lnTo>
                      <a:pt x="823" y="986"/>
                    </a:lnTo>
                    <a:lnTo>
                      <a:pt x="780" y="988"/>
                    </a:lnTo>
                    <a:lnTo>
                      <a:pt x="1621" y="988"/>
                    </a:lnTo>
                    <a:lnTo>
                      <a:pt x="1524" y="952"/>
                    </a:lnTo>
                    <a:lnTo>
                      <a:pt x="1423" y="930"/>
                    </a:lnTo>
                    <a:lnTo>
                      <a:pt x="1373" y="925"/>
                    </a:lnTo>
                    <a:lnTo>
                      <a:pt x="1324" y="923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6" name="Group 3706"/>
            <p:cNvGrpSpPr>
              <a:grpSpLocks/>
            </p:cNvGrpSpPr>
            <p:nvPr/>
          </p:nvGrpSpPr>
          <p:grpSpPr bwMode="auto">
            <a:xfrm>
              <a:off x="4937" y="5362"/>
              <a:ext cx="2510" cy="2010"/>
              <a:chOff x="4937" y="5362"/>
              <a:chExt cx="2510" cy="2010"/>
            </a:xfrm>
          </p:grpSpPr>
          <p:sp>
            <p:nvSpPr>
              <p:cNvPr id="136" name="Freeform 3708"/>
              <p:cNvSpPr>
                <a:spLocks/>
              </p:cNvSpPr>
              <p:nvPr/>
            </p:nvSpPr>
            <p:spPr bwMode="auto">
              <a:xfrm>
                <a:off x="4937" y="5362"/>
                <a:ext cx="2510" cy="2010"/>
              </a:xfrm>
              <a:custGeom>
                <a:avLst/>
                <a:gdLst>
                  <a:gd name="T0" fmla="+- 0 5082 4937"/>
                  <a:gd name="T1" fmla="*/ T0 w 2510"/>
                  <a:gd name="T2" fmla="+- 0 5362 5362"/>
                  <a:gd name="T3" fmla="*/ 5362 h 2010"/>
                  <a:gd name="T4" fmla="+- 0 5027 4937"/>
                  <a:gd name="T5" fmla="*/ T4 w 2510"/>
                  <a:gd name="T6" fmla="+- 0 5388 5362"/>
                  <a:gd name="T7" fmla="*/ 5388 h 2010"/>
                  <a:gd name="T8" fmla="+- 0 4982 4937"/>
                  <a:gd name="T9" fmla="*/ T8 w 2510"/>
                  <a:gd name="T10" fmla="+- 0 5430 5362"/>
                  <a:gd name="T11" fmla="*/ 5430 h 2010"/>
                  <a:gd name="T12" fmla="+- 0 4943 4937"/>
                  <a:gd name="T13" fmla="*/ T12 w 2510"/>
                  <a:gd name="T14" fmla="+- 0 5486 5362"/>
                  <a:gd name="T15" fmla="*/ 5486 h 2010"/>
                  <a:gd name="T16" fmla="+- 0 4937 4937"/>
                  <a:gd name="T17" fmla="*/ T16 w 2510"/>
                  <a:gd name="T18" fmla="+- 0 5507 5362"/>
                  <a:gd name="T19" fmla="*/ 5507 h 2010"/>
                  <a:gd name="T20" fmla="+- 0 4937 4937"/>
                  <a:gd name="T21" fmla="*/ T20 w 2510"/>
                  <a:gd name="T22" fmla="+- 0 5515 5362"/>
                  <a:gd name="T23" fmla="*/ 5515 h 2010"/>
                  <a:gd name="T24" fmla="+- 0 6720 4937"/>
                  <a:gd name="T25" fmla="*/ T24 w 2510"/>
                  <a:gd name="T26" fmla="+- 0 7312 5362"/>
                  <a:gd name="T27" fmla="*/ 7312 h 2010"/>
                  <a:gd name="T28" fmla="+- 0 6774 4937"/>
                  <a:gd name="T29" fmla="*/ T28 w 2510"/>
                  <a:gd name="T30" fmla="+- 0 7355 5362"/>
                  <a:gd name="T31" fmla="*/ 7355 h 2010"/>
                  <a:gd name="T32" fmla="+- 0 6840 4937"/>
                  <a:gd name="T33" fmla="*/ T32 w 2510"/>
                  <a:gd name="T34" fmla="+- 0 7372 5362"/>
                  <a:gd name="T35" fmla="*/ 7372 h 2010"/>
                  <a:gd name="T36" fmla="+- 0 6858 4937"/>
                  <a:gd name="T37" fmla="*/ T36 w 2510"/>
                  <a:gd name="T38" fmla="+- 0 7369 5362"/>
                  <a:gd name="T39" fmla="*/ 7369 h 2010"/>
                  <a:gd name="T40" fmla="+- 0 6873 4937"/>
                  <a:gd name="T41" fmla="*/ T40 w 2510"/>
                  <a:gd name="T42" fmla="+- 0 7363 5362"/>
                  <a:gd name="T43" fmla="*/ 7363 h 2010"/>
                  <a:gd name="T44" fmla="+- 0 6885 4937"/>
                  <a:gd name="T45" fmla="*/ T44 w 2510"/>
                  <a:gd name="T46" fmla="+- 0 7353 5362"/>
                  <a:gd name="T47" fmla="*/ 7353 h 2010"/>
                  <a:gd name="T48" fmla="+- 0 7209 4937"/>
                  <a:gd name="T49" fmla="*/ T48 w 2510"/>
                  <a:gd name="T50" fmla="+- 0 7029 5362"/>
                  <a:gd name="T51" fmla="*/ 7029 h 2010"/>
                  <a:gd name="T52" fmla="+- 0 6770 4937"/>
                  <a:gd name="T53" fmla="*/ T52 w 2510"/>
                  <a:gd name="T54" fmla="+- 0 7029 5362"/>
                  <a:gd name="T55" fmla="*/ 7029 h 2010"/>
                  <a:gd name="T56" fmla="+- 0 5116 4937"/>
                  <a:gd name="T57" fmla="*/ T56 w 2510"/>
                  <a:gd name="T58" fmla="+- 0 5375 5362"/>
                  <a:gd name="T59" fmla="*/ 5375 h 2010"/>
                  <a:gd name="T60" fmla="+- 0 5107 4937"/>
                  <a:gd name="T61" fmla="*/ T60 w 2510"/>
                  <a:gd name="T62" fmla="+- 0 5368 5362"/>
                  <a:gd name="T63" fmla="*/ 5368 h 2010"/>
                  <a:gd name="T64" fmla="+- 0 5090 4937"/>
                  <a:gd name="T65" fmla="*/ T64 w 2510"/>
                  <a:gd name="T66" fmla="+- 0 5362 5362"/>
                  <a:gd name="T67" fmla="*/ 5362 h 2010"/>
                  <a:gd name="T68" fmla="+- 0 5082 4937"/>
                  <a:gd name="T69" fmla="*/ T68 w 2510"/>
                  <a:gd name="T70" fmla="+- 0 5362 5362"/>
                  <a:gd name="T71" fmla="*/ 5362 h 20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</a:cxnLst>
                <a:rect l="0" t="0" r="r" b="b"/>
                <a:pathLst>
                  <a:path w="2510" h="2010">
                    <a:moveTo>
                      <a:pt x="145" y="0"/>
                    </a:moveTo>
                    <a:lnTo>
                      <a:pt x="90" y="26"/>
                    </a:lnTo>
                    <a:lnTo>
                      <a:pt x="45" y="68"/>
                    </a:lnTo>
                    <a:lnTo>
                      <a:pt x="6" y="124"/>
                    </a:lnTo>
                    <a:lnTo>
                      <a:pt x="0" y="145"/>
                    </a:lnTo>
                    <a:lnTo>
                      <a:pt x="0" y="153"/>
                    </a:lnTo>
                    <a:lnTo>
                      <a:pt x="1783" y="1950"/>
                    </a:lnTo>
                    <a:lnTo>
                      <a:pt x="1837" y="1993"/>
                    </a:lnTo>
                    <a:lnTo>
                      <a:pt x="1903" y="2010"/>
                    </a:lnTo>
                    <a:lnTo>
                      <a:pt x="1921" y="2007"/>
                    </a:lnTo>
                    <a:lnTo>
                      <a:pt x="1936" y="2001"/>
                    </a:lnTo>
                    <a:lnTo>
                      <a:pt x="1948" y="1991"/>
                    </a:lnTo>
                    <a:lnTo>
                      <a:pt x="2272" y="1667"/>
                    </a:lnTo>
                    <a:lnTo>
                      <a:pt x="1833" y="1667"/>
                    </a:lnTo>
                    <a:lnTo>
                      <a:pt x="179" y="13"/>
                    </a:lnTo>
                    <a:lnTo>
                      <a:pt x="170" y="6"/>
                    </a:lnTo>
                    <a:lnTo>
                      <a:pt x="153" y="0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37" name="Freeform 3707"/>
              <p:cNvSpPr>
                <a:spLocks/>
              </p:cNvSpPr>
              <p:nvPr/>
            </p:nvSpPr>
            <p:spPr bwMode="auto">
              <a:xfrm>
                <a:off x="4937" y="5362"/>
                <a:ext cx="2510" cy="2010"/>
              </a:xfrm>
              <a:custGeom>
                <a:avLst/>
                <a:gdLst>
                  <a:gd name="T0" fmla="+- 0 7240 4937"/>
                  <a:gd name="T1" fmla="*/ T0 w 2510"/>
                  <a:gd name="T2" fmla="+- 0 6571 5362"/>
                  <a:gd name="T3" fmla="*/ 6571 h 2010"/>
                  <a:gd name="T4" fmla="+- 0 7231 4937"/>
                  <a:gd name="T5" fmla="*/ T4 w 2510"/>
                  <a:gd name="T6" fmla="+- 0 6571 5362"/>
                  <a:gd name="T7" fmla="*/ 6571 h 2010"/>
                  <a:gd name="T8" fmla="+- 0 7225 4937"/>
                  <a:gd name="T9" fmla="*/ T8 w 2510"/>
                  <a:gd name="T10" fmla="+- 0 6575 5362"/>
                  <a:gd name="T11" fmla="*/ 6575 h 2010"/>
                  <a:gd name="T12" fmla="+- 0 6770 4937"/>
                  <a:gd name="T13" fmla="*/ T12 w 2510"/>
                  <a:gd name="T14" fmla="+- 0 7029 5362"/>
                  <a:gd name="T15" fmla="*/ 7029 h 2010"/>
                  <a:gd name="T16" fmla="+- 0 7209 4937"/>
                  <a:gd name="T17" fmla="*/ T16 w 2510"/>
                  <a:gd name="T18" fmla="+- 0 7029 5362"/>
                  <a:gd name="T19" fmla="*/ 7029 h 2010"/>
                  <a:gd name="T20" fmla="+- 0 7444 4937"/>
                  <a:gd name="T21" fmla="*/ T20 w 2510"/>
                  <a:gd name="T22" fmla="+- 0 6794 5362"/>
                  <a:gd name="T23" fmla="*/ 6794 h 2010"/>
                  <a:gd name="T24" fmla="+- 0 7446 4937"/>
                  <a:gd name="T25" fmla="*/ T24 w 2510"/>
                  <a:gd name="T26" fmla="+- 0 6786 5362"/>
                  <a:gd name="T27" fmla="*/ 6786 h 2010"/>
                  <a:gd name="T28" fmla="+- 0 7447 4937"/>
                  <a:gd name="T29" fmla="*/ T28 w 2510"/>
                  <a:gd name="T30" fmla="+- 0 6777 5362"/>
                  <a:gd name="T31" fmla="*/ 6777 h 2010"/>
                  <a:gd name="T32" fmla="+- 0 7446 4937"/>
                  <a:gd name="T33" fmla="*/ T32 w 2510"/>
                  <a:gd name="T34" fmla="+- 0 6769 5362"/>
                  <a:gd name="T35" fmla="*/ 6769 h 2010"/>
                  <a:gd name="T36" fmla="+- 0 7408 4937"/>
                  <a:gd name="T37" fmla="*/ T36 w 2510"/>
                  <a:gd name="T38" fmla="+- 0 6706 5362"/>
                  <a:gd name="T39" fmla="*/ 6706 h 2010"/>
                  <a:gd name="T40" fmla="+- 0 7362 4937"/>
                  <a:gd name="T41" fmla="*/ T40 w 2510"/>
                  <a:gd name="T42" fmla="+- 0 6656 5362"/>
                  <a:gd name="T43" fmla="*/ 6656 h 2010"/>
                  <a:gd name="T44" fmla="+- 0 7310 4937"/>
                  <a:gd name="T45" fmla="*/ T44 w 2510"/>
                  <a:gd name="T46" fmla="+- 0 6607 5362"/>
                  <a:gd name="T47" fmla="*/ 6607 h 2010"/>
                  <a:gd name="T48" fmla="+- 0 7249 4937"/>
                  <a:gd name="T49" fmla="*/ T48 w 2510"/>
                  <a:gd name="T50" fmla="+- 0 6571 5362"/>
                  <a:gd name="T51" fmla="*/ 6571 h 2010"/>
                  <a:gd name="T52" fmla="+- 0 7240 4937"/>
                  <a:gd name="T53" fmla="*/ T52 w 2510"/>
                  <a:gd name="T54" fmla="+- 0 6571 5362"/>
                  <a:gd name="T55" fmla="*/ 6571 h 20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</a:cxnLst>
                <a:rect l="0" t="0" r="r" b="b"/>
                <a:pathLst>
                  <a:path w="2510" h="2010">
                    <a:moveTo>
                      <a:pt x="2303" y="1209"/>
                    </a:moveTo>
                    <a:lnTo>
                      <a:pt x="2294" y="1209"/>
                    </a:lnTo>
                    <a:lnTo>
                      <a:pt x="2288" y="1213"/>
                    </a:lnTo>
                    <a:lnTo>
                      <a:pt x="1833" y="1667"/>
                    </a:lnTo>
                    <a:lnTo>
                      <a:pt x="2272" y="1667"/>
                    </a:lnTo>
                    <a:lnTo>
                      <a:pt x="2507" y="1432"/>
                    </a:lnTo>
                    <a:lnTo>
                      <a:pt x="2509" y="1424"/>
                    </a:lnTo>
                    <a:lnTo>
                      <a:pt x="2510" y="1415"/>
                    </a:lnTo>
                    <a:lnTo>
                      <a:pt x="2509" y="1407"/>
                    </a:lnTo>
                    <a:lnTo>
                      <a:pt x="2471" y="1344"/>
                    </a:lnTo>
                    <a:lnTo>
                      <a:pt x="2425" y="1294"/>
                    </a:lnTo>
                    <a:lnTo>
                      <a:pt x="2373" y="1245"/>
                    </a:lnTo>
                    <a:lnTo>
                      <a:pt x="2312" y="1209"/>
                    </a:lnTo>
                    <a:lnTo>
                      <a:pt x="2303" y="1209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7" name="Group 3702"/>
            <p:cNvGrpSpPr>
              <a:grpSpLocks/>
            </p:cNvGrpSpPr>
            <p:nvPr/>
          </p:nvGrpSpPr>
          <p:grpSpPr bwMode="auto">
            <a:xfrm>
              <a:off x="6072" y="4186"/>
              <a:ext cx="2516" cy="2514"/>
              <a:chOff x="6072" y="4186"/>
              <a:chExt cx="2516" cy="2514"/>
            </a:xfrm>
          </p:grpSpPr>
          <p:sp>
            <p:nvSpPr>
              <p:cNvPr id="133" name="Freeform 3705"/>
              <p:cNvSpPr>
                <a:spLocks/>
              </p:cNvSpPr>
              <p:nvPr/>
            </p:nvSpPr>
            <p:spPr bwMode="auto">
              <a:xfrm>
                <a:off x="6072" y="4186"/>
                <a:ext cx="2516" cy="2514"/>
              </a:xfrm>
              <a:custGeom>
                <a:avLst/>
                <a:gdLst>
                  <a:gd name="T0" fmla="+- 0 6264 6072"/>
                  <a:gd name="T1" fmla="*/ T0 w 2516"/>
                  <a:gd name="T2" fmla="+- 0 4186 4186"/>
                  <a:gd name="T3" fmla="*/ 4186 h 2514"/>
                  <a:gd name="T4" fmla="+- 0 6199 6072"/>
                  <a:gd name="T5" fmla="*/ T4 w 2516"/>
                  <a:gd name="T6" fmla="+- 0 4215 4186"/>
                  <a:gd name="T7" fmla="*/ 4215 h 2514"/>
                  <a:gd name="T8" fmla="+- 0 6132 6072"/>
                  <a:gd name="T9" fmla="*/ T8 w 2516"/>
                  <a:gd name="T10" fmla="+- 0 4279 4186"/>
                  <a:gd name="T11" fmla="*/ 4279 h 2514"/>
                  <a:gd name="T12" fmla="+- 0 6092 6072"/>
                  <a:gd name="T13" fmla="*/ T12 w 2516"/>
                  <a:gd name="T14" fmla="+- 0 4325 4186"/>
                  <a:gd name="T15" fmla="*/ 4325 h 2514"/>
                  <a:gd name="T16" fmla="+- 0 6072 6072"/>
                  <a:gd name="T17" fmla="*/ T16 w 2516"/>
                  <a:gd name="T18" fmla="+- 0 4377 4186"/>
                  <a:gd name="T19" fmla="*/ 4377 h 2514"/>
                  <a:gd name="T20" fmla="+- 0 6076 6072"/>
                  <a:gd name="T21" fmla="*/ T20 w 2516"/>
                  <a:gd name="T22" fmla="+- 0 4389 4186"/>
                  <a:gd name="T23" fmla="*/ 4389 h 2514"/>
                  <a:gd name="T24" fmla="+- 0 6078 6072"/>
                  <a:gd name="T25" fmla="*/ T24 w 2516"/>
                  <a:gd name="T26" fmla="+- 0 4398 4186"/>
                  <a:gd name="T27" fmla="*/ 4398 h 2514"/>
                  <a:gd name="T28" fmla="+- 0 6082 6072"/>
                  <a:gd name="T29" fmla="*/ T28 w 2516"/>
                  <a:gd name="T30" fmla="+- 0 4407 4186"/>
                  <a:gd name="T31" fmla="*/ 4407 h 2514"/>
                  <a:gd name="T32" fmla="+- 0 6086 6072"/>
                  <a:gd name="T33" fmla="*/ T32 w 2516"/>
                  <a:gd name="T34" fmla="+- 0 4416 4186"/>
                  <a:gd name="T35" fmla="*/ 4416 h 2514"/>
                  <a:gd name="T36" fmla="+- 0 6092 6072"/>
                  <a:gd name="T37" fmla="*/ T36 w 2516"/>
                  <a:gd name="T38" fmla="+- 0 4426 4186"/>
                  <a:gd name="T39" fmla="*/ 4426 h 2514"/>
                  <a:gd name="T40" fmla="+- 0 6261 6072"/>
                  <a:gd name="T41" fmla="*/ T40 w 2516"/>
                  <a:gd name="T42" fmla="+- 0 4699 4186"/>
                  <a:gd name="T43" fmla="*/ 4699 h 2514"/>
                  <a:gd name="T44" fmla="+- 0 6788 6072"/>
                  <a:gd name="T45" fmla="*/ T44 w 2516"/>
                  <a:gd name="T46" fmla="+- 0 5555 4186"/>
                  <a:gd name="T47" fmla="*/ 5555 h 2514"/>
                  <a:gd name="T48" fmla="+- 0 6876 6072"/>
                  <a:gd name="T49" fmla="*/ T48 w 2516"/>
                  <a:gd name="T50" fmla="+- 0 5698 4186"/>
                  <a:gd name="T51" fmla="*/ 5698 h 2514"/>
                  <a:gd name="T52" fmla="+- 0 7018 6072"/>
                  <a:gd name="T53" fmla="*/ T52 w 2516"/>
                  <a:gd name="T54" fmla="+- 0 5931 4186"/>
                  <a:gd name="T55" fmla="*/ 5931 h 2514"/>
                  <a:gd name="T56" fmla="+- 0 7441 6072"/>
                  <a:gd name="T57" fmla="*/ T56 w 2516"/>
                  <a:gd name="T58" fmla="+- 0 6615 4186"/>
                  <a:gd name="T59" fmla="*/ 6615 h 2514"/>
                  <a:gd name="T60" fmla="+- 0 7485 6072"/>
                  <a:gd name="T61" fmla="*/ T60 w 2516"/>
                  <a:gd name="T62" fmla="+- 0 6674 4186"/>
                  <a:gd name="T63" fmla="*/ 6674 h 2514"/>
                  <a:gd name="T64" fmla="+- 0 7531 6072"/>
                  <a:gd name="T65" fmla="*/ T64 w 2516"/>
                  <a:gd name="T66" fmla="+- 0 6699 4186"/>
                  <a:gd name="T67" fmla="*/ 6699 h 2514"/>
                  <a:gd name="T68" fmla="+- 0 7541 6072"/>
                  <a:gd name="T69" fmla="*/ T68 w 2516"/>
                  <a:gd name="T70" fmla="+- 0 6697 4186"/>
                  <a:gd name="T71" fmla="*/ 6697 h 2514"/>
                  <a:gd name="T72" fmla="+- 0 7597 6072"/>
                  <a:gd name="T73" fmla="*/ T72 w 2516"/>
                  <a:gd name="T74" fmla="+- 0 6658 4186"/>
                  <a:gd name="T75" fmla="*/ 6658 h 2514"/>
                  <a:gd name="T76" fmla="+- 0 7644 6072"/>
                  <a:gd name="T77" fmla="*/ T76 w 2516"/>
                  <a:gd name="T78" fmla="+- 0 6608 4186"/>
                  <a:gd name="T79" fmla="*/ 6608 h 2514"/>
                  <a:gd name="T80" fmla="+- 0 7668 6072"/>
                  <a:gd name="T81" fmla="*/ T80 w 2516"/>
                  <a:gd name="T82" fmla="+- 0 6561 4186"/>
                  <a:gd name="T83" fmla="*/ 6561 h 2514"/>
                  <a:gd name="T84" fmla="+- 0 7669 6072"/>
                  <a:gd name="T85" fmla="*/ T84 w 2516"/>
                  <a:gd name="T86" fmla="+- 0 6551 4186"/>
                  <a:gd name="T87" fmla="*/ 6551 h 2514"/>
                  <a:gd name="T88" fmla="+- 0 7670 6072"/>
                  <a:gd name="T89" fmla="*/ T88 w 2516"/>
                  <a:gd name="T90" fmla="+- 0 6542 4186"/>
                  <a:gd name="T91" fmla="*/ 6542 h 2514"/>
                  <a:gd name="T92" fmla="+- 0 7665 6072"/>
                  <a:gd name="T93" fmla="*/ T92 w 2516"/>
                  <a:gd name="T94" fmla="+- 0 6531 4186"/>
                  <a:gd name="T95" fmla="*/ 6531 h 2514"/>
                  <a:gd name="T96" fmla="+- 0 7662 6072"/>
                  <a:gd name="T97" fmla="*/ T96 w 2516"/>
                  <a:gd name="T98" fmla="+- 0 6523 4186"/>
                  <a:gd name="T99" fmla="*/ 6523 h 2514"/>
                  <a:gd name="T100" fmla="+- 0 7658 6072"/>
                  <a:gd name="T101" fmla="*/ T100 w 2516"/>
                  <a:gd name="T102" fmla="+- 0 6512 4186"/>
                  <a:gd name="T103" fmla="*/ 6512 h 2514"/>
                  <a:gd name="T104" fmla="+- 0 7651 6072"/>
                  <a:gd name="T105" fmla="*/ T104 w 2516"/>
                  <a:gd name="T106" fmla="+- 0 6502 4186"/>
                  <a:gd name="T107" fmla="*/ 6502 h 2514"/>
                  <a:gd name="T108" fmla="+- 0 7340 6072"/>
                  <a:gd name="T109" fmla="*/ T108 w 2516"/>
                  <a:gd name="T110" fmla="+- 0 6011 4186"/>
                  <a:gd name="T111" fmla="*/ 6011 h 2514"/>
                  <a:gd name="T112" fmla="+- 0 7296 6072"/>
                  <a:gd name="T113" fmla="*/ T112 w 2516"/>
                  <a:gd name="T114" fmla="+- 0 5941 4186"/>
                  <a:gd name="T115" fmla="*/ 5941 h 2514"/>
                  <a:gd name="T116" fmla="+- 0 7539 6072"/>
                  <a:gd name="T117" fmla="*/ T116 w 2516"/>
                  <a:gd name="T118" fmla="+- 0 5698 4186"/>
                  <a:gd name="T119" fmla="*/ 5698 h 2514"/>
                  <a:gd name="T120" fmla="+- 0 7136 6072"/>
                  <a:gd name="T121" fmla="*/ T120 w 2516"/>
                  <a:gd name="T122" fmla="+- 0 5698 4186"/>
                  <a:gd name="T123" fmla="*/ 5698 h 2514"/>
                  <a:gd name="T124" fmla="+- 0 6489 6072"/>
                  <a:gd name="T125" fmla="*/ T124 w 2516"/>
                  <a:gd name="T126" fmla="+- 0 4670 4186"/>
                  <a:gd name="T127" fmla="*/ 4670 h 2514"/>
                  <a:gd name="T128" fmla="+- 0 6402 6072"/>
                  <a:gd name="T129" fmla="*/ T128 w 2516"/>
                  <a:gd name="T130" fmla="+- 0 4533 4186"/>
                  <a:gd name="T131" fmla="*/ 4533 h 2514"/>
                  <a:gd name="T132" fmla="+- 0 6403 6072"/>
                  <a:gd name="T133" fmla="*/ T132 w 2516"/>
                  <a:gd name="T134" fmla="+- 0 4532 4186"/>
                  <a:gd name="T135" fmla="*/ 4532 h 2514"/>
                  <a:gd name="T136" fmla="+- 0 6842 6072"/>
                  <a:gd name="T137" fmla="*/ T136 w 2516"/>
                  <a:gd name="T138" fmla="+- 0 4532 4186"/>
                  <a:gd name="T139" fmla="*/ 4532 h 2514"/>
                  <a:gd name="T140" fmla="+- 0 6314 6072"/>
                  <a:gd name="T141" fmla="*/ T140 w 2516"/>
                  <a:gd name="T142" fmla="+- 0 4206 4186"/>
                  <a:gd name="T143" fmla="*/ 4206 h 2514"/>
                  <a:gd name="T144" fmla="+- 0 6305 6072"/>
                  <a:gd name="T145" fmla="*/ T144 w 2516"/>
                  <a:gd name="T146" fmla="+- 0 4200 4186"/>
                  <a:gd name="T147" fmla="*/ 4200 h 2514"/>
                  <a:gd name="T148" fmla="+- 0 6295 6072"/>
                  <a:gd name="T149" fmla="*/ T148 w 2516"/>
                  <a:gd name="T150" fmla="+- 0 4195 4186"/>
                  <a:gd name="T151" fmla="*/ 4195 h 2514"/>
                  <a:gd name="T152" fmla="+- 0 6285 6072"/>
                  <a:gd name="T153" fmla="*/ T152 w 2516"/>
                  <a:gd name="T154" fmla="+- 0 4191 4186"/>
                  <a:gd name="T155" fmla="*/ 4191 h 2514"/>
                  <a:gd name="T156" fmla="+- 0 6276 6072"/>
                  <a:gd name="T157" fmla="*/ T156 w 2516"/>
                  <a:gd name="T158" fmla="+- 0 4188 4186"/>
                  <a:gd name="T159" fmla="*/ 4188 h 2514"/>
                  <a:gd name="T160" fmla="+- 0 6264 6072"/>
                  <a:gd name="T161" fmla="*/ T160 w 2516"/>
                  <a:gd name="T162" fmla="+- 0 4186 4186"/>
                  <a:gd name="T163" fmla="*/ 4186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2516" h="2514">
                    <a:moveTo>
                      <a:pt x="192" y="0"/>
                    </a:moveTo>
                    <a:lnTo>
                      <a:pt x="127" y="29"/>
                    </a:lnTo>
                    <a:lnTo>
                      <a:pt x="60" y="93"/>
                    </a:lnTo>
                    <a:lnTo>
                      <a:pt x="20" y="139"/>
                    </a:lnTo>
                    <a:lnTo>
                      <a:pt x="0" y="191"/>
                    </a:lnTo>
                    <a:lnTo>
                      <a:pt x="4" y="203"/>
                    </a:lnTo>
                    <a:lnTo>
                      <a:pt x="6" y="212"/>
                    </a:lnTo>
                    <a:lnTo>
                      <a:pt x="10" y="221"/>
                    </a:lnTo>
                    <a:lnTo>
                      <a:pt x="14" y="230"/>
                    </a:lnTo>
                    <a:lnTo>
                      <a:pt x="20" y="240"/>
                    </a:lnTo>
                    <a:lnTo>
                      <a:pt x="189" y="513"/>
                    </a:lnTo>
                    <a:lnTo>
                      <a:pt x="716" y="1369"/>
                    </a:lnTo>
                    <a:lnTo>
                      <a:pt x="804" y="1512"/>
                    </a:lnTo>
                    <a:lnTo>
                      <a:pt x="946" y="1745"/>
                    </a:lnTo>
                    <a:lnTo>
                      <a:pt x="1369" y="2429"/>
                    </a:lnTo>
                    <a:lnTo>
                      <a:pt x="1413" y="2488"/>
                    </a:lnTo>
                    <a:lnTo>
                      <a:pt x="1459" y="2513"/>
                    </a:lnTo>
                    <a:lnTo>
                      <a:pt x="1469" y="2511"/>
                    </a:lnTo>
                    <a:lnTo>
                      <a:pt x="1525" y="2472"/>
                    </a:lnTo>
                    <a:lnTo>
                      <a:pt x="1572" y="2422"/>
                    </a:lnTo>
                    <a:lnTo>
                      <a:pt x="1596" y="2375"/>
                    </a:lnTo>
                    <a:lnTo>
                      <a:pt x="1597" y="2365"/>
                    </a:lnTo>
                    <a:lnTo>
                      <a:pt x="1598" y="2356"/>
                    </a:lnTo>
                    <a:lnTo>
                      <a:pt x="1593" y="2345"/>
                    </a:lnTo>
                    <a:lnTo>
                      <a:pt x="1590" y="2337"/>
                    </a:lnTo>
                    <a:lnTo>
                      <a:pt x="1586" y="2326"/>
                    </a:lnTo>
                    <a:lnTo>
                      <a:pt x="1579" y="2316"/>
                    </a:lnTo>
                    <a:lnTo>
                      <a:pt x="1268" y="1825"/>
                    </a:lnTo>
                    <a:lnTo>
                      <a:pt x="1224" y="1755"/>
                    </a:lnTo>
                    <a:lnTo>
                      <a:pt x="1467" y="1512"/>
                    </a:lnTo>
                    <a:lnTo>
                      <a:pt x="1064" y="1512"/>
                    </a:lnTo>
                    <a:lnTo>
                      <a:pt x="417" y="484"/>
                    </a:lnTo>
                    <a:lnTo>
                      <a:pt x="330" y="347"/>
                    </a:lnTo>
                    <a:lnTo>
                      <a:pt x="331" y="346"/>
                    </a:lnTo>
                    <a:lnTo>
                      <a:pt x="770" y="346"/>
                    </a:lnTo>
                    <a:lnTo>
                      <a:pt x="242" y="20"/>
                    </a:lnTo>
                    <a:lnTo>
                      <a:pt x="233" y="14"/>
                    </a:lnTo>
                    <a:lnTo>
                      <a:pt x="223" y="9"/>
                    </a:lnTo>
                    <a:lnTo>
                      <a:pt x="213" y="5"/>
                    </a:lnTo>
                    <a:lnTo>
                      <a:pt x="204" y="2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34" name="Freeform 3704"/>
              <p:cNvSpPr>
                <a:spLocks/>
              </p:cNvSpPr>
              <p:nvPr/>
            </p:nvSpPr>
            <p:spPr bwMode="auto">
              <a:xfrm>
                <a:off x="6072" y="4186"/>
                <a:ext cx="2516" cy="2514"/>
              </a:xfrm>
              <a:custGeom>
                <a:avLst/>
                <a:gdLst>
                  <a:gd name="T0" fmla="+- 0 8287 6072"/>
                  <a:gd name="T1" fmla="*/ T0 w 2516"/>
                  <a:gd name="T2" fmla="+- 0 5421 4186"/>
                  <a:gd name="T3" fmla="*/ 5421 h 2514"/>
                  <a:gd name="T4" fmla="+- 0 7816 6072"/>
                  <a:gd name="T5" fmla="*/ T4 w 2516"/>
                  <a:gd name="T6" fmla="+- 0 5421 4186"/>
                  <a:gd name="T7" fmla="*/ 5421 h 2514"/>
                  <a:gd name="T8" fmla="+- 0 8261 6072"/>
                  <a:gd name="T9" fmla="*/ T8 w 2516"/>
                  <a:gd name="T10" fmla="+- 0 5698 4186"/>
                  <a:gd name="T11" fmla="*/ 5698 h 2514"/>
                  <a:gd name="T12" fmla="+- 0 8387 6072"/>
                  <a:gd name="T13" fmla="*/ T12 w 2516"/>
                  <a:gd name="T14" fmla="+- 0 5777 4186"/>
                  <a:gd name="T15" fmla="*/ 5777 h 2514"/>
                  <a:gd name="T16" fmla="+- 0 8399 6072"/>
                  <a:gd name="T17" fmla="*/ T16 w 2516"/>
                  <a:gd name="T18" fmla="+- 0 5783 4186"/>
                  <a:gd name="T19" fmla="*/ 5783 h 2514"/>
                  <a:gd name="T20" fmla="+- 0 8409 6072"/>
                  <a:gd name="T21" fmla="*/ T20 w 2516"/>
                  <a:gd name="T22" fmla="+- 0 5788 4186"/>
                  <a:gd name="T23" fmla="*/ 5788 h 2514"/>
                  <a:gd name="T24" fmla="+- 0 8427 6072"/>
                  <a:gd name="T25" fmla="*/ T24 w 2516"/>
                  <a:gd name="T26" fmla="+- 0 5794 4186"/>
                  <a:gd name="T27" fmla="*/ 5794 h 2514"/>
                  <a:gd name="T28" fmla="+- 0 8435 6072"/>
                  <a:gd name="T29" fmla="*/ T28 w 2516"/>
                  <a:gd name="T30" fmla="+- 0 5794 4186"/>
                  <a:gd name="T31" fmla="*/ 5794 h 2514"/>
                  <a:gd name="T32" fmla="+- 0 8445 6072"/>
                  <a:gd name="T33" fmla="*/ T32 w 2516"/>
                  <a:gd name="T34" fmla="+- 0 5790 4186"/>
                  <a:gd name="T35" fmla="*/ 5790 h 2514"/>
                  <a:gd name="T36" fmla="+- 0 8453 6072"/>
                  <a:gd name="T37" fmla="*/ T36 w 2516"/>
                  <a:gd name="T38" fmla="+- 0 5789 4186"/>
                  <a:gd name="T39" fmla="*/ 5789 h 2514"/>
                  <a:gd name="T40" fmla="+- 0 8502 6072"/>
                  <a:gd name="T41" fmla="*/ T40 w 2516"/>
                  <a:gd name="T42" fmla="+- 0 5753 4186"/>
                  <a:gd name="T43" fmla="*/ 5753 h 2514"/>
                  <a:gd name="T44" fmla="+- 0 8556 6072"/>
                  <a:gd name="T45" fmla="*/ T44 w 2516"/>
                  <a:gd name="T46" fmla="+- 0 5698 4186"/>
                  <a:gd name="T47" fmla="*/ 5698 h 2514"/>
                  <a:gd name="T48" fmla="+- 0 8587 6072"/>
                  <a:gd name="T49" fmla="*/ T48 w 2516"/>
                  <a:gd name="T50" fmla="+- 0 5646 4186"/>
                  <a:gd name="T51" fmla="*/ 5646 h 2514"/>
                  <a:gd name="T52" fmla="+- 0 8587 6072"/>
                  <a:gd name="T53" fmla="*/ T52 w 2516"/>
                  <a:gd name="T54" fmla="+- 0 5637 4186"/>
                  <a:gd name="T55" fmla="*/ 5637 h 2514"/>
                  <a:gd name="T56" fmla="+- 0 8538 6072"/>
                  <a:gd name="T57" fmla="*/ T56 w 2516"/>
                  <a:gd name="T58" fmla="+- 0 5578 4186"/>
                  <a:gd name="T59" fmla="*/ 5578 h 2514"/>
                  <a:gd name="T60" fmla="+- 0 8503 6072"/>
                  <a:gd name="T61" fmla="*/ T60 w 2516"/>
                  <a:gd name="T62" fmla="+- 0 5555 4186"/>
                  <a:gd name="T63" fmla="*/ 5555 h 2514"/>
                  <a:gd name="T64" fmla="+- 0 8287 6072"/>
                  <a:gd name="T65" fmla="*/ T64 w 2516"/>
                  <a:gd name="T66" fmla="+- 0 5421 4186"/>
                  <a:gd name="T67" fmla="*/ 5421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516" h="2514">
                    <a:moveTo>
                      <a:pt x="2215" y="1235"/>
                    </a:moveTo>
                    <a:lnTo>
                      <a:pt x="1744" y="1235"/>
                    </a:lnTo>
                    <a:lnTo>
                      <a:pt x="2189" y="1512"/>
                    </a:lnTo>
                    <a:lnTo>
                      <a:pt x="2315" y="1591"/>
                    </a:lnTo>
                    <a:lnTo>
                      <a:pt x="2327" y="1597"/>
                    </a:lnTo>
                    <a:lnTo>
                      <a:pt x="2337" y="1602"/>
                    </a:lnTo>
                    <a:lnTo>
                      <a:pt x="2355" y="1608"/>
                    </a:lnTo>
                    <a:lnTo>
                      <a:pt x="2363" y="1608"/>
                    </a:lnTo>
                    <a:lnTo>
                      <a:pt x="2373" y="1604"/>
                    </a:lnTo>
                    <a:lnTo>
                      <a:pt x="2381" y="1603"/>
                    </a:lnTo>
                    <a:lnTo>
                      <a:pt x="2430" y="1567"/>
                    </a:lnTo>
                    <a:lnTo>
                      <a:pt x="2484" y="1512"/>
                    </a:lnTo>
                    <a:lnTo>
                      <a:pt x="2515" y="1460"/>
                    </a:lnTo>
                    <a:lnTo>
                      <a:pt x="2515" y="1451"/>
                    </a:lnTo>
                    <a:lnTo>
                      <a:pt x="2466" y="1392"/>
                    </a:lnTo>
                    <a:lnTo>
                      <a:pt x="2431" y="1369"/>
                    </a:lnTo>
                    <a:lnTo>
                      <a:pt x="2215" y="123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35" name="Freeform 3703"/>
              <p:cNvSpPr>
                <a:spLocks/>
              </p:cNvSpPr>
              <p:nvPr/>
            </p:nvSpPr>
            <p:spPr bwMode="auto">
              <a:xfrm>
                <a:off x="6072" y="4186"/>
                <a:ext cx="2516" cy="2514"/>
              </a:xfrm>
              <a:custGeom>
                <a:avLst/>
                <a:gdLst>
                  <a:gd name="T0" fmla="+- 0 6842 6072"/>
                  <a:gd name="T1" fmla="*/ T0 w 2516"/>
                  <a:gd name="T2" fmla="+- 0 4532 4186"/>
                  <a:gd name="T3" fmla="*/ 4532 h 2514"/>
                  <a:gd name="T4" fmla="+- 0 6403 6072"/>
                  <a:gd name="T5" fmla="*/ T4 w 2516"/>
                  <a:gd name="T6" fmla="+- 0 4532 4186"/>
                  <a:gd name="T7" fmla="*/ 4532 h 2514"/>
                  <a:gd name="T8" fmla="+- 0 7571 6072"/>
                  <a:gd name="T9" fmla="*/ T8 w 2516"/>
                  <a:gd name="T10" fmla="+- 0 5263 4186"/>
                  <a:gd name="T11" fmla="*/ 5263 h 2514"/>
                  <a:gd name="T12" fmla="+- 0 7136 6072"/>
                  <a:gd name="T13" fmla="*/ T12 w 2516"/>
                  <a:gd name="T14" fmla="+- 0 5698 4186"/>
                  <a:gd name="T15" fmla="*/ 5698 h 2514"/>
                  <a:gd name="T16" fmla="+- 0 7539 6072"/>
                  <a:gd name="T17" fmla="*/ T16 w 2516"/>
                  <a:gd name="T18" fmla="+- 0 5698 4186"/>
                  <a:gd name="T19" fmla="*/ 5698 h 2514"/>
                  <a:gd name="T20" fmla="+- 0 7816 6072"/>
                  <a:gd name="T21" fmla="*/ T20 w 2516"/>
                  <a:gd name="T22" fmla="+- 0 5421 4186"/>
                  <a:gd name="T23" fmla="*/ 5421 h 2514"/>
                  <a:gd name="T24" fmla="+- 0 8287 6072"/>
                  <a:gd name="T25" fmla="*/ T24 w 2516"/>
                  <a:gd name="T26" fmla="+- 0 5421 4186"/>
                  <a:gd name="T27" fmla="*/ 5421 h 2514"/>
                  <a:gd name="T28" fmla="+- 0 6842 6072"/>
                  <a:gd name="T29" fmla="*/ T28 w 2516"/>
                  <a:gd name="T30" fmla="+- 0 4532 4186"/>
                  <a:gd name="T31" fmla="*/ 4532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2516" h="2514">
                    <a:moveTo>
                      <a:pt x="770" y="346"/>
                    </a:moveTo>
                    <a:lnTo>
                      <a:pt x="331" y="346"/>
                    </a:lnTo>
                    <a:lnTo>
                      <a:pt x="1499" y="1077"/>
                    </a:lnTo>
                    <a:lnTo>
                      <a:pt x="1064" y="1512"/>
                    </a:lnTo>
                    <a:lnTo>
                      <a:pt x="1467" y="1512"/>
                    </a:lnTo>
                    <a:lnTo>
                      <a:pt x="1744" y="1235"/>
                    </a:lnTo>
                    <a:lnTo>
                      <a:pt x="2215" y="1235"/>
                    </a:lnTo>
                    <a:lnTo>
                      <a:pt x="770" y="346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8" name="Group 3698"/>
            <p:cNvGrpSpPr>
              <a:grpSpLocks/>
            </p:cNvGrpSpPr>
            <p:nvPr/>
          </p:nvGrpSpPr>
          <p:grpSpPr bwMode="auto">
            <a:xfrm>
              <a:off x="6916" y="2759"/>
              <a:ext cx="2685" cy="2659"/>
              <a:chOff x="6916" y="2759"/>
              <a:chExt cx="2685" cy="2659"/>
            </a:xfrm>
          </p:grpSpPr>
          <p:sp>
            <p:nvSpPr>
              <p:cNvPr id="130" name="Freeform 3701"/>
              <p:cNvSpPr>
                <a:spLocks/>
              </p:cNvSpPr>
              <p:nvPr/>
            </p:nvSpPr>
            <p:spPr bwMode="auto">
              <a:xfrm>
                <a:off x="6916" y="2759"/>
                <a:ext cx="2685" cy="2659"/>
              </a:xfrm>
              <a:custGeom>
                <a:avLst/>
                <a:gdLst>
                  <a:gd name="T0" fmla="+- 0 7061 6916"/>
                  <a:gd name="T1" fmla="*/ T0 w 2685"/>
                  <a:gd name="T2" fmla="+- 0 3383 2759"/>
                  <a:gd name="T3" fmla="*/ 3383 h 2659"/>
                  <a:gd name="T4" fmla="+- 0 7006 6916"/>
                  <a:gd name="T5" fmla="*/ T4 w 2685"/>
                  <a:gd name="T6" fmla="+- 0 3409 2759"/>
                  <a:gd name="T7" fmla="*/ 3409 h 2659"/>
                  <a:gd name="T8" fmla="+- 0 6961 6916"/>
                  <a:gd name="T9" fmla="*/ T8 w 2685"/>
                  <a:gd name="T10" fmla="+- 0 3451 2759"/>
                  <a:gd name="T11" fmla="*/ 3451 h 2659"/>
                  <a:gd name="T12" fmla="+- 0 6922 6916"/>
                  <a:gd name="T13" fmla="*/ T12 w 2685"/>
                  <a:gd name="T14" fmla="+- 0 3507 2759"/>
                  <a:gd name="T15" fmla="*/ 3507 h 2659"/>
                  <a:gd name="T16" fmla="+- 0 6916 6916"/>
                  <a:gd name="T17" fmla="*/ T16 w 2685"/>
                  <a:gd name="T18" fmla="+- 0 3528 2759"/>
                  <a:gd name="T19" fmla="*/ 3528 h 2659"/>
                  <a:gd name="T20" fmla="+- 0 6916 6916"/>
                  <a:gd name="T21" fmla="*/ T20 w 2685"/>
                  <a:gd name="T22" fmla="+- 0 3536 2759"/>
                  <a:gd name="T23" fmla="*/ 3536 h 2659"/>
                  <a:gd name="T24" fmla="+- 0 8771 6916"/>
                  <a:gd name="T25" fmla="*/ T24 w 2685"/>
                  <a:gd name="T26" fmla="+- 0 5405 2759"/>
                  <a:gd name="T27" fmla="*/ 5405 h 2659"/>
                  <a:gd name="T28" fmla="+- 0 8787 6916"/>
                  <a:gd name="T29" fmla="*/ T28 w 2685"/>
                  <a:gd name="T30" fmla="+- 0 5413 2759"/>
                  <a:gd name="T31" fmla="*/ 5413 h 2659"/>
                  <a:gd name="T32" fmla="+- 0 8797 6916"/>
                  <a:gd name="T33" fmla="*/ T32 w 2685"/>
                  <a:gd name="T34" fmla="+- 0 5418 2759"/>
                  <a:gd name="T35" fmla="*/ 5418 h 2659"/>
                  <a:gd name="T36" fmla="+- 0 8805 6916"/>
                  <a:gd name="T37" fmla="*/ T36 w 2685"/>
                  <a:gd name="T38" fmla="+- 0 5418 2759"/>
                  <a:gd name="T39" fmla="*/ 5418 h 2659"/>
                  <a:gd name="T40" fmla="+- 0 8815 6916"/>
                  <a:gd name="T41" fmla="*/ T40 w 2685"/>
                  <a:gd name="T42" fmla="+- 0 5414 2759"/>
                  <a:gd name="T43" fmla="*/ 5414 h 2659"/>
                  <a:gd name="T44" fmla="+- 0 8826 6916"/>
                  <a:gd name="T45" fmla="*/ T44 w 2685"/>
                  <a:gd name="T46" fmla="+- 0 5412 2759"/>
                  <a:gd name="T47" fmla="*/ 5412 h 2659"/>
                  <a:gd name="T48" fmla="+- 0 8883 6916"/>
                  <a:gd name="T49" fmla="*/ T48 w 2685"/>
                  <a:gd name="T50" fmla="+- 0 5373 2759"/>
                  <a:gd name="T51" fmla="*/ 5373 h 2659"/>
                  <a:gd name="T52" fmla="+- 0 8924 6916"/>
                  <a:gd name="T53" fmla="*/ T52 w 2685"/>
                  <a:gd name="T54" fmla="+- 0 5328 2759"/>
                  <a:gd name="T55" fmla="*/ 5328 h 2659"/>
                  <a:gd name="T56" fmla="+- 0 8947 6916"/>
                  <a:gd name="T57" fmla="*/ T56 w 2685"/>
                  <a:gd name="T58" fmla="+- 0 5283 2759"/>
                  <a:gd name="T59" fmla="*/ 5283 h 2659"/>
                  <a:gd name="T60" fmla="+- 0 8950 6916"/>
                  <a:gd name="T61" fmla="*/ T60 w 2685"/>
                  <a:gd name="T62" fmla="+- 0 5273 2759"/>
                  <a:gd name="T63" fmla="*/ 5273 h 2659"/>
                  <a:gd name="T64" fmla="+- 0 8950 6916"/>
                  <a:gd name="T65" fmla="*/ T64 w 2685"/>
                  <a:gd name="T66" fmla="+- 0 5265 2759"/>
                  <a:gd name="T67" fmla="*/ 5265 h 2659"/>
                  <a:gd name="T68" fmla="+- 0 8945 6916"/>
                  <a:gd name="T69" fmla="*/ T68 w 2685"/>
                  <a:gd name="T70" fmla="+- 0 5254 2759"/>
                  <a:gd name="T71" fmla="*/ 5254 h 2659"/>
                  <a:gd name="T72" fmla="+- 0 8942 6916"/>
                  <a:gd name="T73" fmla="*/ T72 w 2685"/>
                  <a:gd name="T74" fmla="+- 0 5246 2759"/>
                  <a:gd name="T75" fmla="*/ 5246 h 2659"/>
                  <a:gd name="T76" fmla="+- 0 8938 6916"/>
                  <a:gd name="T77" fmla="*/ T76 w 2685"/>
                  <a:gd name="T78" fmla="+- 0 5239 2759"/>
                  <a:gd name="T79" fmla="*/ 5239 h 2659"/>
                  <a:gd name="T80" fmla="+- 0 7978 6916"/>
                  <a:gd name="T81" fmla="*/ T80 w 2685"/>
                  <a:gd name="T82" fmla="+- 0 4279 2759"/>
                  <a:gd name="T83" fmla="*/ 4279 h 2659"/>
                  <a:gd name="T84" fmla="+- 0 8746 6916"/>
                  <a:gd name="T85" fmla="*/ T84 w 2685"/>
                  <a:gd name="T86" fmla="+- 0 4279 2759"/>
                  <a:gd name="T87" fmla="*/ 4279 h 2659"/>
                  <a:gd name="T88" fmla="+- 0 8658 6916"/>
                  <a:gd name="T89" fmla="*/ T88 w 2685"/>
                  <a:gd name="T90" fmla="+- 0 4250 2759"/>
                  <a:gd name="T91" fmla="*/ 4250 h 2659"/>
                  <a:gd name="T92" fmla="+- 0 7948 6916"/>
                  <a:gd name="T93" fmla="*/ T92 w 2685"/>
                  <a:gd name="T94" fmla="+- 0 4250 2759"/>
                  <a:gd name="T95" fmla="*/ 4250 h 2659"/>
                  <a:gd name="T96" fmla="+- 0 7095 6916"/>
                  <a:gd name="T97" fmla="*/ T96 w 2685"/>
                  <a:gd name="T98" fmla="+- 0 3396 2759"/>
                  <a:gd name="T99" fmla="*/ 3396 h 2659"/>
                  <a:gd name="T100" fmla="+- 0 7086 6916"/>
                  <a:gd name="T101" fmla="*/ T100 w 2685"/>
                  <a:gd name="T102" fmla="+- 0 3390 2759"/>
                  <a:gd name="T103" fmla="*/ 3390 h 2659"/>
                  <a:gd name="T104" fmla="+- 0 7069 6916"/>
                  <a:gd name="T105" fmla="*/ T104 w 2685"/>
                  <a:gd name="T106" fmla="+- 0 3384 2759"/>
                  <a:gd name="T107" fmla="*/ 3384 h 2659"/>
                  <a:gd name="T108" fmla="+- 0 7061 6916"/>
                  <a:gd name="T109" fmla="*/ T108 w 2685"/>
                  <a:gd name="T110" fmla="+- 0 3383 2759"/>
                  <a:gd name="T111" fmla="*/ 3383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2685" h="2659">
                    <a:moveTo>
                      <a:pt x="145" y="624"/>
                    </a:moveTo>
                    <a:lnTo>
                      <a:pt x="90" y="650"/>
                    </a:lnTo>
                    <a:lnTo>
                      <a:pt x="45" y="692"/>
                    </a:lnTo>
                    <a:lnTo>
                      <a:pt x="6" y="748"/>
                    </a:lnTo>
                    <a:lnTo>
                      <a:pt x="0" y="769"/>
                    </a:lnTo>
                    <a:lnTo>
                      <a:pt x="0" y="777"/>
                    </a:lnTo>
                    <a:lnTo>
                      <a:pt x="1855" y="2646"/>
                    </a:lnTo>
                    <a:lnTo>
                      <a:pt x="1871" y="2654"/>
                    </a:lnTo>
                    <a:lnTo>
                      <a:pt x="1881" y="2659"/>
                    </a:lnTo>
                    <a:lnTo>
                      <a:pt x="1889" y="2659"/>
                    </a:lnTo>
                    <a:lnTo>
                      <a:pt x="1899" y="2655"/>
                    </a:lnTo>
                    <a:lnTo>
                      <a:pt x="1910" y="2653"/>
                    </a:lnTo>
                    <a:lnTo>
                      <a:pt x="1967" y="2614"/>
                    </a:lnTo>
                    <a:lnTo>
                      <a:pt x="2008" y="2569"/>
                    </a:lnTo>
                    <a:lnTo>
                      <a:pt x="2031" y="2524"/>
                    </a:lnTo>
                    <a:lnTo>
                      <a:pt x="2034" y="2514"/>
                    </a:lnTo>
                    <a:lnTo>
                      <a:pt x="2034" y="2506"/>
                    </a:lnTo>
                    <a:lnTo>
                      <a:pt x="2029" y="2495"/>
                    </a:lnTo>
                    <a:lnTo>
                      <a:pt x="2026" y="2487"/>
                    </a:lnTo>
                    <a:lnTo>
                      <a:pt x="2022" y="2480"/>
                    </a:lnTo>
                    <a:lnTo>
                      <a:pt x="1062" y="1520"/>
                    </a:lnTo>
                    <a:lnTo>
                      <a:pt x="1830" y="1520"/>
                    </a:lnTo>
                    <a:lnTo>
                      <a:pt x="1742" y="1491"/>
                    </a:lnTo>
                    <a:lnTo>
                      <a:pt x="1032" y="1491"/>
                    </a:lnTo>
                    <a:lnTo>
                      <a:pt x="179" y="637"/>
                    </a:lnTo>
                    <a:lnTo>
                      <a:pt x="170" y="631"/>
                    </a:lnTo>
                    <a:lnTo>
                      <a:pt x="153" y="625"/>
                    </a:lnTo>
                    <a:lnTo>
                      <a:pt x="145" y="624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31" name="Freeform 3700"/>
              <p:cNvSpPr>
                <a:spLocks/>
              </p:cNvSpPr>
              <p:nvPr/>
            </p:nvSpPr>
            <p:spPr bwMode="auto">
              <a:xfrm>
                <a:off x="6916" y="2759"/>
                <a:ext cx="2685" cy="2659"/>
              </a:xfrm>
              <a:custGeom>
                <a:avLst/>
                <a:gdLst>
                  <a:gd name="T0" fmla="+- 0 8746 6916"/>
                  <a:gd name="T1" fmla="*/ T0 w 2685"/>
                  <a:gd name="T2" fmla="+- 0 4279 2759"/>
                  <a:gd name="T3" fmla="*/ 4279 h 2659"/>
                  <a:gd name="T4" fmla="+- 0 7978 6916"/>
                  <a:gd name="T5" fmla="*/ T4 w 2685"/>
                  <a:gd name="T6" fmla="+- 0 4279 2759"/>
                  <a:gd name="T7" fmla="*/ 4279 h 2659"/>
                  <a:gd name="T8" fmla="+- 0 9391 6916"/>
                  <a:gd name="T9" fmla="*/ T8 w 2685"/>
                  <a:gd name="T10" fmla="+- 0 4771 2759"/>
                  <a:gd name="T11" fmla="*/ 4771 h 2659"/>
                  <a:gd name="T12" fmla="+- 0 9402 6916"/>
                  <a:gd name="T13" fmla="*/ T12 w 2685"/>
                  <a:gd name="T14" fmla="+- 0 4775 2759"/>
                  <a:gd name="T15" fmla="*/ 4775 h 2659"/>
                  <a:gd name="T16" fmla="+- 0 9413 6916"/>
                  <a:gd name="T17" fmla="*/ T16 w 2685"/>
                  <a:gd name="T18" fmla="+- 0 4777 2759"/>
                  <a:gd name="T19" fmla="*/ 4777 h 2659"/>
                  <a:gd name="T20" fmla="+- 0 9424 6916"/>
                  <a:gd name="T21" fmla="*/ T20 w 2685"/>
                  <a:gd name="T22" fmla="+- 0 4779 2759"/>
                  <a:gd name="T23" fmla="*/ 4779 h 2659"/>
                  <a:gd name="T24" fmla="+- 0 9435 6916"/>
                  <a:gd name="T25" fmla="*/ T24 w 2685"/>
                  <a:gd name="T26" fmla="+- 0 4780 2759"/>
                  <a:gd name="T27" fmla="*/ 4780 h 2659"/>
                  <a:gd name="T28" fmla="+- 0 9446 6916"/>
                  <a:gd name="T29" fmla="*/ T28 w 2685"/>
                  <a:gd name="T30" fmla="+- 0 4780 2759"/>
                  <a:gd name="T31" fmla="*/ 4780 h 2659"/>
                  <a:gd name="T32" fmla="+- 0 9511 6916"/>
                  <a:gd name="T33" fmla="*/ T32 w 2685"/>
                  <a:gd name="T34" fmla="+- 0 4743 2759"/>
                  <a:gd name="T35" fmla="*/ 4743 h 2659"/>
                  <a:gd name="T36" fmla="+- 0 9554 6916"/>
                  <a:gd name="T37" fmla="*/ T36 w 2685"/>
                  <a:gd name="T38" fmla="+- 0 4701 2759"/>
                  <a:gd name="T39" fmla="*/ 4701 h 2659"/>
                  <a:gd name="T40" fmla="+- 0 9595 6916"/>
                  <a:gd name="T41" fmla="*/ T40 w 2685"/>
                  <a:gd name="T42" fmla="+- 0 4643 2759"/>
                  <a:gd name="T43" fmla="*/ 4643 h 2659"/>
                  <a:gd name="T44" fmla="+- 0 9600 6916"/>
                  <a:gd name="T45" fmla="*/ T44 w 2685"/>
                  <a:gd name="T46" fmla="+- 0 4620 2759"/>
                  <a:gd name="T47" fmla="*/ 4620 h 2659"/>
                  <a:gd name="T48" fmla="+- 0 9599 6916"/>
                  <a:gd name="T49" fmla="*/ T48 w 2685"/>
                  <a:gd name="T50" fmla="+- 0 4612 2759"/>
                  <a:gd name="T51" fmla="*/ 4612 h 2659"/>
                  <a:gd name="T52" fmla="+- 0 9551 6916"/>
                  <a:gd name="T53" fmla="*/ T52 w 2685"/>
                  <a:gd name="T54" fmla="+- 0 4558 2759"/>
                  <a:gd name="T55" fmla="*/ 4558 h 2659"/>
                  <a:gd name="T56" fmla="+- 0 9479 6916"/>
                  <a:gd name="T57" fmla="*/ T56 w 2685"/>
                  <a:gd name="T58" fmla="+- 0 4527 2759"/>
                  <a:gd name="T59" fmla="*/ 4527 h 2659"/>
                  <a:gd name="T60" fmla="+- 0 8746 6916"/>
                  <a:gd name="T61" fmla="*/ T60 w 2685"/>
                  <a:gd name="T62" fmla="+- 0 4279 2759"/>
                  <a:gd name="T63" fmla="*/ 4279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2685" h="2659">
                    <a:moveTo>
                      <a:pt x="1830" y="1520"/>
                    </a:moveTo>
                    <a:lnTo>
                      <a:pt x="1062" y="1520"/>
                    </a:lnTo>
                    <a:lnTo>
                      <a:pt x="2475" y="2012"/>
                    </a:lnTo>
                    <a:lnTo>
                      <a:pt x="2486" y="2016"/>
                    </a:lnTo>
                    <a:lnTo>
                      <a:pt x="2497" y="2018"/>
                    </a:lnTo>
                    <a:lnTo>
                      <a:pt x="2508" y="2020"/>
                    </a:lnTo>
                    <a:lnTo>
                      <a:pt x="2519" y="2021"/>
                    </a:lnTo>
                    <a:lnTo>
                      <a:pt x="2530" y="2021"/>
                    </a:lnTo>
                    <a:lnTo>
                      <a:pt x="2595" y="1984"/>
                    </a:lnTo>
                    <a:lnTo>
                      <a:pt x="2638" y="1942"/>
                    </a:lnTo>
                    <a:lnTo>
                      <a:pt x="2679" y="1884"/>
                    </a:lnTo>
                    <a:lnTo>
                      <a:pt x="2684" y="1861"/>
                    </a:lnTo>
                    <a:lnTo>
                      <a:pt x="2683" y="1853"/>
                    </a:lnTo>
                    <a:lnTo>
                      <a:pt x="2635" y="1799"/>
                    </a:lnTo>
                    <a:lnTo>
                      <a:pt x="2563" y="1768"/>
                    </a:lnTo>
                    <a:lnTo>
                      <a:pt x="1830" y="152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32" name="Freeform 3699"/>
              <p:cNvSpPr>
                <a:spLocks/>
              </p:cNvSpPr>
              <p:nvPr/>
            </p:nvSpPr>
            <p:spPr bwMode="auto">
              <a:xfrm>
                <a:off x="6916" y="2759"/>
                <a:ext cx="2685" cy="2659"/>
              </a:xfrm>
              <a:custGeom>
                <a:avLst/>
                <a:gdLst>
                  <a:gd name="T0" fmla="+- 0 7688 6916"/>
                  <a:gd name="T1" fmla="*/ T0 w 2685"/>
                  <a:gd name="T2" fmla="+- 0 2759 2759"/>
                  <a:gd name="T3" fmla="*/ 2759 h 2659"/>
                  <a:gd name="T4" fmla="+- 0 7633 6916"/>
                  <a:gd name="T5" fmla="*/ T4 w 2685"/>
                  <a:gd name="T6" fmla="+- 0 2782 2759"/>
                  <a:gd name="T7" fmla="*/ 2782 h 2659"/>
                  <a:gd name="T8" fmla="+- 0 7587 6916"/>
                  <a:gd name="T9" fmla="*/ T8 w 2685"/>
                  <a:gd name="T10" fmla="+- 0 2825 2759"/>
                  <a:gd name="T11" fmla="*/ 2825 h 2659"/>
                  <a:gd name="T12" fmla="+- 0 7545 6916"/>
                  <a:gd name="T13" fmla="*/ T12 w 2685"/>
                  <a:gd name="T14" fmla="+- 0 2881 2759"/>
                  <a:gd name="T15" fmla="*/ 2881 h 2659"/>
                  <a:gd name="T16" fmla="+- 0 7535 6916"/>
                  <a:gd name="T17" fmla="*/ T16 w 2685"/>
                  <a:gd name="T18" fmla="+- 0 2914 2759"/>
                  <a:gd name="T19" fmla="*/ 2914 h 2659"/>
                  <a:gd name="T20" fmla="+- 0 7538 6916"/>
                  <a:gd name="T21" fmla="*/ T20 w 2685"/>
                  <a:gd name="T22" fmla="+- 0 2935 2759"/>
                  <a:gd name="T23" fmla="*/ 2935 h 2659"/>
                  <a:gd name="T24" fmla="+- 0 7540 6916"/>
                  <a:gd name="T25" fmla="*/ T24 w 2685"/>
                  <a:gd name="T26" fmla="+- 0 2948 2759"/>
                  <a:gd name="T27" fmla="*/ 2948 h 2659"/>
                  <a:gd name="T28" fmla="+- 0 7545 6916"/>
                  <a:gd name="T29" fmla="*/ T28 w 2685"/>
                  <a:gd name="T30" fmla="+- 0 2960 2759"/>
                  <a:gd name="T31" fmla="*/ 2960 h 2659"/>
                  <a:gd name="T32" fmla="+- 0 7569 6916"/>
                  <a:gd name="T33" fmla="*/ T32 w 2685"/>
                  <a:gd name="T34" fmla="+- 0 3036 2759"/>
                  <a:gd name="T35" fmla="*/ 3036 h 2659"/>
                  <a:gd name="T36" fmla="+- 0 7593 6916"/>
                  <a:gd name="T37" fmla="*/ T36 w 2685"/>
                  <a:gd name="T38" fmla="+- 0 3112 2759"/>
                  <a:gd name="T39" fmla="*/ 3112 h 2659"/>
                  <a:gd name="T40" fmla="+- 0 7617 6916"/>
                  <a:gd name="T41" fmla="*/ T40 w 2685"/>
                  <a:gd name="T42" fmla="+- 0 3187 2759"/>
                  <a:gd name="T43" fmla="*/ 3187 h 2659"/>
                  <a:gd name="T44" fmla="+- 0 7641 6916"/>
                  <a:gd name="T45" fmla="*/ T44 w 2685"/>
                  <a:gd name="T46" fmla="+- 0 3263 2759"/>
                  <a:gd name="T47" fmla="*/ 3263 h 2659"/>
                  <a:gd name="T48" fmla="+- 0 7665 6916"/>
                  <a:gd name="T49" fmla="*/ T48 w 2685"/>
                  <a:gd name="T50" fmla="+- 0 3339 2759"/>
                  <a:gd name="T51" fmla="*/ 3339 h 2659"/>
                  <a:gd name="T52" fmla="+- 0 7688 6916"/>
                  <a:gd name="T53" fmla="*/ T52 w 2685"/>
                  <a:gd name="T54" fmla="+- 0 3415 2759"/>
                  <a:gd name="T55" fmla="*/ 3415 h 2659"/>
                  <a:gd name="T56" fmla="+- 0 7782 6916"/>
                  <a:gd name="T57" fmla="*/ T56 w 2685"/>
                  <a:gd name="T58" fmla="+- 0 3719 2759"/>
                  <a:gd name="T59" fmla="*/ 3719 h 2659"/>
                  <a:gd name="T60" fmla="+- 0 7829 6916"/>
                  <a:gd name="T61" fmla="*/ T60 w 2685"/>
                  <a:gd name="T62" fmla="+- 0 3871 2759"/>
                  <a:gd name="T63" fmla="*/ 3871 h 2659"/>
                  <a:gd name="T64" fmla="+- 0 7852 6916"/>
                  <a:gd name="T65" fmla="*/ T64 w 2685"/>
                  <a:gd name="T66" fmla="+- 0 3947 2759"/>
                  <a:gd name="T67" fmla="*/ 3947 h 2659"/>
                  <a:gd name="T68" fmla="+- 0 7876 6916"/>
                  <a:gd name="T69" fmla="*/ T68 w 2685"/>
                  <a:gd name="T70" fmla="+- 0 4022 2759"/>
                  <a:gd name="T71" fmla="*/ 4022 h 2659"/>
                  <a:gd name="T72" fmla="+- 0 7900 6916"/>
                  <a:gd name="T73" fmla="*/ T72 w 2685"/>
                  <a:gd name="T74" fmla="+- 0 4098 2759"/>
                  <a:gd name="T75" fmla="*/ 4098 h 2659"/>
                  <a:gd name="T76" fmla="+- 0 7924 6916"/>
                  <a:gd name="T77" fmla="*/ T76 w 2685"/>
                  <a:gd name="T78" fmla="+- 0 4174 2759"/>
                  <a:gd name="T79" fmla="*/ 4174 h 2659"/>
                  <a:gd name="T80" fmla="+- 0 7948 6916"/>
                  <a:gd name="T81" fmla="*/ T80 w 2685"/>
                  <a:gd name="T82" fmla="+- 0 4250 2759"/>
                  <a:gd name="T83" fmla="*/ 4250 h 2659"/>
                  <a:gd name="T84" fmla="+- 0 8658 6916"/>
                  <a:gd name="T85" fmla="*/ T84 w 2685"/>
                  <a:gd name="T86" fmla="+- 0 4250 2759"/>
                  <a:gd name="T87" fmla="*/ 4250 h 2659"/>
                  <a:gd name="T88" fmla="+- 0 8128 6916"/>
                  <a:gd name="T89" fmla="*/ T88 w 2685"/>
                  <a:gd name="T90" fmla="+- 0 4070 2759"/>
                  <a:gd name="T91" fmla="*/ 4070 h 2659"/>
                  <a:gd name="T92" fmla="+- 0 8105 6916"/>
                  <a:gd name="T93" fmla="*/ T92 w 2685"/>
                  <a:gd name="T94" fmla="+- 0 3992 2759"/>
                  <a:gd name="T95" fmla="*/ 3992 h 2659"/>
                  <a:gd name="T96" fmla="+- 0 8082 6916"/>
                  <a:gd name="T97" fmla="*/ T96 w 2685"/>
                  <a:gd name="T98" fmla="+- 0 3914 2759"/>
                  <a:gd name="T99" fmla="*/ 3914 h 2659"/>
                  <a:gd name="T100" fmla="+- 0 8059 6916"/>
                  <a:gd name="T101" fmla="*/ T100 w 2685"/>
                  <a:gd name="T102" fmla="+- 0 3836 2759"/>
                  <a:gd name="T103" fmla="*/ 3836 h 2659"/>
                  <a:gd name="T104" fmla="+- 0 8037 6916"/>
                  <a:gd name="T105" fmla="*/ T104 w 2685"/>
                  <a:gd name="T106" fmla="+- 0 3758 2759"/>
                  <a:gd name="T107" fmla="*/ 3758 h 2659"/>
                  <a:gd name="T108" fmla="+- 0 8014 6916"/>
                  <a:gd name="T109" fmla="*/ T108 w 2685"/>
                  <a:gd name="T110" fmla="+- 0 3680 2759"/>
                  <a:gd name="T111" fmla="*/ 3680 h 2659"/>
                  <a:gd name="T112" fmla="+- 0 7929 6916"/>
                  <a:gd name="T113" fmla="*/ T112 w 2685"/>
                  <a:gd name="T114" fmla="+- 0 3383 2759"/>
                  <a:gd name="T115" fmla="*/ 3383 h 2659"/>
                  <a:gd name="T116" fmla="+- 0 7902 6916"/>
                  <a:gd name="T117" fmla="*/ T116 w 2685"/>
                  <a:gd name="T118" fmla="+- 0 3289 2759"/>
                  <a:gd name="T119" fmla="*/ 3289 h 2659"/>
                  <a:gd name="T120" fmla="+- 0 7880 6916"/>
                  <a:gd name="T121" fmla="*/ T120 w 2685"/>
                  <a:gd name="T122" fmla="+- 0 3211 2759"/>
                  <a:gd name="T123" fmla="*/ 3211 h 2659"/>
                  <a:gd name="T124" fmla="+- 0 7857 6916"/>
                  <a:gd name="T125" fmla="*/ T124 w 2685"/>
                  <a:gd name="T126" fmla="+- 0 3133 2759"/>
                  <a:gd name="T127" fmla="*/ 3133 h 2659"/>
                  <a:gd name="T128" fmla="+- 0 7834 6916"/>
                  <a:gd name="T129" fmla="*/ T128 w 2685"/>
                  <a:gd name="T130" fmla="+- 0 3055 2759"/>
                  <a:gd name="T131" fmla="*/ 3055 h 2659"/>
                  <a:gd name="T132" fmla="+- 0 7811 6916"/>
                  <a:gd name="T133" fmla="*/ T132 w 2685"/>
                  <a:gd name="T134" fmla="+- 0 2977 2759"/>
                  <a:gd name="T135" fmla="*/ 2977 h 2659"/>
                  <a:gd name="T136" fmla="+- 0 7788 6916"/>
                  <a:gd name="T137" fmla="*/ T136 w 2685"/>
                  <a:gd name="T138" fmla="+- 0 2900 2759"/>
                  <a:gd name="T139" fmla="*/ 2900 h 2659"/>
                  <a:gd name="T140" fmla="+- 0 7766 6916"/>
                  <a:gd name="T141" fmla="*/ T140 w 2685"/>
                  <a:gd name="T142" fmla="+- 0 2838 2759"/>
                  <a:gd name="T143" fmla="*/ 2838 h 2659"/>
                  <a:gd name="T144" fmla="+- 0 7727 6916"/>
                  <a:gd name="T145" fmla="*/ T144 w 2685"/>
                  <a:gd name="T146" fmla="+- 0 2778 2759"/>
                  <a:gd name="T147" fmla="*/ 2778 h 2659"/>
                  <a:gd name="T148" fmla="+- 0 7696 6916"/>
                  <a:gd name="T149" fmla="*/ T148 w 2685"/>
                  <a:gd name="T150" fmla="+- 0 2759 2759"/>
                  <a:gd name="T151" fmla="*/ 2759 h 2659"/>
                  <a:gd name="T152" fmla="+- 0 7688 6916"/>
                  <a:gd name="T153" fmla="*/ T152 w 2685"/>
                  <a:gd name="T154" fmla="+- 0 2759 2759"/>
                  <a:gd name="T155" fmla="*/ 2759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</a:cxnLst>
                <a:rect l="0" t="0" r="r" b="b"/>
                <a:pathLst>
                  <a:path w="2685" h="2659">
                    <a:moveTo>
                      <a:pt x="772" y="0"/>
                    </a:moveTo>
                    <a:lnTo>
                      <a:pt x="717" y="23"/>
                    </a:lnTo>
                    <a:lnTo>
                      <a:pt x="671" y="66"/>
                    </a:lnTo>
                    <a:lnTo>
                      <a:pt x="629" y="122"/>
                    </a:lnTo>
                    <a:lnTo>
                      <a:pt x="619" y="155"/>
                    </a:lnTo>
                    <a:lnTo>
                      <a:pt x="622" y="176"/>
                    </a:lnTo>
                    <a:lnTo>
                      <a:pt x="624" y="189"/>
                    </a:lnTo>
                    <a:lnTo>
                      <a:pt x="629" y="201"/>
                    </a:lnTo>
                    <a:lnTo>
                      <a:pt x="653" y="277"/>
                    </a:lnTo>
                    <a:lnTo>
                      <a:pt x="677" y="353"/>
                    </a:lnTo>
                    <a:lnTo>
                      <a:pt x="701" y="428"/>
                    </a:lnTo>
                    <a:lnTo>
                      <a:pt x="725" y="504"/>
                    </a:lnTo>
                    <a:lnTo>
                      <a:pt x="749" y="580"/>
                    </a:lnTo>
                    <a:lnTo>
                      <a:pt x="772" y="656"/>
                    </a:lnTo>
                    <a:lnTo>
                      <a:pt x="866" y="960"/>
                    </a:lnTo>
                    <a:lnTo>
                      <a:pt x="913" y="1112"/>
                    </a:lnTo>
                    <a:lnTo>
                      <a:pt x="936" y="1188"/>
                    </a:lnTo>
                    <a:lnTo>
                      <a:pt x="960" y="1263"/>
                    </a:lnTo>
                    <a:lnTo>
                      <a:pt x="984" y="1339"/>
                    </a:lnTo>
                    <a:lnTo>
                      <a:pt x="1008" y="1415"/>
                    </a:lnTo>
                    <a:lnTo>
                      <a:pt x="1032" y="1491"/>
                    </a:lnTo>
                    <a:lnTo>
                      <a:pt x="1742" y="1491"/>
                    </a:lnTo>
                    <a:lnTo>
                      <a:pt x="1212" y="1311"/>
                    </a:lnTo>
                    <a:lnTo>
                      <a:pt x="1189" y="1233"/>
                    </a:lnTo>
                    <a:lnTo>
                      <a:pt x="1166" y="1155"/>
                    </a:lnTo>
                    <a:lnTo>
                      <a:pt x="1143" y="1077"/>
                    </a:lnTo>
                    <a:lnTo>
                      <a:pt x="1121" y="999"/>
                    </a:lnTo>
                    <a:lnTo>
                      <a:pt x="1098" y="921"/>
                    </a:lnTo>
                    <a:lnTo>
                      <a:pt x="1013" y="624"/>
                    </a:lnTo>
                    <a:lnTo>
                      <a:pt x="986" y="530"/>
                    </a:lnTo>
                    <a:lnTo>
                      <a:pt x="964" y="452"/>
                    </a:lnTo>
                    <a:lnTo>
                      <a:pt x="941" y="374"/>
                    </a:lnTo>
                    <a:lnTo>
                      <a:pt x="918" y="296"/>
                    </a:lnTo>
                    <a:lnTo>
                      <a:pt x="895" y="218"/>
                    </a:lnTo>
                    <a:lnTo>
                      <a:pt x="872" y="141"/>
                    </a:lnTo>
                    <a:lnTo>
                      <a:pt x="850" y="79"/>
                    </a:lnTo>
                    <a:lnTo>
                      <a:pt x="811" y="19"/>
                    </a:lnTo>
                    <a:lnTo>
                      <a:pt x="780" y="0"/>
                    </a:lnTo>
                    <a:lnTo>
                      <a:pt x="77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9" name="Group 3696"/>
            <p:cNvGrpSpPr>
              <a:grpSpLocks/>
            </p:cNvGrpSpPr>
            <p:nvPr/>
          </p:nvGrpSpPr>
          <p:grpSpPr bwMode="auto">
            <a:xfrm>
              <a:off x="1814" y="2179"/>
              <a:ext cx="2751" cy="892"/>
              <a:chOff x="1814" y="2179"/>
              <a:chExt cx="2751" cy="892"/>
            </a:xfrm>
          </p:grpSpPr>
          <p:sp>
            <p:nvSpPr>
              <p:cNvPr id="129" name="Freeform 3697"/>
              <p:cNvSpPr>
                <a:spLocks/>
              </p:cNvSpPr>
              <p:nvPr/>
            </p:nvSpPr>
            <p:spPr bwMode="auto">
              <a:xfrm>
                <a:off x="1814" y="2179"/>
                <a:ext cx="2751" cy="892"/>
              </a:xfrm>
              <a:custGeom>
                <a:avLst/>
                <a:gdLst>
                  <a:gd name="T0" fmla="+- 0 1814 1814"/>
                  <a:gd name="T1" fmla="*/ T0 w 2751"/>
                  <a:gd name="T2" fmla="+- 0 3070 2179"/>
                  <a:gd name="T3" fmla="*/ 3070 h 892"/>
                  <a:gd name="T4" fmla="+- 0 4564 1814"/>
                  <a:gd name="T5" fmla="*/ T4 w 2751"/>
                  <a:gd name="T6" fmla="+- 0 3070 2179"/>
                  <a:gd name="T7" fmla="*/ 3070 h 892"/>
                  <a:gd name="T8" fmla="+- 0 4564 1814"/>
                  <a:gd name="T9" fmla="*/ T8 w 2751"/>
                  <a:gd name="T10" fmla="+- 0 2179 2179"/>
                  <a:gd name="T11" fmla="*/ 2179 h 892"/>
                  <a:gd name="T12" fmla="+- 0 1814 1814"/>
                  <a:gd name="T13" fmla="*/ T12 w 2751"/>
                  <a:gd name="T14" fmla="+- 0 2179 2179"/>
                  <a:gd name="T15" fmla="*/ 2179 h 892"/>
                  <a:gd name="T16" fmla="+- 0 1814 1814"/>
                  <a:gd name="T17" fmla="*/ T16 w 2751"/>
                  <a:gd name="T18" fmla="+- 0 3070 2179"/>
                  <a:gd name="T19" fmla="*/ 3070 h 8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751" h="892">
                    <a:moveTo>
                      <a:pt x="0" y="891"/>
                    </a:moveTo>
                    <a:lnTo>
                      <a:pt x="2750" y="891"/>
                    </a:lnTo>
                    <a:lnTo>
                      <a:pt x="2750" y="0"/>
                    </a:lnTo>
                    <a:lnTo>
                      <a:pt x="0" y="0"/>
                    </a:lnTo>
                    <a:lnTo>
                      <a:pt x="0" y="891"/>
                    </a:lnTo>
                    <a:close/>
                  </a:path>
                </a:pathLst>
              </a:custGeom>
              <a:noFill/>
              <a:ln w="787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0" name="Group 3694"/>
            <p:cNvGrpSpPr>
              <a:grpSpLocks/>
            </p:cNvGrpSpPr>
            <p:nvPr/>
          </p:nvGrpSpPr>
          <p:grpSpPr bwMode="auto">
            <a:xfrm>
              <a:off x="1962" y="2179"/>
              <a:ext cx="2" cy="892"/>
              <a:chOff x="1962" y="2179"/>
              <a:chExt cx="2" cy="892"/>
            </a:xfrm>
          </p:grpSpPr>
          <p:sp>
            <p:nvSpPr>
              <p:cNvPr id="128" name="Freeform 3695"/>
              <p:cNvSpPr>
                <a:spLocks/>
              </p:cNvSpPr>
              <p:nvPr/>
            </p:nvSpPr>
            <p:spPr bwMode="auto">
              <a:xfrm>
                <a:off x="1962" y="2179"/>
                <a:ext cx="2" cy="892"/>
              </a:xfrm>
              <a:custGeom>
                <a:avLst/>
                <a:gdLst>
                  <a:gd name="T0" fmla="+- 0 3070 2179"/>
                  <a:gd name="T1" fmla="*/ 3070 h 892"/>
                  <a:gd name="T2" fmla="+- 0 2179 2179"/>
                  <a:gd name="T3" fmla="*/ 2179 h 89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92">
                    <a:moveTo>
                      <a:pt x="0" y="891"/>
                    </a:moveTo>
                    <a:lnTo>
                      <a:pt x="0" y="0"/>
                    </a:lnTo>
                  </a:path>
                </a:pathLst>
              </a:custGeom>
              <a:noFill/>
              <a:ln w="787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1" name="Group 3692"/>
            <p:cNvGrpSpPr>
              <a:grpSpLocks/>
            </p:cNvGrpSpPr>
            <p:nvPr/>
          </p:nvGrpSpPr>
          <p:grpSpPr bwMode="auto">
            <a:xfrm>
              <a:off x="4416" y="2179"/>
              <a:ext cx="2" cy="892"/>
              <a:chOff x="4416" y="2179"/>
              <a:chExt cx="2" cy="892"/>
            </a:xfrm>
          </p:grpSpPr>
          <p:sp>
            <p:nvSpPr>
              <p:cNvPr id="127" name="Freeform 3693"/>
              <p:cNvSpPr>
                <a:spLocks/>
              </p:cNvSpPr>
              <p:nvPr/>
            </p:nvSpPr>
            <p:spPr bwMode="auto">
              <a:xfrm>
                <a:off x="4416" y="2179"/>
                <a:ext cx="2" cy="892"/>
              </a:xfrm>
              <a:custGeom>
                <a:avLst/>
                <a:gdLst>
                  <a:gd name="T0" fmla="+- 0 3070 2179"/>
                  <a:gd name="T1" fmla="*/ 3070 h 892"/>
                  <a:gd name="T2" fmla="+- 0 2179 2179"/>
                  <a:gd name="T3" fmla="*/ 2179 h 89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92">
                    <a:moveTo>
                      <a:pt x="0" y="891"/>
                    </a:moveTo>
                    <a:lnTo>
                      <a:pt x="0" y="0"/>
                    </a:lnTo>
                  </a:path>
                </a:pathLst>
              </a:custGeom>
              <a:noFill/>
              <a:ln w="787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2" name="Group 3690"/>
            <p:cNvGrpSpPr>
              <a:grpSpLocks/>
            </p:cNvGrpSpPr>
            <p:nvPr/>
          </p:nvGrpSpPr>
          <p:grpSpPr bwMode="auto">
            <a:xfrm>
              <a:off x="7352" y="2179"/>
              <a:ext cx="2751" cy="892"/>
              <a:chOff x="7352" y="2179"/>
              <a:chExt cx="2751" cy="892"/>
            </a:xfrm>
          </p:grpSpPr>
          <p:sp>
            <p:nvSpPr>
              <p:cNvPr id="126" name="Freeform 3691"/>
              <p:cNvSpPr>
                <a:spLocks/>
              </p:cNvSpPr>
              <p:nvPr/>
            </p:nvSpPr>
            <p:spPr bwMode="auto">
              <a:xfrm>
                <a:off x="7352" y="2179"/>
                <a:ext cx="2751" cy="892"/>
              </a:xfrm>
              <a:custGeom>
                <a:avLst/>
                <a:gdLst>
                  <a:gd name="T0" fmla="+- 0 7352 7352"/>
                  <a:gd name="T1" fmla="*/ T0 w 2751"/>
                  <a:gd name="T2" fmla="+- 0 3070 2179"/>
                  <a:gd name="T3" fmla="*/ 3070 h 892"/>
                  <a:gd name="T4" fmla="+- 0 10103 7352"/>
                  <a:gd name="T5" fmla="*/ T4 w 2751"/>
                  <a:gd name="T6" fmla="+- 0 3070 2179"/>
                  <a:gd name="T7" fmla="*/ 3070 h 892"/>
                  <a:gd name="T8" fmla="+- 0 10103 7352"/>
                  <a:gd name="T9" fmla="*/ T8 w 2751"/>
                  <a:gd name="T10" fmla="+- 0 2179 2179"/>
                  <a:gd name="T11" fmla="*/ 2179 h 892"/>
                  <a:gd name="T12" fmla="+- 0 7352 7352"/>
                  <a:gd name="T13" fmla="*/ T12 w 2751"/>
                  <a:gd name="T14" fmla="+- 0 2179 2179"/>
                  <a:gd name="T15" fmla="*/ 2179 h 892"/>
                  <a:gd name="T16" fmla="+- 0 7352 7352"/>
                  <a:gd name="T17" fmla="*/ T16 w 2751"/>
                  <a:gd name="T18" fmla="+- 0 3070 2179"/>
                  <a:gd name="T19" fmla="*/ 3070 h 8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751" h="892">
                    <a:moveTo>
                      <a:pt x="0" y="891"/>
                    </a:moveTo>
                    <a:lnTo>
                      <a:pt x="2751" y="891"/>
                    </a:lnTo>
                    <a:lnTo>
                      <a:pt x="2751" y="0"/>
                    </a:lnTo>
                    <a:lnTo>
                      <a:pt x="0" y="0"/>
                    </a:lnTo>
                    <a:lnTo>
                      <a:pt x="0" y="8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3" name="Group 3688"/>
            <p:cNvGrpSpPr>
              <a:grpSpLocks/>
            </p:cNvGrpSpPr>
            <p:nvPr/>
          </p:nvGrpSpPr>
          <p:grpSpPr bwMode="auto">
            <a:xfrm>
              <a:off x="7352" y="2179"/>
              <a:ext cx="2751" cy="892"/>
              <a:chOff x="7352" y="2179"/>
              <a:chExt cx="2751" cy="892"/>
            </a:xfrm>
          </p:grpSpPr>
          <p:sp>
            <p:nvSpPr>
              <p:cNvPr id="125" name="Freeform 3689"/>
              <p:cNvSpPr>
                <a:spLocks/>
              </p:cNvSpPr>
              <p:nvPr/>
            </p:nvSpPr>
            <p:spPr bwMode="auto">
              <a:xfrm>
                <a:off x="7352" y="2179"/>
                <a:ext cx="2751" cy="892"/>
              </a:xfrm>
              <a:custGeom>
                <a:avLst/>
                <a:gdLst>
                  <a:gd name="T0" fmla="+- 0 7352 7352"/>
                  <a:gd name="T1" fmla="*/ T0 w 2751"/>
                  <a:gd name="T2" fmla="+- 0 3070 2179"/>
                  <a:gd name="T3" fmla="*/ 3070 h 892"/>
                  <a:gd name="T4" fmla="+- 0 10103 7352"/>
                  <a:gd name="T5" fmla="*/ T4 w 2751"/>
                  <a:gd name="T6" fmla="+- 0 3070 2179"/>
                  <a:gd name="T7" fmla="*/ 3070 h 892"/>
                  <a:gd name="T8" fmla="+- 0 10103 7352"/>
                  <a:gd name="T9" fmla="*/ T8 w 2751"/>
                  <a:gd name="T10" fmla="+- 0 2179 2179"/>
                  <a:gd name="T11" fmla="*/ 2179 h 892"/>
                  <a:gd name="T12" fmla="+- 0 7352 7352"/>
                  <a:gd name="T13" fmla="*/ T12 w 2751"/>
                  <a:gd name="T14" fmla="+- 0 2179 2179"/>
                  <a:gd name="T15" fmla="*/ 2179 h 892"/>
                  <a:gd name="T16" fmla="+- 0 7352 7352"/>
                  <a:gd name="T17" fmla="*/ T16 w 2751"/>
                  <a:gd name="T18" fmla="+- 0 3070 2179"/>
                  <a:gd name="T19" fmla="*/ 3070 h 8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751" h="892">
                    <a:moveTo>
                      <a:pt x="0" y="891"/>
                    </a:moveTo>
                    <a:lnTo>
                      <a:pt x="2751" y="891"/>
                    </a:lnTo>
                    <a:lnTo>
                      <a:pt x="2751" y="0"/>
                    </a:lnTo>
                    <a:lnTo>
                      <a:pt x="0" y="0"/>
                    </a:lnTo>
                    <a:lnTo>
                      <a:pt x="0" y="891"/>
                    </a:lnTo>
                    <a:close/>
                  </a:path>
                </a:pathLst>
              </a:custGeom>
              <a:noFill/>
              <a:ln w="787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4" name="Group 3686"/>
            <p:cNvGrpSpPr>
              <a:grpSpLocks/>
            </p:cNvGrpSpPr>
            <p:nvPr/>
          </p:nvGrpSpPr>
          <p:grpSpPr bwMode="auto">
            <a:xfrm>
              <a:off x="7501" y="2179"/>
              <a:ext cx="2" cy="892"/>
              <a:chOff x="7501" y="2179"/>
              <a:chExt cx="2" cy="892"/>
            </a:xfrm>
          </p:grpSpPr>
          <p:sp>
            <p:nvSpPr>
              <p:cNvPr id="124" name="Freeform 3687"/>
              <p:cNvSpPr>
                <a:spLocks/>
              </p:cNvSpPr>
              <p:nvPr/>
            </p:nvSpPr>
            <p:spPr bwMode="auto">
              <a:xfrm>
                <a:off x="7501" y="2179"/>
                <a:ext cx="2" cy="892"/>
              </a:xfrm>
              <a:custGeom>
                <a:avLst/>
                <a:gdLst>
                  <a:gd name="T0" fmla="+- 0 3070 2179"/>
                  <a:gd name="T1" fmla="*/ 3070 h 892"/>
                  <a:gd name="T2" fmla="+- 0 2179 2179"/>
                  <a:gd name="T3" fmla="*/ 2179 h 89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92">
                    <a:moveTo>
                      <a:pt x="0" y="891"/>
                    </a:moveTo>
                    <a:lnTo>
                      <a:pt x="0" y="0"/>
                    </a:lnTo>
                  </a:path>
                </a:pathLst>
              </a:custGeom>
              <a:noFill/>
              <a:ln w="787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5" name="Group 3684"/>
            <p:cNvGrpSpPr>
              <a:grpSpLocks/>
            </p:cNvGrpSpPr>
            <p:nvPr/>
          </p:nvGrpSpPr>
          <p:grpSpPr bwMode="auto">
            <a:xfrm>
              <a:off x="9954" y="2179"/>
              <a:ext cx="2" cy="892"/>
              <a:chOff x="9954" y="2179"/>
              <a:chExt cx="2" cy="892"/>
            </a:xfrm>
          </p:grpSpPr>
          <p:sp>
            <p:nvSpPr>
              <p:cNvPr id="123" name="Freeform 3685"/>
              <p:cNvSpPr>
                <a:spLocks/>
              </p:cNvSpPr>
              <p:nvPr/>
            </p:nvSpPr>
            <p:spPr bwMode="auto">
              <a:xfrm>
                <a:off x="9954" y="2179"/>
                <a:ext cx="2" cy="892"/>
              </a:xfrm>
              <a:custGeom>
                <a:avLst/>
                <a:gdLst>
                  <a:gd name="T0" fmla="+- 0 3070 2179"/>
                  <a:gd name="T1" fmla="*/ 3070 h 892"/>
                  <a:gd name="T2" fmla="+- 0 2179 2179"/>
                  <a:gd name="T3" fmla="*/ 2179 h 89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92">
                    <a:moveTo>
                      <a:pt x="0" y="891"/>
                    </a:moveTo>
                    <a:lnTo>
                      <a:pt x="0" y="0"/>
                    </a:lnTo>
                  </a:path>
                </a:pathLst>
              </a:custGeom>
              <a:noFill/>
              <a:ln w="787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6" name="Group 3682"/>
            <p:cNvGrpSpPr>
              <a:grpSpLocks/>
            </p:cNvGrpSpPr>
            <p:nvPr/>
          </p:nvGrpSpPr>
          <p:grpSpPr bwMode="auto">
            <a:xfrm>
              <a:off x="3398" y="1435"/>
              <a:ext cx="5120" cy="689"/>
              <a:chOff x="3398" y="1435"/>
              <a:chExt cx="5120" cy="689"/>
            </a:xfrm>
          </p:grpSpPr>
          <p:sp>
            <p:nvSpPr>
              <p:cNvPr id="122" name="Freeform 3683"/>
              <p:cNvSpPr>
                <a:spLocks/>
              </p:cNvSpPr>
              <p:nvPr/>
            </p:nvSpPr>
            <p:spPr bwMode="auto">
              <a:xfrm>
                <a:off x="3398" y="1435"/>
                <a:ext cx="5120" cy="689"/>
              </a:xfrm>
              <a:custGeom>
                <a:avLst/>
                <a:gdLst>
                  <a:gd name="T0" fmla="+- 0 8518 3398"/>
                  <a:gd name="T1" fmla="*/ T0 w 5120"/>
                  <a:gd name="T2" fmla="+- 0 2123 1435"/>
                  <a:gd name="T3" fmla="*/ 2123 h 689"/>
                  <a:gd name="T4" fmla="+- 0 5902 3398"/>
                  <a:gd name="T5" fmla="*/ T4 w 5120"/>
                  <a:gd name="T6" fmla="+- 0 1435 1435"/>
                  <a:gd name="T7" fmla="*/ 1435 h 689"/>
                  <a:gd name="T8" fmla="+- 0 3398 3398"/>
                  <a:gd name="T9" fmla="*/ T8 w 5120"/>
                  <a:gd name="T10" fmla="+- 0 2121 1435"/>
                  <a:gd name="T11" fmla="*/ 2121 h 68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5120" h="689">
                    <a:moveTo>
                      <a:pt x="5120" y="688"/>
                    </a:moveTo>
                    <a:lnTo>
                      <a:pt x="2504" y="0"/>
                    </a:lnTo>
                    <a:lnTo>
                      <a:pt x="0" y="686"/>
                    </a:lnTo>
                  </a:path>
                </a:pathLst>
              </a:custGeom>
              <a:noFill/>
              <a:ln w="2359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7" name="Group 3680"/>
            <p:cNvGrpSpPr>
              <a:grpSpLocks/>
            </p:cNvGrpSpPr>
            <p:nvPr/>
          </p:nvGrpSpPr>
          <p:grpSpPr bwMode="auto">
            <a:xfrm>
              <a:off x="8479" y="2042"/>
              <a:ext cx="249" cy="153"/>
              <a:chOff x="8479" y="2042"/>
              <a:chExt cx="249" cy="153"/>
            </a:xfrm>
          </p:grpSpPr>
          <p:sp>
            <p:nvSpPr>
              <p:cNvPr id="121" name="Freeform 3681"/>
              <p:cNvSpPr>
                <a:spLocks/>
              </p:cNvSpPr>
              <p:nvPr/>
            </p:nvSpPr>
            <p:spPr bwMode="auto">
              <a:xfrm>
                <a:off x="8479" y="2042"/>
                <a:ext cx="249" cy="153"/>
              </a:xfrm>
              <a:custGeom>
                <a:avLst/>
                <a:gdLst>
                  <a:gd name="T0" fmla="+- 0 8519 8479"/>
                  <a:gd name="T1" fmla="*/ T0 w 249"/>
                  <a:gd name="T2" fmla="+- 0 2042 2042"/>
                  <a:gd name="T3" fmla="*/ 2042 h 153"/>
                  <a:gd name="T4" fmla="+- 0 8479 8479"/>
                  <a:gd name="T5" fmla="*/ T4 w 249"/>
                  <a:gd name="T6" fmla="+- 0 2195 2042"/>
                  <a:gd name="T7" fmla="*/ 2195 h 153"/>
                  <a:gd name="T8" fmla="+- 0 8727 8479"/>
                  <a:gd name="T9" fmla="*/ T8 w 249"/>
                  <a:gd name="T10" fmla="+- 0 2179 2042"/>
                  <a:gd name="T11" fmla="*/ 2179 h 153"/>
                  <a:gd name="T12" fmla="+- 0 8519 8479"/>
                  <a:gd name="T13" fmla="*/ T12 w 249"/>
                  <a:gd name="T14" fmla="+- 0 2042 2042"/>
                  <a:gd name="T15" fmla="*/ 2042 h 15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9" h="153">
                    <a:moveTo>
                      <a:pt x="40" y="0"/>
                    </a:moveTo>
                    <a:lnTo>
                      <a:pt x="0" y="153"/>
                    </a:lnTo>
                    <a:lnTo>
                      <a:pt x="248" y="137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8" name="Group 3678"/>
            <p:cNvGrpSpPr>
              <a:grpSpLocks/>
            </p:cNvGrpSpPr>
            <p:nvPr/>
          </p:nvGrpSpPr>
          <p:grpSpPr bwMode="auto">
            <a:xfrm>
              <a:off x="3189" y="2040"/>
              <a:ext cx="249" cy="152"/>
              <a:chOff x="3189" y="2040"/>
              <a:chExt cx="249" cy="152"/>
            </a:xfrm>
          </p:grpSpPr>
          <p:sp>
            <p:nvSpPr>
              <p:cNvPr id="120" name="Freeform 3679"/>
              <p:cNvSpPr>
                <a:spLocks/>
              </p:cNvSpPr>
              <p:nvPr/>
            </p:nvSpPr>
            <p:spPr bwMode="auto">
              <a:xfrm>
                <a:off x="3189" y="2040"/>
                <a:ext cx="249" cy="152"/>
              </a:xfrm>
              <a:custGeom>
                <a:avLst/>
                <a:gdLst>
                  <a:gd name="T0" fmla="+- 0 3396 3189"/>
                  <a:gd name="T1" fmla="*/ T0 w 249"/>
                  <a:gd name="T2" fmla="+- 0 2040 2040"/>
                  <a:gd name="T3" fmla="*/ 2040 h 152"/>
                  <a:gd name="T4" fmla="+- 0 3189 3189"/>
                  <a:gd name="T5" fmla="*/ T4 w 249"/>
                  <a:gd name="T6" fmla="+- 0 2179 2040"/>
                  <a:gd name="T7" fmla="*/ 2179 h 152"/>
                  <a:gd name="T8" fmla="+- 0 3438 3189"/>
                  <a:gd name="T9" fmla="*/ T8 w 249"/>
                  <a:gd name="T10" fmla="+- 0 2192 2040"/>
                  <a:gd name="T11" fmla="*/ 2192 h 152"/>
                  <a:gd name="T12" fmla="+- 0 3396 3189"/>
                  <a:gd name="T13" fmla="*/ T12 w 249"/>
                  <a:gd name="T14" fmla="+- 0 2040 2040"/>
                  <a:gd name="T15" fmla="*/ 2040 h 15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9" h="152">
                    <a:moveTo>
                      <a:pt x="207" y="0"/>
                    </a:moveTo>
                    <a:lnTo>
                      <a:pt x="0" y="139"/>
                    </a:lnTo>
                    <a:lnTo>
                      <a:pt x="249" y="152"/>
                    </a:lnTo>
                    <a:lnTo>
                      <a:pt x="207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9" name="Group 3676"/>
            <p:cNvGrpSpPr>
              <a:grpSpLocks/>
            </p:cNvGrpSpPr>
            <p:nvPr/>
          </p:nvGrpSpPr>
          <p:grpSpPr bwMode="auto">
            <a:xfrm>
              <a:off x="1814" y="3665"/>
              <a:ext cx="2751" cy="892"/>
              <a:chOff x="1814" y="3665"/>
              <a:chExt cx="2751" cy="892"/>
            </a:xfrm>
          </p:grpSpPr>
          <p:sp>
            <p:nvSpPr>
              <p:cNvPr id="119" name="Freeform 3677"/>
              <p:cNvSpPr>
                <a:spLocks/>
              </p:cNvSpPr>
              <p:nvPr/>
            </p:nvSpPr>
            <p:spPr bwMode="auto">
              <a:xfrm>
                <a:off x="1814" y="3665"/>
                <a:ext cx="2751" cy="892"/>
              </a:xfrm>
              <a:custGeom>
                <a:avLst/>
                <a:gdLst>
                  <a:gd name="T0" fmla="+- 0 1814 1814"/>
                  <a:gd name="T1" fmla="*/ T0 w 2751"/>
                  <a:gd name="T2" fmla="+- 0 4557 3665"/>
                  <a:gd name="T3" fmla="*/ 4557 h 892"/>
                  <a:gd name="T4" fmla="+- 0 4564 1814"/>
                  <a:gd name="T5" fmla="*/ T4 w 2751"/>
                  <a:gd name="T6" fmla="+- 0 4557 3665"/>
                  <a:gd name="T7" fmla="*/ 4557 h 892"/>
                  <a:gd name="T8" fmla="+- 0 4564 1814"/>
                  <a:gd name="T9" fmla="*/ T8 w 2751"/>
                  <a:gd name="T10" fmla="+- 0 3665 3665"/>
                  <a:gd name="T11" fmla="*/ 3665 h 892"/>
                  <a:gd name="T12" fmla="+- 0 1814 1814"/>
                  <a:gd name="T13" fmla="*/ T12 w 2751"/>
                  <a:gd name="T14" fmla="+- 0 3665 3665"/>
                  <a:gd name="T15" fmla="*/ 3665 h 892"/>
                  <a:gd name="T16" fmla="+- 0 1814 1814"/>
                  <a:gd name="T17" fmla="*/ T16 w 2751"/>
                  <a:gd name="T18" fmla="+- 0 4557 3665"/>
                  <a:gd name="T19" fmla="*/ 4557 h 8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751" h="892">
                    <a:moveTo>
                      <a:pt x="0" y="892"/>
                    </a:moveTo>
                    <a:lnTo>
                      <a:pt x="2750" y="892"/>
                    </a:lnTo>
                    <a:lnTo>
                      <a:pt x="2750" y="0"/>
                    </a:lnTo>
                    <a:lnTo>
                      <a:pt x="0" y="0"/>
                    </a:lnTo>
                    <a:lnTo>
                      <a:pt x="0" y="892"/>
                    </a:lnTo>
                    <a:close/>
                  </a:path>
                </a:pathLst>
              </a:custGeom>
              <a:noFill/>
              <a:ln w="787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0" name="Group 3674"/>
            <p:cNvGrpSpPr>
              <a:grpSpLocks/>
            </p:cNvGrpSpPr>
            <p:nvPr/>
          </p:nvGrpSpPr>
          <p:grpSpPr bwMode="auto">
            <a:xfrm>
              <a:off x="1962" y="3665"/>
              <a:ext cx="2" cy="892"/>
              <a:chOff x="1962" y="3665"/>
              <a:chExt cx="2" cy="892"/>
            </a:xfrm>
          </p:grpSpPr>
          <p:sp>
            <p:nvSpPr>
              <p:cNvPr id="118" name="Freeform 3675"/>
              <p:cNvSpPr>
                <a:spLocks/>
              </p:cNvSpPr>
              <p:nvPr/>
            </p:nvSpPr>
            <p:spPr bwMode="auto">
              <a:xfrm>
                <a:off x="1962" y="3665"/>
                <a:ext cx="2" cy="892"/>
              </a:xfrm>
              <a:custGeom>
                <a:avLst/>
                <a:gdLst>
                  <a:gd name="T0" fmla="+- 0 4557 3665"/>
                  <a:gd name="T1" fmla="*/ 4557 h 892"/>
                  <a:gd name="T2" fmla="+- 0 3665 3665"/>
                  <a:gd name="T3" fmla="*/ 3665 h 89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92">
                    <a:moveTo>
                      <a:pt x="0" y="892"/>
                    </a:moveTo>
                    <a:lnTo>
                      <a:pt x="0" y="0"/>
                    </a:lnTo>
                  </a:path>
                </a:pathLst>
              </a:custGeom>
              <a:noFill/>
              <a:ln w="787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1" name="Group 3672"/>
            <p:cNvGrpSpPr>
              <a:grpSpLocks/>
            </p:cNvGrpSpPr>
            <p:nvPr/>
          </p:nvGrpSpPr>
          <p:grpSpPr bwMode="auto">
            <a:xfrm>
              <a:off x="4416" y="3665"/>
              <a:ext cx="2" cy="892"/>
              <a:chOff x="4416" y="3665"/>
              <a:chExt cx="2" cy="892"/>
            </a:xfrm>
          </p:grpSpPr>
          <p:sp>
            <p:nvSpPr>
              <p:cNvPr id="117" name="Freeform 3673"/>
              <p:cNvSpPr>
                <a:spLocks/>
              </p:cNvSpPr>
              <p:nvPr/>
            </p:nvSpPr>
            <p:spPr bwMode="auto">
              <a:xfrm>
                <a:off x="4416" y="3665"/>
                <a:ext cx="2" cy="892"/>
              </a:xfrm>
              <a:custGeom>
                <a:avLst/>
                <a:gdLst>
                  <a:gd name="T0" fmla="+- 0 4557 3665"/>
                  <a:gd name="T1" fmla="*/ 4557 h 892"/>
                  <a:gd name="T2" fmla="+- 0 3665 3665"/>
                  <a:gd name="T3" fmla="*/ 3665 h 89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92">
                    <a:moveTo>
                      <a:pt x="0" y="892"/>
                    </a:moveTo>
                    <a:lnTo>
                      <a:pt x="0" y="0"/>
                    </a:lnTo>
                  </a:path>
                </a:pathLst>
              </a:custGeom>
              <a:noFill/>
              <a:ln w="787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2" name="Group 3670"/>
            <p:cNvGrpSpPr>
              <a:grpSpLocks/>
            </p:cNvGrpSpPr>
            <p:nvPr/>
          </p:nvGrpSpPr>
          <p:grpSpPr bwMode="auto">
            <a:xfrm>
              <a:off x="7352" y="3665"/>
              <a:ext cx="2751" cy="892"/>
              <a:chOff x="7352" y="3665"/>
              <a:chExt cx="2751" cy="892"/>
            </a:xfrm>
          </p:grpSpPr>
          <p:sp>
            <p:nvSpPr>
              <p:cNvPr id="116" name="Freeform 3671"/>
              <p:cNvSpPr>
                <a:spLocks/>
              </p:cNvSpPr>
              <p:nvPr/>
            </p:nvSpPr>
            <p:spPr bwMode="auto">
              <a:xfrm>
                <a:off x="7352" y="3665"/>
                <a:ext cx="2751" cy="892"/>
              </a:xfrm>
              <a:custGeom>
                <a:avLst/>
                <a:gdLst>
                  <a:gd name="T0" fmla="+- 0 7352 7352"/>
                  <a:gd name="T1" fmla="*/ T0 w 2751"/>
                  <a:gd name="T2" fmla="+- 0 4557 3665"/>
                  <a:gd name="T3" fmla="*/ 4557 h 892"/>
                  <a:gd name="T4" fmla="+- 0 10103 7352"/>
                  <a:gd name="T5" fmla="*/ T4 w 2751"/>
                  <a:gd name="T6" fmla="+- 0 4557 3665"/>
                  <a:gd name="T7" fmla="*/ 4557 h 892"/>
                  <a:gd name="T8" fmla="+- 0 10103 7352"/>
                  <a:gd name="T9" fmla="*/ T8 w 2751"/>
                  <a:gd name="T10" fmla="+- 0 3665 3665"/>
                  <a:gd name="T11" fmla="*/ 3665 h 892"/>
                  <a:gd name="T12" fmla="+- 0 7352 7352"/>
                  <a:gd name="T13" fmla="*/ T12 w 2751"/>
                  <a:gd name="T14" fmla="+- 0 3665 3665"/>
                  <a:gd name="T15" fmla="*/ 3665 h 892"/>
                  <a:gd name="T16" fmla="+- 0 7352 7352"/>
                  <a:gd name="T17" fmla="*/ T16 w 2751"/>
                  <a:gd name="T18" fmla="+- 0 4557 3665"/>
                  <a:gd name="T19" fmla="*/ 4557 h 8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751" h="892">
                    <a:moveTo>
                      <a:pt x="0" y="892"/>
                    </a:moveTo>
                    <a:lnTo>
                      <a:pt x="2751" y="892"/>
                    </a:lnTo>
                    <a:lnTo>
                      <a:pt x="2751" y="0"/>
                    </a:lnTo>
                    <a:lnTo>
                      <a:pt x="0" y="0"/>
                    </a:lnTo>
                    <a:lnTo>
                      <a:pt x="0" y="8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3" name="Group 3668"/>
            <p:cNvGrpSpPr>
              <a:grpSpLocks/>
            </p:cNvGrpSpPr>
            <p:nvPr/>
          </p:nvGrpSpPr>
          <p:grpSpPr bwMode="auto">
            <a:xfrm>
              <a:off x="7352" y="3665"/>
              <a:ext cx="2751" cy="892"/>
              <a:chOff x="7352" y="3665"/>
              <a:chExt cx="2751" cy="892"/>
            </a:xfrm>
          </p:grpSpPr>
          <p:sp>
            <p:nvSpPr>
              <p:cNvPr id="115" name="Freeform 3669"/>
              <p:cNvSpPr>
                <a:spLocks/>
              </p:cNvSpPr>
              <p:nvPr/>
            </p:nvSpPr>
            <p:spPr bwMode="auto">
              <a:xfrm>
                <a:off x="7352" y="3665"/>
                <a:ext cx="2751" cy="892"/>
              </a:xfrm>
              <a:custGeom>
                <a:avLst/>
                <a:gdLst>
                  <a:gd name="T0" fmla="+- 0 7352 7352"/>
                  <a:gd name="T1" fmla="*/ T0 w 2751"/>
                  <a:gd name="T2" fmla="+- 0 4557 3665"/>
                  <a:gd name="T3" fmla="*/ 4557 h 892"/>
                  <a:gd name="T4" fmla="+- 0 10103 7352"/>
                  <a:gd name="T5" fmla="*/ T4 w 2751"/>
                  <a:gd name="T6" fmla="+- 0 4557 3665"/>
                  <a:gd name="T7" fmla="*/ 4557 h 892"/>
                  <a:gd name="T8" fmla="+- 0 10103 7352"/>
                  <a:gd name="T9" fmla="*/ T8 w 2751"/>
                  <a:gd name="T10" fmla="+- 0 3665 3665"/>
                  <a:gd name="T11" fmla="*/ 3665 h 892"/>
                  <a:gd name="T12" fmla="+- 0 7352 7352"/>
                  <a:gd name="T13" fmla="*/ T12 w 2751"/>
                  <a:gd name="T14" fmla="+- 0 3665 3665"/>
                  <a:gd name="T15" fmla="*/ 3665 h 892"/>
                  <a:gd name="T16" fmla="+- 0 7352 7352"/>
                  <a:gd name="T17" fmla="*/ T16 w 2751"/>
                  <a:gd name="T18" fmla="+- 0 4557 3665"/>
                  <a:gd name="T19" fmla="*/ 4557 h 8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751" h="892">
                    <a:moveTo>
                      <a:pt x="0" y="892"/>
                    </a:moveTo>
                    <a:lnTo>
                      <a:pt x="2751" y="892"/>
                    </a:lnTo>
                    <a:lnTo>
                      <a:pt x="2751" y="0"/>
                    </a:lnTo>
                    <a:lnTo>
                      <a:pt x="0" y="0"/>
                    </a:lnTo>
                    <a:lnTo>
                      <a:pt x="0" y="892"/>
                    </a:lnTo>
                    <a:close/>
                  </a:path>
                </a:pathLst>
              </a:custGeom>
              <a:noFill/>
              <a:ln w="787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4" name="Group 3666"/>
            <p:cNvGrpSpPr>
              <a:grpSpLocks/>
            </p:cNvGrpSpPr>
            <p:nvPr/>
          </p:nvGrpSpPr>
          <p:grpSpPr bwMode="auto">
            <a:xfrm>
              <a:off x="7501" y="3665"/>
              <a:ext cx="2" cy="892"/>
              <a:chOff x="7501" y="3665"/>
              <a:chExt cx="2" cy="892"/>
            </a:xfrm>
          </p:grpSpPr>
          <p:sp>
            <p:nvSpPr>
              <p:cNvPr id="114" name="Freeform 3667"/>
              <p:cNvSpPr>
                <a:spLocks/>
              </p:cNvSpPr>
              <p:nvPr/>
            </p:nvSpPr>
            <p:spPr bwMode="auto">
              <a:xfrm>
                <a:off x="7501" y="3665"/>
                <a:ext cx="2" cy="892"/>
              </a:xfrm>
              <a:custGeom>
                <a:avLst/>
                <a:gdLst>
                  <a:gd name="T0" fmla="+- 0 4557 3665"/>
                  <a:gd name="T1" fmla="*/ 4557 h 892"/>
                  <a:gd name="T2" fmla="+- 0 3665 3665"/>
                  <a:gd name="T3" fmla="*/ 3665 h 89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92">
                    <a:moveTo>
                      <a:pt x="0" y="892"/>
                    </a:moveTo>
                    <a:lnTo>
                      <a:pt x="0" y="0"/>
                    </a:lnTo>
                  </a:path>
                </a:pathLst>
              </a:custGeom>
              <a:noFill/>
              <a:ln w="787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5" name="Group 3664"/>
            <p:cNvGrpSpPr>
              <a:grpSpLocks/>
            </p:cNvGrpSpPr>
            <p:nvPr/>
          </p:nvGrpSpPr>
          <p:grpSpPr bwMode="auto">
            <a:xfrm>
              <a:off x="9954" y="3665"/>
              <a:ext cx="2" cy="892"/>
              <a:chOff x="9954" y="3665"/>
              <a:chExt cx="2" cy="892"/>
            </a:xfrm>
          </p:grpSpPr>
          <p:sp>
            <p:nvSpPr>
              <p:cNvPr id="113" name="Freeform 3665"/>
              <p:cNvSpPr>
                <a:spLocks/>
              </p:cNvSpPr>
              <p:nvPr/>
            </p:nvSpPr>
            <p:spPr bwMode="auto">
              <a:xfrm>
                <a:off x="9954" y="3665"/>
                <a:ext cx="2" cy="892"/>
              </a:xfrm>
              <a:custGeom>
                <a:avLst/>
                <a:gdLst>
                  <a:gd name="T0" fmla="+- 0 4557 3665"/>
                  <a:gd name="T1" fmla="*/ 4557 h 892"/>
                  <a:gd name="T2" fmla="+- 0 3665 3665"/>
                  <a:gd name="T3" fmla="*/ 3665 h 89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92">
                    <a:moveTo>
                      <a:pt x="0" y="892"/>
                    </a:moveTo>
                    <a:lnTo>
                      <a:pt x="0" y="0"/>
                    </a:lnTo>
                  </a:path>
                </a:pathLst>
              </a:custGeom>
              <a:noFill/>
              <a:ln w="787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6" name="Group 3662"/>
            <p:cNvGrpSpPr>
              <a:grpSpLocks/>
            </p:cNvGrpSpPr>
            <p:nvPr/>
          </p:nvGrpSpPr>
          <p:grpSpPr bwMode="auto">
            <a:xfrm>
              <a:off x="1479" y="5526"/>
              <a:ext cx="3495" cy="892"/>
              <a:chOff x="1479" y="5526"/>
              <a:chExt cx="3495" cy="892"/>
            </a:xfrm>
          </p:grpSpPr>
          <p:sp>
            <p:nvSpPr>
              <p:cNvPr id="112" name="Freeform 3663"/>
              <p:cNvSpPr>
                <a:spLocks/>
              </p:cNvSpPr>
              <p:nvPr/>
            </p:nvSpPr>
            <p:spPr bwMode="auto">
              <a:xfrm>
                <a:off x="1479" y="5526"/>
                <a:ext cx="3495" cy="892"/>
              </a:xfrm>
              <a:custGeom>
                <a:avLst/>
                <a:gdLst>
                  <a:gd name="T0" fmla="+- 0 1479 1479"/>
                  <a:gd name="T1" fmla="*/ T0 w 3495"/>
                  <a:gd name="T2" fmla="+- 0 6418 5526"/>
                  <a:gd name="T3" fmla="*/ 6418 h 892"/>
                  <a:gd name="T4" fmla="+- 0 4973 1479"/>
                  <a:gd name="T5" fmla="*/ T4 w 3495"/>
                  <a:gd name="T6" fmla="+- 0 6418 5526"/>
                  <a:gd name="T7" fmla="*/ 6418 h 892"/>
                  <a:gd name="T8" fmla="+- 0 4973 1479"/>
                  <a:gd name="T9" fmla="*/ T8 w 3495"/>
                  <a:gd name="T10" fmla="+- 0 5526 5526"/>
                  <a:gd name="T11" fmla="*/ 5526 h 892"/>
                  <a:gd name="T12" fmla="+- 0 1479 1479"/>
                  <a:gd name="T13" fmla="*/ T12 w 3495"/>
                  <a:gd name="T14" fmla="+- 0 5526 5526"/>
                  <a:gd name="T15" fmla="*/ 5526 h 892"/>
                  <a:gd name="T16" fmla="+- 0 1479 1479"/>
                  <a:gd name="T17" fmla="*/ T16 w 3495"/>
                  <a:gd name="T18" fmla="+- 0 6418 5526"/>
                  <a:gd name="T19" fmla="*/ 6418 h 8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495" h="892">
                    <a:moveTo>
                      <a:pt x="0" y="892"/>
                    </a:moveTo>
                    <a:lnTo>
                      <a:pt x="3494" y="892"/>
                    </a:lnTo>
                    <a:lnTo>
                      <a:pt x="3494" y="0"/>
                    </a:lnTo>
                    <a:lnTo>
                      <a:pt x="0" y="0"/>
                    </a:lnTo>
                    <a:lnTo>
                      <a:pt x="0" y="8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7" name="Group 3660"/>
            <p:cNvGrpSpPr>
              <a:grpSpLocks/>
            </p:cNvGrpSpPr>
            <p:nvPr/>
          </p:nvGrpSpPr>
          <p:grpSpPr bwMode="auto">
            <a:xfrm>
              <a:off x="1479" y="5526"/>
              <a:ext cx="3495" cy="892"/>
              <a:chOff x="1479" y="5526"/>
              <a:chExt cx="3495" cy="892"/>
            </a:xfrm>
          </p:grpSpPr>
          <p:sp>
            <p:nvSpPr>
              <p:cNvPr id="111" name="Freeform 3661"/>
              <p:cNvSpPr>
                <a:spLocks/>
              </p:cNvSpPr>
              <p:nvPr/>
            </p:nvSpPr>
            <p:spPr bwMode="auto">
              <a:xfrm>
                <a:off x="1479" y="5526"/>
                <a:ext cx="3495" cy="892"/>
              </a:xfrm>
              <a:custGeom>
                <a:avLst/>
                <a:gdLst>
                  <a:gd name="T0" fmla="+- 0 1479 1479"/>
                  <a:gd name="T1" fmla="*/ T0 w 3495"/>
                  <a:gd name="T2" fmla="+- 0 6418 5526"/>
                  <a:gd name="T3" fmla="*/ 6418 h 892"/>
                  <a:gd name="T4" fmla="+- 0 4973 1479"/>
                  <a:gd name="T5" fmla="*/ T4 w 3495"/>
                  <a:gd name="T6" fmla="+- 0 6418 5526"/>
                  <a:gd name="T7" fmla="*/ 6418 h 892"/>
                  <a:gd name="T8" fmla="+- 0 4973 1479"/>
                  <a:gd name="T9" fmla="*/ T8 w 3495"/>
                  <a:gd name="T10" fmla="+- 0 5526 5526"/>
                  <a:gd name="T11" fmla="*/ 5526 h 892"/>
                  <a:gd name="T12" fmla="+- 0 1479 1479"/>
                  <a:gd name="T13" fmla="*/ T12 w 3495"/>
                  <a:gd name="T14" fmla="+- 0 5526 5526"/>
                  <a:gd name="T15" fmla="*/ 5526 h 892"/>
                  <a:gd name="T16" fmla="+- 0 1479 1479"/>
                  <a:gd name="T17" fmla="*/ T16 w 3495"/>
                  <a:gd name="T18" fmla="+- 0 6418 5526"/>
                  <a:gd name="T19" fmla="*/ 6418 h 8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495" h="892">
                    <a:moveTo>
                      <a:pt x="0" y="892"/>
                    </a:moveTo>
                    <a:lnTo>
                      <a:pt x="3494" y="892"/>
                    </a:lnTo>
                    <a:lnTo>
                      <a:pt x="3494" y="0"/>
                    </a:lnTo>
                    <a:lnTo>
                      <a:pt x="0" y="0"/>
                    </a:lnTo>
                    <a:lnTo>
                      <a:pt x="0" y="892"/>
                    </a:lnTo>
                    <a:close/>
                  </a:path>
                </a:pathLst>
              </a:custGeom>
              <a:noFill/>
              <a:ln w="787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8" name="Group 3658"/>
            <p:cNvGrpSpPr>
              <a:grpSpLocks/>
            </p:cNvGrpSpPr>
            <p:nvPr/>
          </p:nvGrpSpPr>
          <p:grpSpPr bwMode="auto">
            <a:xfrm>
              <a:off x="1628" y="5526"/>
              <a:ext cx="2" cy="892"/>
              <a:chOff x="1628" y="5526"/>
              <a:chExt cx="2" cy="892"/>
            </a:xfrm>
          </p:grpSpPr>
          <p:sp>
            <p:nvSpPr>
              <p:cNvPr id="110" name="Freeform 3659"/>
              <p:cNvSpPr>
                <a:spLocks/>
              </p:cNvSpPr>
              <p:nvPr/>
            </p:nvSpPr>
            <p:spPr bwMode="auto">
              <a:xfrm>
                <a:off x="1628" y="5526"/>
                <a:ext cx="2" cy="892"/>
              </a:xfrm>
              <a:custGeom>
                <a:avLst/>
                <a:gdLst>
                  <a:gd name="T0" fmla="+- 0 6418 5526"/>
                  <a:gd name="T1" fmla="*/ 6418 h 892"/>
                  <a:gd name="T2" fmla="+- 0 5526 5526"/>
                  <a:gd name="T3" fmla="*/ 5526 h 89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92">
                    <a:moveTo>
                      <a:pt x="0" y="892"/>
                    </a:moveTo>
                    <a:lnTo>
                      <a:pt x="0" y="0"/>
                    </a:lnTo>
                  </a:path>
                </a:pathLst>
              </a:custGeom>
              <a:noFill/>
              <a:ln w="787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9" name="Group 3656"/>
            <p:cNvGrpSpPr>
              <a:grpSpLocks/>
            </p:cNvGrpSpPr>
            <p:nvPr/>
          </p:nvGrpSpPr>
          <p:grpSpPr bwMode="auto">
            <a:xfrm>
              <a:off x="4825" y="5526"/>
              <a:ext cx="2" cy="892"/>
              <a:chOff x="4825" y="5526"/>
              <a:chExt cx="2" cy="892"/>
            </a:xfrm>
          </p:grpSpPr>
          <p:sp>
            <p:nvSpPr>
              <p:cNvPr id="109" name="Freeform 3657"/>
              <p:cNvSpPr>
                <a:spLocks/>
              </p:cNvSpPr>
              <p:nvPr/>
            </p:nvSpPr>
            <p:spPr bwMode="auto">
              <a:xfrm>
                <a:off x="4825" y="5526"/>
                <a:ext cx="2" cy="892"/>
              </a:xfrm>
              <a:custGeom>
                <a:avLst/>
                <a:gdLst>
                  <a:gd name="T0" fmla="+- 0 6418 5526"/>
                  <a:gd name="T1" fmla="*/ 6418 h 892"/>
                  <a:gd name="T2" fmla="+- 0 5526 5526"/>
                  <a:gd name="T3" fmla="*/ 5526 h 89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92">
                    <a:moveTo>
                      <a:pt x="0" y="892"/>
                    </a:moveTo>
                    <a:lnTo>
                      <a:pt x="0" y="0"/>
                    </a:lnTo>
                  </a:path>
                </a:pathLst>
              </a:custGeom>
              <a:noFill/>
              <a:ln w="787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0" name="Group 3654"/>
            <p:cNvGrpSpPr>
              <a:grpSpLocks/>
            </p:cNvGrpSpPr>
            <p:nvPr/>
          </p:nvGrpSpPr>
          <p:grpSpPr bwMode="auto">
            <a:xfrm>
              <a:off x="6980" y="5526"/>
              <a:ext cx="3495" cy="892"/>
              <a:chOff x="6980" y="5526"/>
              <a:chExt cx="3495" cy="892"/>
            </a:xfrm>
          </p:grpSpPr>
          <p:sp>
            <p:nvSpPr>
              <p:cNvPr id="108" name="Freeform 3655"/>
              <p:cNvSpPr>
                <a:spLocks/>
              </p:cNvSpPr>
              <p:nvPr/>
            </p:nvSpPr>
            <p:spPr bwMode="auto">
              <a:xfrm>
                <a:off x="6980" y="5526"/>
                <a:ext cx="3495" cy="892"/>
              </a:xfrm>
              <a:custGeom>
                <a:avLst/>
                <a:gdLst>
                  <a:gd name="T0" fmla="+- 0 6980 6980"/>
                  <a:gd name="T1" fmla="*/ T0 w 3495"/>
                  <a:gd name="T2" fmla="+- 0 6418 5526"/>
                  <a:gd name="T3" fmla="*/ 6418 h 892"/>
                  <a:gd name="T4" fmla="+- 0 10474 6980"/>
                  <a:gd name="T5" fmla="*/ T4 w 3495"/>
                  <a:gd name="T6" fmla="+- 0 6418 5526"/>
                  <a:gd name="T7" fmla="*/ 6418 h 892"/>
                  <a:gd name="T8" fmla="+- 0 10474 6980"/>
                  <a:gd name="T9" fmla="*/ T8 w 3495"/>
                  <a:gd name="T10" fmla="+- 0 5526 5526"/>
                  <a:gd name="T11" fmla="*/ 5526 h 892"/>
                  <a:gd name="T12" fmla="+- 0 6980 6980"/>
                  <a:gd name="T13" fmla="*/ T12 w 3495"/>
                  <a:gd name="T14" fmla="+- 0 5526 5526"/>
                  <a:gd name="T15" fmla="*/ 5526 h 892"/>
                  <a:gd name="T16" fmla="+- 0 6980 6980"/>
                  <a:gd name="T17" fmla="*/ T16 w 3495"/>
                  <a:gd name="T18" fmla="+- 0 6418 5526"/>
                  <a:gd name="T19" fmla="*/ 6418 h 8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495" h="892">
                    <a:moveTo>
                      <a:pt x="0" y="892"/>
                    </a:moveTo>
                    <a:lnTo>
                      <a:pt x="3494" y="892"/>
                    </a:lnTo>
                    <a:lnTo>
                      <a:pt x="3494" y="0"/>
                    </a:lnTo>
                    <a:lnTo>
                      <a:pt x="0" y="0"/>
                    </a:lnTo>
                    <a:lnTo>
                      <a:pt x="0" y="8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1" name="Group 3652"/>
            <p:cNvGrpSpPr>
              <a:grpSpLocks/>
            </p:cNvGrpSpPr>
            <p:nvPr/>
          </p:nvGrpSpPr>
          <p:grpSpPr bwMode="auto">
            <a:xfrm>
              <a:off x="6980" y="5526"/>
              <a:ext cx="3495" cy="892"/>
              <a:chOff x="6980" y="5526"/>
              <a:chExt cx="3495" cy="892"/>
            </a:xfrm>
          </p:grpSpPr>
          <p:sp>
            <p:nvSpPr>
              <p:cNvPr id="107" name="Freeform 3653"/>
              <p:cNvSpPr>
                <a:spLocks/>
              </p:cNvSpPr>
              <p:nvPr/>
            </p:nvSpPr>
            <p:spPr bwMode="auto">
              <a:xfrm>
                <a:off x="6980" y="5526"/>
                <a:ext cx="3495" cy="892"/>
              </a:xfrm>
              <a:custGeom>
                <a:avLst/>
                <a:gdLst>
                  <a:gd name="T0" fmla="+- 0 6980 6980"/>
                  <a:gd name="T1" fmla="*/ T0 w 3495"/>
                  <a:gd name="T2" fmla="+- 0 6418 5526"/>
                  <a:gd name="T3" fmla="*/ 6418 h 892"/>
                  <a:gd name="T4" fmla="+- 0 10474 6980"/>
                  <a:gd name="T5" fmla="*/ T4 w 3495"/>
                  <a:gd name="T6" fmla="+- 0 6418 5526"/>
                  <a:gd name="T7" fmla="*/ 6418 h 892"/>
                  <a:gd name="T8" fmla="+- 0 10474 6980"/>
                  <a:gd name="T9" fmla="*/ T8 w 3495"/>
                  <a:gd name="T10" fmla="+- 0 5526 5526"/>
                  <a:gd name="T11" fmla="*/ 5526 h 892"/>
                  <a:gd name="T12" fmla="+- 0 6980 6980"/>
                  <a:gd name="T13" fmla="*/ T12 w 3495"/>
                  <a:gd name="T14" fmla="+- 0 5526 5526"/>
                  <a:gd name="T15" fmla="*/ 5526 h 892"/>
                  <a:gd name="T16" fmla="+- 0 6980 6980"/>
                  <a:gd name="T17" fmla="*/ T16 w 3495"/>
                  <a:gd name="T18" fmla="+- 0 6418 5526"/>
                  <a:gd name="T19" fmla="*/ 6418 h 8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495" h="892">
                    <a:moveTo>
                      <a:pt x="0" y="892"/>
                    </a:moveTo>
                    <a:lnTo>
                      <a:pt x="3494" y="892"/>
                    </a:lnTo>
                    <a:lnTo>
                      <a:pt x="3494" y="0"/>
                    </a:lnTo>
                    <a:lnTo>
                      <a:pt x="0" y="0"/>
                    </a:lnTo>
                    <a:lnTo>
                      <a:pt x="0" y="892"/>
                    </a:lnTo>
                    <a:close/>
                  </a:path>
                </a:pathLst>
              </a:custGeom>
              <a:noFill/>
              <a:ln w="787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2" name="Group 3650"/>
            <p:cNvGrpSpPr>
              <a:grpSpLocks/>
            </p:cNvGrpSpPr>
            <p:nvPr/>
          </p:nvGrpSpPr>
          <p:grpSpPr bwMode="auto">
            <a:xfrm>
              <a:off x="7129" y="5526"/>
              <a:ext cx="2" cy="892"/>
              <a:chOff x="7129" y="5526"/>
              <a:chExt cx="2" cy="892"/>
            </a:xfrm>
          </p:grpSpPr>
          <p:sp>
            <p:nvSpPr>
              <p:cNvPr id="106" name="Freeform 3651"/>
              <p:cNvSpPr>
                <a:spLocks/>
              </p:cNvSpPr>
              <p:nvPr/>
            </p:nvSpPr>
            <p:spPr bwMode="auto">
              <a:xfrm>
                <a:off x="7129" y="5526"/>
                <a:ext cx="2" cy="892"/>
              </a:xfrm>
              <a:custGeom>
                <a:avLst/>
                <a:gdLst>
                  <a:gd name="T0" fmla="+- 0 6418 5526"/>
                  <a:gd name="T1" fmla="*/ 6418 h 892"/>
                  <a:gd name="T2" fmla="+- 0 5526 5526"/>
                  <a:gd name="T3" fmla="*/ 5526 h 89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92">
                    <a:moveTo>
                      <a:pt x="0" y="892"/>
                    </a:moveTo>
                    <a:lnTo>
                      <a:pt x="0" y="0"/>
                    </a:lnTo>
                  </a:path>
                </a:pathLst>
              </a:custGeom>
              <a:noFill/>
              <a:ln w="787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3" name="Group 3648"/>
            <p:cNvGrpSpPr>
              <a:grpSpLocks/>
            </p:cNvGrpSpPr>
            <p:nvPr/>
          </p:nvGrpSpPr>
          <p:grpSpPr bwMode="auto">
            <a:xfrm>
              <a:off x="10326" y="5526"/>
              <a:ext cx="2" cy="892"/>
              <a:chOff x="10326" y="5526"/>
              <a:chExt cx="2" cy="892"/>
            </a:xfrm>
          </p:grpSpPr>
          <p:sp>
            <p:nvSpPr>
              <p:cNvPr id="105" name="Freeform 3649"/>
              <p:cNvSpPr>
                <a:spLocks/>
              </p:cNvSpPr>
              <p:nvPr/>
            </p:nvSpPr>
            <p:spPr bwMode="auto">
              <a:xfrm>
                <a:off x="10326" y="5526"/>
                <a:ext cx="2" cy="892"/>
              </a:xfrm>
              <a:custGeom>
                <a:avLst/>
                <a:gdLst>
                  <a:gd name="T0" fmla="+- 0 6418 5526"/>
                  <a:gd name="T1" fmla="*/ 6418 h 892"/>
                  <a:gd name="T2" fmla="+- 0 5526 5526"/>
                  <a:gd name="T3" fmla="*/ 5526 h 89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92">
                    <a:moveTo>
                      <a:pt x="0" y="892"/>
                    </a:moveTo>
                    <a:lnTo>
                      <a:pt x="0" y="0"/>
                    </a:lnTo>
                  </a:path>
                </a:pathLst>
              </a:custGeom>
              <a:noFill/>
              <a:ln w="787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4" name="Group 3646"/>
            <p:cNvGrpSpPr>
              <a:grpSpLocks/>
            </p:cNvGrpSpPr>
            <p:nvPr/>
          </p:nvGrpSpPr>
          <p:grpSpPr bwMode="auto">
            <a:xfrm>
              <a:off x="1739" y="7084"/>
              <a:ext cx="2974" cy="892"/>
              <a:chOff x="1739" y="7084"/>
              <a:chExt cx="2974" cy="892"/>
            </a:xfrm>
          </p:grpSpPr>
          <p:sp>
            <p:nvSpPr>
              <p:cNvPr id="104" name="Freeform 3647"/>
              <p:cNvSpPr>
                <a:spLocks/>
              </p:cNvSpPr>
              <p:nvPr/>
            </p:nvSpPr>
            <p:spPr bwMode="auto">
              <a:xfrm>
                <a:off x="1739" y="7084"/>
                <a:ext cx="2974" cy="892"/>
              </a:xfrm>
              <a:custGeom>
                <a:avLst/>
                <a:gdLst>
                  <a:gd name="T0" fmla="+- 0 1739 1739"/>
                  <a:gd name="T1" fmla="*/ T0 w 2974"/>
                  <a:gd name="T2" fmla="+- 0 7976 7084"/>
                  <a:gd name="T3" fmla="*/ 7976 h 892"/>
                  <a:gd name="T4" fmla="+- 0 4713 1739"/>
                  <a:gd name="T5" fmla="*/ T4 w 2974"/>
                  <a:gd name="T6" fmla="+- 0 7976 7084"/>
                  <a:gd name="T7" fmla="*/ 7976 h 892"/>
                  <a:gd name="T8" fmla="+- 0 4713 1739"/>
                  <a:gd name="T9" fmla="*/ T8 w 2974"/>
                  <a:gd name="T10" fmla="+- 0 7084 7084"/>
                  <a:gd name="T11" fmla="*/ 7084 h 892"/>
                  <a:gd name="T12" fmla="+- 0 1739 1739"/>
                  <a:gd name="T13" fmla="*/ T12 w 2974"/>
                  <a:gd name="T14" fmla="+- 0 7084 7084"/>
                  <a:gd name="T15" fmla="*/ 7084 h 892"/>
                  <a:gd name="T16" fmla="+- 0 1739 1739"/>
                  <a:gd name="T17" fmla="*/ T16 w 2974"/>
                  <a:gd name="T18" fmla="+- 0 7976 7084"/>
                  <a:gd name="T19" fmla="*/ 7976 h 8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974" h="892">
                    <a:moveTo>
                      <a:pt x="0" y="892"/>
                    </a:moveTo>
                    <a:lnTo>
                      <a:pt x="2974" y="892"/>
                    </a:lnTo>
                    <a:lnTo>
                      <a:pt x="2974" y="0"/>
                    </a:lnTo>
                    <a:lnTo>
                      <a:pt x="0" y="0"/>
                    </a:lnTo>
                    <a:lnTo>
                      <a:pt x="0" y="8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5" name="Group 3644"/>
            <p:cNvGrpSpPr>
              <a:grpSpLocks/>
            </p:cNvGrpSpPr>
            <p:nvPr/>
          </p:nvGrpSpPr>
          <p:grpSpPr bwMode="auto">
            <a:xfrm>
              <a:off x="1739" y="7084"/>
              <a:ext cx="2974" cy="892"/>
              <a:chOff x="1739" y="7084"/>
              <a:chExt cx="2974" cy="892"/>
            </a:xfrm>
          </p:grpSpPr>
          <p:sp>
            <p:nvSpPr>
              <p:cNvPr id="103" name="Freeform 3645"/>
              <p:cNvSpPr>
                <a:spLocks/>
              </p:cNvSpPr>
              <p:nvPr/>
            </p:nvSpPr>
            <p:spPr bwMode="auto">
              <a:xfrm>
                <a:off x="1739" y="7084"/>
                <a:ext cx="2974" cy="892"/>
              </a:xfrm>
              <a:custGeom>
                <a:avLst/>
                <a:gdLst>
                  <a:gd name="T0" fmla="+- 0 1739 1739"/>
                  <a:gd name="T1" fmla="*/ T0 w 2974"/>
                  <a:gd name="T2" fmla="+- 0 7976 7084"/>
                  <a:gd name="T3" fmla="*/ 7976 h 892"/>
                  <a:gd name="T4" fmla="+- 0 4713 1739"/>
                  <a:gd name="T5" fmla="*/ T4 w 2974"/>
                  <a:gd name="T6" fmla="+- 0 7976 7084"/>
                  <a:gd name="T7" fmla="*/ 7976 h 892"/>
                  <a:gd name="T8" fmla="+- 0 4713 1739"/>
                  <a:gd name="T9" fmla="*/ T8 w 2974"/>
                  <a:gd name="T10" fmla="+- 0 7084 7084"/>
                  <a:gd name="T11" fmla="*/ 7084 h 892"/>
                  <a:gd name="T12" fmla="+- 0 1739 1739"/>
                  <a:gd name="T13" fmla="*/ T12 w 2974"/>
                  <a:gd name="T14" fmla="+- 0 7084 7084"/>
                  <a:gd name="T15" fmla="*/ 7084 h 892"/>
                  <a:gd name="T16" fmla="+- 0 1739 1739"/>
                  <a:gd name="T17" fmla="*/ T16 w 2974"/>
                  <a:gd name="T18" fmla="+- 0 7976 7084"/>
                  <a:gd name="T19" fmla="*/ 7976 h 8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974" h="892">
                    <a:moveTo>
                      <a:pt x="0" y="892"/>
                    </a:moveTo>
                    <a:lnTo>
                      <a:pt x="2974" y="892"/>
                    </a:lnTo>
                    <a:lnTo>
                      <a:pt x="2974" y="0"/>
                    </a:lnTo>
                    <a:lnTo>
                      <a:pt x="0" y="0"/>
                    </a:lnTo>
                    <a:lnTo>
                      <a:pt x="0" y="892"/>
                    </a:lnTo>
                    <a:close/>
                  </a:path>
                </a:pathLst>
              </a:custGeom>
              <a:noFill/>
              <a:ln w="787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6" name="Group 3642"/>
            <p:cNvGrpSpPr>
              <a:grpSpLocks/>
            </p:cNvGrpSpPr>
            <p:nvPr/>
          </p:nvGrpSpPr>
          <p:grpSpPr bwMode="auto">
            <a:xfrm>
              <a:off x="1888" y="7084"/>
              <a:ext cx="2" cy="892"/>
              <a:chOff x="1888" y="7084"/>
              <a:chExt cx="2" cy="892"/>
            </a:xfrm>
          </p:grpSpPr>
          <p:sp>
            <p:nvSpPr>
              <p:cNvPr id="102" name="Freeform 3643"/>
              <p:cNvSpPr>
                <a:spLocks/>
              </p:cNvSpPr>
              <p:nvPr/>
            </p:nvSpPr>
            <p:spPr bwMode="auto">
              <a:xfrm>
                <a:off x="1888" y="7084"/>
                <a:ext cx="2" cy="892"/>
              </a:xfrm>
              <a:custGeom>
                <a:avLst/>
                <a:gdLst>
                  <a:gd name="T0" fmla="+- 0 7976 7084"/>
                  <a:gd name="T1" fmla="*/ 7976 h 892"/>
                  <a:gd name="T2" fmla="+- 0 7084 7084"/>
                  <a:gd name="T3" fmla="*/ 7084 h 89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92">
                    <a:moveTo>
                      <a:pt x="0" y="892"/>
                    </a:moveTo>
                    <a:lnTo>
                      <a:pt x="0" y="0"/>
                    </a:lnTo>
                  </a:path>
                </a:pathLst>
              </a:custGeom>
              <a:noFill/>
              <a:ln w="787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7" name="Group 3640"/>
            <p:cNvGrpSpPr>
              <a:grpSpLocks/>
            </p:cNvGrpSpPr>
            <p:nvPr/>
          </p:nvGrpSpPr>
          <p:grpSpPr bwMode="auto">
            <a:xfrm>
              <a:off x="4564" y="7084"/>
              <a:ext cx="2" cy="892"/>
              <a:chOff x="4564" y="7084"/>
              <a:chExt cx="2" cy="892"/>
            </a:xfrm>
          </p:grpSpPr>
          <p:sp>
            <p:nvSpPr>
              <p:cNvPr id="101" name="Freeform 3641"/>
              <p:cNvSpPr>
                <a:spLocks/>
              </p:cNvSpPr>
              <p:nvPr/>
            </p:nvSpPr>
            <p:spPr bwMode="auto">
              <a:xfrm>
                <a:off x="4564" y="7084"/>
                <a:ext cx="2" cy="892"/>
              </a:xfrm>
              <a:custGeom>
                <a:avLst/>
                <a:gdLst>
                  <a:gd name="T0" fmla="+- 0 7976 7084"/>
                  <a:gd name="T1" fmla="*/ 7976 h 892"/>
                  <a:gd name="T2" fmla="+- 0 7084 7084"/>
                  <a:gd name="T3" fmla="*/ 7084 h 89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92">
                    <a:moveTo>
                      <a:pt x="0" y="892"/>
                    </a:moveTo>
                    <a:lnTo>
                      <a:pt x="0" y="0"/>
                    </a:lnTo>
                  </a:path>
                </a:pathLst>
              </a:custGeom>
              <a:noFill/>
              <a:ln w="787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8" name="Group 3638"/>
            <p:cNvGrpSpPr>
              <a:grpSpLocks/>
            </p:cNvGrpSpPr>
            <p:nvPr/>
          </p:nvGrpSpPr>
          <p:grpSpPr bwMode="auto">
            <a:xfrm>
              <a:off x="7203" y="7084"/>
              <a:ext cx="2974" cy="892"/>
              <a:chOff x="7203" y="7084"/>
              <a:chExt cx="2974" cy="892"/>
            </a:xfrm>
          </p:grpSpPr>
          <p:sp>
            <p:nvSpPr>
              <p:cNvPr id="100" name="Freeform 3639"/>
              <p:cNvSpPr>
                <a:spLocks/>
              </p:cNvSpPr>
              <p:nvPr/>
            </p:nvSpPr>
            <p:spPr bwMode="auto">
              <a:xfrm>
                <a:off x="7203" y="7084"/>
                <a:ext cx="2974" cy="892"/>
              </a:xfrm>
              <a:custGeom>
                <a:avLst/>
                <a:gdLst>
                  <a:gd name="T0" fmla="+- 0 7203 7203"/>
                  <a:gd name="T1" fmla="*/ T0 w 2974"/>
                  <a:gd name="T2" fmla="+- 0 7976 7084"/>
                  <a:gd name="T3" fmla="*/ 7976 h 892"/>
                  <a:gd name="T4" fmla="+- 0 10177 7203"/>
                  <a:gd name="T5" fmla="*/ T4 w 2974"/>
                  <a:gd name="T6" fmla="+- 0 7976 7084"/>
                  <a:gd name="T7" fmla="*/ 7976 h 892"/>
                  <a:gd name="T8" fmla="+- 0 10177 7203"/>
                  <a:gd name="T9" fmla="*/ T8 w 2974"/>
                  <a:gd name="T10" fmla="+- 0 7084 7084"/>
                  <a:gd name="T11" fmla="*/ 7084 h 892"/>
                  <a:gd name="T12" fmla="+- 0 7203 7203"/>
                  <a:gd name="T13" fmla="*/ T12 w 2974"/>
                  <a:gd name="T14" fmla="+- 0 7084 7084"/>
                  <a:gd name="T15" fmla="*/ 7084 h 892"/>
                  <a:gd name="T16" fmla="+- 0 7203 7203"/>
                  <a:gd name="T17" fmla="*/ T16 w 2974"/>
                  <a:gd name="T18" fmla="+- 0 7976 7084"/>
                  <a:gd name="T19" fmla="*/ 7976 h 8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974" h="892">
                    <a:moveTo>
                      <a:pt x="0" y="892"/>
                    </a:moveTo>
                    <a:lnTo>
                      <a:pt x="2974" y="892"/>
                    </a:lnTo>
                    <a:lnTo>
                      <a:pt x="2974" y="0"/>
                    </a:lnTo>
                    <a:lnTo>
                      <a:pt x="0" y="0"/>
                    </a:lnTo>
                    <a:lnTo>
                      <a:pt x="0" y="8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9" name="Group 3636"/>
            <p:cNvGrpSpPr>
              <a:grpSpLocks/>
            </p:cNvGrpSpPr>
            <p:nvPr/>
          </p:nvGrpSpPr>
          <p:grpSpPr bwMode="auto">
            <a:xfrm>
              <a:off x="7203" y="7084"/>
              <a:ext cx="2974" cy="892"/>
              <a:chOff x="7203" y="7084"/>
              <a:chExt cx="2974" cy="892"/>
            </a:xfrm>
          </p:grpSpPr>
          <p:sp>
            <p:nvSpPr>
              <p:cNvPr id="99" name="Freeform 3637"/>
              <p:cNvSpPr>
                <a:spLocks/>
              </p:cNvSpPr>
              <p:nvPr/>
            </p:nvSpPr>
            <p:spPr bwMode="auto">
              <a:xfrm>
                <a:off x="7203" y="7084"/>
                <a:ext cx="2974" cy="892"/>
              </a:xfrm>
              <a:custGeom>
                <a:avLst/>
                <a:gdLst>
                  <a:gd name="T0" fmla="+- 0 7203 7203"/>
                  <a:gd name="T1" fmla="*/ T0 w 2974"/>
                  <a:gd name="T2" fmla="+- 0 7976 7084"/>
                  <a:gd name="T3" fmla="*/ 7976 h 892"/>
                  <a:gd name="T4" fmla="+- 0 10177 7203"/>
                  <a:gd name="T5" fmla="*/ T4 w 2974"/>
                  <a:gd name="T6" fmla="+- 0 7976 7084"/>
                  <a:gd name="T7" fmla="*/ 7976 h 892"/>
                  <a:gd name="T8" fmla="+- 0 10177 7203"/>
                  <a:gd name="T9" fmla="*/ T8 w 2974"/>
                  <a:gd name="T10" fmla="+- 0 7084 7084"/>
                  <a:gd name="T11" fmla="*/ 7084 h 892"/>
                  <a:gd name="T12" fmla="+- 0 7203 7203"/>
                  <a:gd name="T13" fmla="*/ T12 w 2974"/>
                  <a:gd name="T14" fmla="+- 0 7084 7084"/>
                  <a:gd name="T15" fmla="*/ 7084 h 892"/>
                  <a:gd name="T16" fmla="+- 0 7203 7203"/>
                  <a:gd name="T17" fmla="*/ T16 w 2974"/>
                  <a:gd name="T18" fmla="+- 0 7976 7084"/>
                  <a:gd name="T19" fmla="*/ 7976 h 8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974" h="892">
                    <a:moveTo>
                      <a:pt x="0" y="892"/>
                    </a:moveTo>
                    <a:lnTo>
                      <a:pt x="2974" y="892"/>
                    </a:lnTo>
                    <a:lnTo>
                      <a:pt x="2974" y="0"/>
                    </a:lnTo>
                    <a:lnTo>
                      <a:pt x="0" y="0"/>
                    </a:lnTo>
                    <a:lnTo>
                      <a:pt x="0" y="892"/>
                    </a:lnTo>
                    <a:close/>
                  </a:path>
                </a:pathLst>
              </a:custGeom>
              <a:noFill/>
              <a:ln w="787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0" name="Group 3634"/>
            <p:cNvGrpSpPr>
              <a:grpSpLocks/>
            </p:cNvGrpSpPr>
            <p:nvPr/>
          </p:nvGrpSpPr>
          <p:grpSpPr bwMode="auto">
            <a:xfrm>
              <a:off x="7352" y="7084"/>
              <a:ext cx="2" cy="892"/>
              <a:chOff x="7352" y="7084"/>
              <a:chExt cx="2" cy="892"/>
            </a:xfrm>
          </p:grpSpPr>
          <p:sp>
            <p:nvSpPr>
              <p:cNvPr id="98" name="Freeform 3635"/>
              <p:cNvSpPr>
                <a:spLocks/>
              </p:cNvSpPr>
              <p:nvPr/>
            </p:nvSpPr>
            <p:spPr bwMode="auto">
              <a:xfrm>
                <a:off x="7352" y="7084"/>
                <a:ext cx="2" cy="892"/>
              </a:xfrm>
              <a:custGeom>
                <a:avLst/>
                <a:gdLst>
                  <a:gd name="T0" fmla="+- 0 7976 7084"/>
                  <a:gd name="T1" fmla="*/ 7976 h 892"/>
                  <a:gd name="T2" fmla="+- 0 7084 7084"/>
                  <a:gd name="T3" fmla="*/ 7084 h 89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92">
                    <a:moveTo>
                      <a:pt x="0" y="892"/>
                    </a:moveTo>
                    <a:lnTo>
                      <a:pt x="0" y="0"/>
                    </a:lnTo>
                  </a:path>
                </a:pathLst>
              </a:custGeom>
              <a:noFill/>
              <a:ln w="787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1" name="Group 3632"/>
            <p:cNvGrpSpPr>
              <a:grpSpLocks/>
            </p:cNvGrpSpPr>
            <p:nvPr/>
          </p:nvGrpSpPr>
          <p:grpSpPr bwMode="auto">
            <a:xfrm>
              <a:off x="10028" y="7084"/>
              <a:ext cx="2" cy="892"/>
              <a:chOff x="10028" y="7084"/>
              <a:chExt cx="2" cy="892"/>
            </a:xfrm>
          </p:grpSpPr>
          <p:sp>
            <p:nvSpPr>
              <p:cNvPr id="97" name="Freeform 3633"/>
              <p:cNvSpPr>
                <a:spLocks/>
              </p:cNvSpPr>
              <p:nvPr/>
            </p:nvSpPr>
            <p:spPr bwMode="auto">
              <a:xfrm>
                <a:off x="10028" y="7084"/>
                <a:ext cx="2" cy="892"/>
              </a:xfrm>
              <a:custGeom>
                <a:avLst/>
                <a:gdLst>
                  <a:gd name="T0" fmla="+- 0 7976 7084"/>
                  <a:gd name="T1" fmla="*/ 7976 h 892"/>
                  <a:gd name="T2" fmla="+- 0 7084 7084"/>
                  <a:gd name="T3" fmla="*/ 7084 h 89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92">
                    <a:moveTo>
                      <a:pt x="0" y="892"/>
                    </a:moveTo>
                    <a:lnTo>
                      <a:pt x="0" y="0"/>
                    </a:lnTo>
                  </a:path>
                </a:pathLst>
              </a:custGeom>
              <a:noFill/>
              <a:ln w="787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2" name="Group 3630"/>
            <p:cNvGrpSpPr>
              <a:grpSpLocks/>
            </p:cNvGrpSpPr>
            <p:nvPr/>
          </p:nvGrpSpPr>
          <p:grpSpPr bwMode="auto">
            <a:xfrm>
              <a:off x="3672" y="8258"/>
              <a:ext cx="4610" cy="625"/>
              <a:chOff x="3672" y="8258"/>
              <a:chExt cx="4610" cy="625"/>
            </a:xfrm>
          </p:grpSpPr>
          <p:sp>
            <p:nvSpPr>
              <p:cNvPr id="96" name="Freeform 3631"/>
              <p:cNvSpPr>
                <a:spLocks/>
              </p:cNvSpPr>
              <p:nvPr/>
            </p:nvSpPr>
            <p:spPr bwMode="auto">
              <a:xfrm>
                <a:off x="3672" y="8258"/>
                <a:ext cx="4610" cy="625"/>
              </a:xfrm>
              <a:custGeom>
                <a:avLst/>
                <a:gdLst>
                  <a:gd name="T0" fmla="+- 0 7969 3672"/>
                  <a:gd name="T1" fmla="*/ T0 w 4610"/>
                  <a:gd name="T2" fmla="+- 0 8258 8258"/>
                  <a:gd name="T3" fmla="*/ 8258 h 625"/>
                  <a:gd name="T4" fmla="+- 0 3984 3672"/>
                  <a:gd name="T5" fmla="*/ T4 w 4610"/>
                  <a:gd name="T6" fmla="+- 0 8258 8258"/>
                  <a:gd name="T7" fmla="*/ 8258 h 625"/>
                  <a:gd name="T8" fmla="+- 0 3922 3672"/>
                  <a:gd name="T9" fmla="*/ T8 w 4610"/>
                  <a:gd name="T10" fmla="+- 0 8265 8258"/>
                  <a:gd name="T11" fmla="*/ 8265 h 625"/>
                  <a:gd name="T12" fmla="+- 0 3863 3672"/>
                  <a:gd name="T13" fmla="*/ T12 w 4610"/>
                  <a:gd name="T14" fmla="+- 0 8283 8258"/>
                  <a:gd name="T15" fmla="*/ 8283 h 625"/>
                  <a:gd name="T16" fmla="+- 0 3810 3672"/>
                  <a:gd name="T17" fmla="*/ T16 w 4610"/>
                  <a:gd name="T18" fmla="+- 0 8312 8258"/>
                  <a:gd name="T19" fmla="*/ 8312 h 625"/>
                  <a:gd name="T20" fmla="+- 0 3726 3672"/>
                  <a:gd name="T21" fmla="*/ T20 w 4610"/>
                  <a:gd name="T22" fmla="+- 0 8396 8258"/>
                  <a:gd name="T23" fmla="*/ 8396 h 625"/>
                  <a:gd name="T24" fmla="+- 0 3697 3672"/>
                  <a:gd name="T25" fmla="*/ T24 w 4610"/>
                  <a:gd name="T26" fmla="+- 0 8449 8258"/>
                  <a:gd name="T27" fmla="*/ 8449 h 625"/>
                  <a:gd name="T28" fmla="+- 0 3679 3672"/>
                  <a:gd name="T29" fmla="*/ T28 w 4610"/>
                  <a:gd name="T30" fmla="+- 0 8508 8258"/>
                  <a:gd name="T31" fmla="*/ 8508 h 625"/>
                  <a:gd name="T32" fmla="+- 0 3672 3672"/>
                  <a:gd name="T33" fmla="*/ T32 w 4610"/>
                  <a:gd name="T34" fmla="+- 0 8571 8258"/>
                  <a:gd name="T35" fmla="*/ 8571 h 625"/>
                  <a:gd name="T36" fmla="+- 0 3679 3672"/>
                  <a:gd name="T37" fmla="*/ T36 w 4610"/>
                  <a:gd name="T38" fmla="+- 0 8633 8258"/>
                  <a:gd name="T39" fmla="*/ 8633 h 625"/>
                  <a:gd name="T40" fmla="+- 0 3697 3672"/>
                  <a:gd name="T41" fmla="*/ T40 w 4610"/>
                  <a:gd name="T42" fmla="+- 0 8692 8258"/>
                  <a:gd name="T43" fmla="*/ 8692 h 625"/>
                  <a:gd name="T44" fmla="+- 0 3726 3672"/>
                  <a:gd name="T45" fmla="*/ T44 w 4610"/>
                  <a:gd name="T46" fmla="+- 0 8745 8258"/>
                  <a:gd name="T47" fmla="*/ 8745 h 625"/>
                  <a:gd name="T48" fmla="+- 0 3810 3672"/>
                  <a:gd name="T49" fmla="*/ T48 w 4610"/>
                  <a:gd name="T50" fmla="+- 0 8829 8258"/>
                  <a:gd name="T51" fmla="*/ 8829 h 625"/>
                  <a:gd name="T52" fmla="+- 0 3863 3672"/>
                  <a:gd name="T53" fmla="*/ T52 w 4610"/>
                  <a:gd name="T54" fmla="+- 0 8858 8258"/>
                  <a:gd name="T55" fmla="*/ 8858 h 625"/>
                  <a:gd name="T56" fmla="+- 0 3922 3672"/>
                  <a:gd name="T57" fmla="*/ T56 w 4610"/>
                  <a:gd name="T58" fmla="+- 0 8876 8258"/>
                  <a:gd name="T59" fmla="*/ 8876 h 625"/>
                  <a:gd name="T60" fmla="+- 0 3984 3672"/>
                  <a:gd name="T61" fmla="*/ T60 w 4610"/>
                  <a:gd name="T62" fmla="+- 0 8883 8258"/>
                  <a:gd name="T63" fmla="*/ 8883 h 625"/>
                  <a:gd name="T64" fmla="+- 0 7969 3672"/>
                  <a:gd name="T65" fmla="*/ T64 w 4610"/>
                  <a:gd name="T66" fmla="+- 0 8883 8258"/>
                  <a:gd name="T67" fmla="*/ 8883 h 625"/>
                  <a:gd name="T68" fmla="+- 0 8032 3672"/>
                  <a:gd name="T69" fmla="*/ T68 w 4610"/>
                  <a:gd name="T70" fmla="+- 0 8876 8258"/>
                  <a:gd name="T71" fmla="*/ 8876 h 625"/>
                  <a:gd name="T72" fmla="+- 0 8091 3672"/>
                  <a:gd name="T73" fmla="*/ T72 w 4610"/>
                  <a:gd name="T74" fmla="+- 0 8858 8258"/>
                  <a:gd name="T75" fmla="*/ 8858 h 625"/>
                  <a:gd name="T76" fmla="+- 0 8144 3672"/>
                  <a:gd name="T77" fmla="*/ T76 w 4610"/>
                  <a:gd name="T78" fmla="+- 0 8829 8258"/>
                  <a:gd name="T79" fmla="*/ 8829 h 625"/>
                  <a:gd name="T80" fmla="+- 0 8228 3672"/>
                  <a:gd name="T81" fmla="*/ T80 w 4610"/>
                  <a:gd name="T82" fmla="+- 0 8745 8258"/>
                  <a:gd name="T83" fmla="*/ 8745 h 625"/>
                  <a:gd name="T84" fmla="+- 0 8257 3672"/>
                  <a:gd name="T85" fmla="*/ T84 w 4610"/>
                  <a:gd name="T86" fmla="+- 0 8692 8258"/>
                  <a:gd name="T87" fmla="*/ 8692 h 625"/>
                  <a:gd name="T88" fmla="+- 0 8275 3672"/>
                  <a:gd name="T89" fmla="*/ T88 w 4610"/>
                  <a:gd name="T90" fmla="+- 0 8633 8258"/>
                  <a:gd name="T91" fmla="*/ 8633 h 625"/>
                  <a:gd name="T92" fmla="+- 0 8281 3672"/>
                  <a:gd name="T93" fmla="*/ T92 w 4610"/>
                  <a:gd name="T94" fmla="+- 0 8571 8258"/>
                  <a:gd name="T95" fmla="*/ 8571 h 625"/>
                  <a:gd name="T96" fmla="+- 0 8275 3672"/>
                  <a:gd name="T97" fmla="*/ T96 w 4610"/>
                  <a:gd name="T98" fmla="+- 0 8508 8258"/>
                  <a:gd name="T99" fmla="*/ 8508 h 625"/>
                  <a:gd name="T100" fmla="+- 0 8257 3672"/>
                  <a:gd name="T101" fmla="*/ T100 w 4610"/>
                  <a:gd name="T102" fmla="+- 0 8449 8258"/>
                  <a:gd name="T103" fmla="*/ 8449 h 625"/>
                  <a:gd name="T104" fmla="+- 0 8228 3672"/>
                  <a:gd name="T105" fmla="*/ T104 w 4610"/>
                  <a:gd name="T106" fmla="+- 0 8396 8258"/>
                  <a:gd name="T107" fmla="*/ 8396 h 625"/>
                  <a:gd name="T108" fmla="+- 0 8144 3672"/>
                  <a:gd name="T109" fmla="*/ T108 w 4610"/>
                  <a:gd name="T110" fmla="+- 0 8312 8258"/>
                  <a:gd name="T111" fmla="*/ 8312 h 625"/>
                  <a:gd name="T112" fmla="+- 0 8091 3672"/>
                  <a:gd name="T113" fmla="*/ T112 w 4610"/>
                  <a:gd name="T114" fmla="+- 0 8283 8258"/>
                  <a:gd name="T115" fmla="*/ 8283 h 625"/>
                  <a:gd name="T116" fmla="+- 0 8032 3672"/>
                  <a:gd name="T117" fmla="*/ T116 w 4610"/>
                  <a:gd name="T118" fmla="+- 0 8265 8258"/>
                  <a:gd name="T119" fmla="*/ 8265 h 625"/>
                  <a:gd name="T120" fmla="+- 0 7969 3672"/>
                  <a:gd name="T121" fmla="*/ T120 w 4610"/>
                  <a:gd name="T122" fmla="+- 0 8258 8258"/>
                  <a:gd name="T123" fmla="*/ 8258 h 62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4610" h="625">
                    <a:moveTo>
                      <a:pt x="4297" y="0"/>
                    </a:moveTo>
                    <a:lnTo>
                      <a:pt x="312" y="0"/>
                    </a:lnTo>
                    <a:lnTo>
                      <a:pt x="250" y="7"/>
                    </a:lnTo>
                    <a:lnTo>
                      <a:pt x="191" y="25"/>
                    </a:lnTo>
                    <a:lnTo>
                      <a:pt x="138" y="54"/>
                    </a:lnTo>
                    <a:lnTo>
                      <a:pt x="54" y="138"/>
                    </a:lnTo>
                    <a:lnTo>
                      <a:pt x="25" y="191"/>
                    </a:lnTo>
                    <a:lnTo>
                      <a:pt x="7" y="250"/>
                    </a:lnTo>
                    <a:lnTo>
                      <a:pt x="0" y="313"/>
                    </a:lnTo>
                    <a:lnTo>
                      <a:pt x="7" y="375"/>
                    </a:lnTo>
                    <a:lnTo>
                      <a:pt x="25" y="434"/>
                    </a:lnTo>
                    <a:lnTo>
                      <a:pt x="54" y="487"/>
                    </a:lnTo>
                    <a:lnTo>
                      <a:pt x="138" y="571"/>
                    </a:lnTo>
                    <a:lnTo>
                      <a:pt x="191" y="600"/>
                    </a:lnTo>
                    <a:lnTo>
                      <a:pt x="250" y="618"/>
                    </a:lnTo>
                    <a:lnTo>
                      <a:pt x="312" y="625"/>
                    </a:lnTo>
                    <a:lnTo>
                      <a:pt x="4297" y="625"/>
                    </a:lnTo>
                    <a:lnTo>
                      <a:pt x="4360" y="618"/>
                    </a:lnTo>
                    <a:lnTo>
                      <a:pt x="4419" y="600"/>
                    </a:lnTo>
                    <a:lnTo>
                      <a:pt x="4472" y="571"/>
                    </a:lnTo>
                    <a:lnTo>
                      <a:pt x="4556" y="487"/>
                    </a:lnTo>
                    <a:lnTo>
                      <a:pt x="4585" y="434"/>
                    </a:lnTo>
                    <a:lnTo>
                      <a:pt x="4603" y="375"/>
                    </a:lnTo>
                    <a:lnTo>
                      <a:pt x="4609" y="313"/>
                    </a:lnTo>
                    <a:lnTo>
                      <a:pt x="4603" y="250"/>
                    </a:lnTo>
                    <a:lnTo>
                      <a:pt x="4585" y="191"/>
                    </a:lnTo>
                    <a:lnTo>
                      <a:pt x="4556" y="138"/>
                    </a:lnTo>
                    <a:lnTo>
                      <a:pt x="4472" y="54"/>
                    </a:lnTo>
                    <a:lnTo>
                      <a:pt x="4419" y="25"/>
                    </a:lnTo>
                    <a:lnTo>
                      <a:pt x="4360" y="7"/>
                    </a:lnTo>
                    <a:lnTo>
                      <a:pt x="42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3" name="Group 3628"/>
            <p:cNvGrpSpPr>
              <a:grpSpLocks/>
            </p:cNvGrpSpPr>
            <p:nvPr/>
          </p:nvGrpSpPr>
          <p:grpSpPr bwMode="auto">
            <a:xfrm>
              <a:off x="3672" y="8258"/>
              <a:ext cx="4610" cy="625"/>
              <a:chOff x="3672" y="8258"/>
              <a:chExt cx="4610" cy="625"/>
            </a:xfrm>
          </p:grpSpPr>
          <p:sp>
            <p:nvSpPr>
              <p:cNvPr id="95" name="Freeform 3629"/>
              <p:cNvSpPr>
                <a:spLocks/>
              </p:cNvSpPr>
              <p:nvPr/>
            </p:nvSpPr>
            <p:spPr bwMode="auto">
              <a:xfrm>
                <a:off x="3672" y="8258"/>
                <a:ext cx="4610" cy="625"/>
              </a:xfrm>
              <a:custGeom>
                <a:avLst/>
                <a:gdLst>
                  <a:gd name="T0" fmla="+- 0 3984 3672"/>
                  <a:gd name="T1" fmla="*/ T0 w 4610"/>
                  <a:gd name="T2" fmla="+- 0 8883 8258"/>
                  <a:gd name="T3" fmla="*/ 8883 h 625"/>
                  <a:gd name="T4" fmla="+- 0 7969 3672"/>
                  <a:gd name="T5" fmla="*/ T4 w 4610"/>
                  <a:gd name="T6" fmla="+- 0 8883 8258"/>
                  <a:gd name="T7" fmla="*/ 8883 h 625"/>
                  <a:gd name="T8" fmla="+- 0 8032 3672"/>
                  <a:gd name="T9" fmla="*/ T8 w 4610"/>
                  <a:gd name="T10" fmla="+- 0 8876 8258"/>
                  <a:gd name="T11" fmla="*/ 8876 h 625"/>
                  <a:gd name="T12" fmla="+- 0 8091 3672"/>
                  <a:gd name="T13" fmla="*/ T12 w 4610"/>
                  <a:gd name="T14" fmla="+- 0 8858 8258"/>
                  <a:gd name="T15" fmla="*/ 8858 h 625"/>
                  <a:gd name="T16" fmla="+- 0 8144 3672"/>
                  <a:gd name="T17" fmla="*/ T16 w 4610"/>
                  <a:gd name="T18" fmla="+- 0 8829 8258"/>
                  <a:gd name="T19" fmla="*/ 8829 h 625"/>
                  <a:gd name="T20" fmla="+- 0 8228 3672"/>
                  <a:gd name="T21" fmla="*/ T20 w 4610"/>
                  <a:gd name="T22" fmla="+- 0 8745 8258"/>
                  <a:gd name="T23" fmla="*/ 8745 h 625"/>
                  <a:gd name="T24" fmla="+- 0 8257 3672"/>
                  <a:gd name="T25" fmla="*/ T24 w 4610"/>
                  <a:gd name="T26" fmla="+- 0 8692 8258"/>
                  <a:gd name="T27" fmla="*/ 8692 h 625"/>
                  <a:gd name="T28" fmla="+- 0 8275 3672"/>
                  <a:gd name="T29" fmla="*/ T28 w 4610"/>
                  <a:gd name="T30" fmla="+- 0 8633 8258"/>
                  <a:gd name="T31" fmla="*/ 8633 h 625"/>
                  <a:gd name="T32" fmla="+- 0 8281 3672"/>
                  <a:gd name="T33" fmla="*/ T32 w 4610"/>
                  <a:gd name="T34" fmla="+- 0 8571 8258"/>
                  <a:gd name="T35" fmla="*/ 8571 h 625"/>
                  <a:gd name="T36" fmla="+- 0 8275 3672"/>
                  <a:gd name="T37" fmla="*/ T36 w 4610"/>
                  <a:gd name="T38" fmla="+- 0 8508 8258"/>
                  <a:gd name="T39" fmla="*/ 8508 h 625"/>
                  <a:gd name="T40" fmla="+- 0 8257 3672"/>
                  <a:gd name="T41" fmla="*/ T40 w 4610"/>
                  <a:gd name="T42" fmla="+- 0 8449 8258"/>
                  <a:gd name="T43" fmla="*/ 8449 h 625"/>
                  <a:gd name="T44" fmla="+- 0 8228 3672"/>
                  <a:gd name="T45" fmla="*/ T44 w 4610"/>
                  <a:gd name="T46" fmla="+- 0 8396 8258"/>
                  <a:gd name="T47" fmla="*/ 8396 h 625"/>
                  <a:gd name="T48" fmla="+- 0 8144 3672"/>
                  <a:gd name="T49" fmla="*/ T48 w 4610"/>
                  <a:gd name="T50" fmla="+- 0 8312 8258"/>
                  <a:gd name="T51" fmla="*/ 8312 h 625"/>
                  <a:gd name="T52" fmla="+- 0 8091 3672"/>
                  <a:gd name="T53" fmla="*/ T52 w 4610"/>
                  <a:gd name="T54" fmla="+- 0 8283 8258"/>
                  <a:gd name="T55" fmla="*/ 8283 h 625"/>
                  <a:gd name="T56" fmla="+- 0 8032 3672"/>
                  <a:gd name="T57" fmla="*/ T56 w 4610"/>
                  <a:gd name="T58" fmla="+- 0 8265 8258"/>
                  <a:gd name="T59" fmla="*/ 8265 h 625"/>
                  <a:gd name="T60" fmla="+- 0 7969 3672"/>
                  <a:gd name="T61" fmla="*/ T60 w 4610"/>
                  <a:gd name="T62" fmla="+- 0 8258 8258"/>
                  <a:gd name="T63" fmla="*/ 8258 h 625"/>
                  <a:gd name="T64" fmla="+- 0 3984 3672"/>
                  <a:gd name="T65" fmla="*/ T64 w 4610"/>
                  <a:gd name="T66" fmla="+- 0 8258 8258"/>
                  <a:gd name="T67" fmla="*/ 8258 h 625"/>
                  <a:gd name="T68" fmla="+- 0 3922 3672"/>
                  <a:gd name="T69" fmla="*/ T68 w 4610"/>
                  <a:gd name="T70" fmla="+- 0 8265 8258"/>
                  <a:gd name="T71" fmla="*/ 8265 h 625"/>
                  <a:gd name="T72" fmla="+- 0 3863 3672"/>
                  <a:gd name="T73" fmla="*/ T72 w 4610"/>
                  <a:gd name="T74" fmla="+- 0 8283 8258"/>
                  <a:gd name="T75" fmla="*/ 8283 h 625"/>
                  <a:gd name="T76" fmla="+- 0 3810 3672"/>
                  <a:gd name="T77" fmla="*/ T76 w 4610"/>
                  <a:gd name="T78" fmla="+- 0 8312 8258"/>
                  <a:gd name="T79" fmla="*/ 8312 h 625"/>
                  <a:gd name="T80" fmla="+- 0 3726 3672"/>
                  <a:gd name="T81" fmla="*/ T80 w 4610"/>
                  <a:gd name="T82" fmla="+- 0 8396 8258"/>
                  <a:gd name="T83" fmla="*/ 8396 h 625"/>
                  <a:gd name="T84" fmla="+- 0 3697 3672"/>
                  <a:gd name="T85" fmla="*/ T84 w 4610"/>
                  <a:gd name="T86" fmla="+- 0 8449 8258"/>
                  <a:gd name="T87" fmla="*/ 8449 h 625"/>
                  <a:gd name="T88" fmla="+- 0 3679 3672"/>
                  <a:gd name="T89" fmla="*/ T88 w 4610"/>
                  <a:gd name="T90" fmla="+- 0 8508 8258"/>
                  <a:gd name="T91" fmla="*/ 8508 h 625"/>
                  <a:gd name="T92" fmla="+- 0 3672 3672"/>
                  <a:gd name="T93" fmla="*/ T92 w 4610"/>
                  <a:gd name="T94" fmla="+- 0 8571 8258"/>
                  <a:gd name="T95" fmla="*/ 8571 h 625"/>
                  <a:gd name="T96" fmla="+- 0 3679 3672"/>
                  <a:gd name="T97" fmla="*/ T96 w 4610"/>
                  <a:gd name="T98" fmla="+- 0 8633 8258"/>
                  <a:gd name="T99" fmla="*/ 8633 h 625"/>
                  <a:gd name="T100" fmla="+- 0 3697 3672"/>
                  <a:gd name="T101" fmla="*/ T100 w 4610"/>
                  <a:gd name="T102" fmla="+- 0 8692 8258"/>
                  <a:gd name="T103" fmla="*/ 8692 h 625"/>
                  <a:gd name="T104" fmla="+- 0 3726 3672"/>
                  <a:gd name="T105" fmla="*/ T104 w 4610"/>
                  <a:gd name="T106" fmla="+- 0 8745 8258"/>
                  <a:gd name="T107" fmla="*/ 8745 h 625"/>
                  <a:gd name="T108" fmla="+- 0 3810 3672"/>
                  <a:gd name="T109" fmla="*/ T108 w 4610"/>
                  <a:gd name="T110" fmla="+- 0 8829 8258"/>
                  <a:gd name="T111" fmla="*/ 8829 h 625"/>
                  <a:gd name="T112" fmla="+- 0 3863 3672"/>
                  <a:gd name="T113" fmla="*/ T112 w 4610"/>
                  <a:gd name="T114" fmla="+- 0 8858 8258"/>
                  <a:gd name="T115" fmla="*/ 8858 h 625"/>
                  <a:gd name="T116" fmla="+- 0 3922 3672"/>
                  <a:gd name="T117" fmla="*/ T116 w 4610"/>
                  <a:gd name="T118" fmla="+- 0 8876 8258"/>
                  <a:gd name="T119" fmla="*/ 8876 h 625"/>
                  <a:gd name="T120" fmla="+- 0 3984 3672"/>
                  <a:gd name="T121" fmla="*/ T120 w 4610"/>
                  <a:gd name="T122" fmla="+- 0 8883 8258"/>
                  <a:gd name="T123" fmla="*/ 8883 h 62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4610" h="625">
                    <a:moveTo>
                      <a:pt x="312" y="625"/>
                    </a:moveTo>
                    <a:lnTo>
                      <a:pt x="4297" y="625"/>
                    </a:lnTo>
                    <a:lnTo>
                      <a:pt x="4360" y="618"/>
                    </a:lnTo>
                    <a:lnTo>
                      <a:pt x="4419" y="600"/>
                    </a:lnTo>
                    <a:lnTo>
                      <a:pt x="4472" y="571"/>
                    </a:lnTo>
                    <a:lnTo>
                      <a:pt x="4556" y="487"/>
                    </a:lnTo>
                    <a:lnTo>
                      <a:pt x="4585" y="434"/>
                    </a:lnTo>
                    <a:lnTo>
                      <a:pt x="4603" y="375"/>
                    </a:lnTo>
                    <a:lnTo>
                      <a:pt x="4609" y="313"/>
                    </a:lnTo>
                    <a:lnTo>
                      <a:pt x="4603" y="250"/>
                    </a:lnTo>
                    <a:lnTo>
                      <a:pt x="4585" y="191"/>
                    </a:lnTo>
                    <a:lnTo>
                      <a:pt x="4556" y="138"/>
                    </a:lnTo>
                    <a:lnTo>
                      <a:pt x="4472" y="54"/>
                    </a:lnTo>
                    <a:lnTo>
                      <a:pt x="4419" y="25"/>
                    </a:lnTo>
                    <a:lnTo>
                      <a:pt x="4360" y="7"/>
                    </a:lnTo>
                    <a:lnTo>
                      <a:pt x="4297" y="0"/>
                    </a:lnTo>
                    <a:lnTo>
                      <a:pt x="312" y="0"/>
                    </a:lnTo>
                    <a:lnTo>
                      <a:pt x="250" y="7"/>
                    </a:lnTo>
                    <a:lnTo>
                      <a:pt x="191" y="25"/>
                    </a:lnTo>
                    <a:lnTo>
                      <a:pt x="138" y="54"/>
                    </a:lnTo>
                    <a:lnTo>
                      <a:pt x="54" y="138"/>
                    </a:lnTo>
                    <a:lnTo>
                      <a:pt x="25" y="191"/>
                    </a:lnTo>
                    <a:lnTo>
                      <a:pt x="7" y="250"/>
                    </a:lnTo>
                    <a:lnTo>
                      <a:pt x="0" y="313"/>
                    </a:lnTo>
                    <a:lnTo>
                      <a:pt x="7" y="375"/>
                    </a:lnTo>
                    <a:lnTo>
                      <a:pt x="25" y="434"/>
                    </a:lnTo>
                    <a:lnTo>
                      <a:pt x="54" y="487"/>
                    </a:lnTo>
                    <a:lnTo>
                      <a:pt x="138" y="571"/>
                    </a:lnTo>
                    <a:lnTo>
                      <a:pt x="191" y="600"/>
                    </a:lnTo>
                    <a:lnTo>
                      <a:pt x="250" y="618"/>
                    </a:lnTo>
                    <a:lnTo>
                      <a:pt x="312" y="625"/>
                    </a:lnTo>
                    <a:close/>
                  </a:path>
                </a:pathLst>
              </a:custGeom>
              <a:noFill/>
              <a:ln w="787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4" name="Group 3626"/>
            <p:cNvGrpSpPr>
              <a:grpSpLocks/>
            </p:cNvGrpSpPr>
            <p:nvPr/>
          </p:nvGrpSpPr>
          <p:grpSpPr bwMode="auto">
            <a:xfrm>
              <a:off x="4118" y="9388"/>
              <a:ext cx="3718" cy="892"/>
              <a:chOff x="4118" y="9388"/>
              <a:chExt cx="3718" cy="892"/>
            </a:xfrm>
          </p:grpSpPr>
          <p:sp>
            <p:nvSpPr>
              <p:cNvPr id="94" name="Freeform 3627"/>
              <p:cNvSpPr>
                <a:spLocks/>
              </p:cNvSpPr>
              <p:nvPr/>
            </p:nvSpPr>
            <p:spPr bwMode="auto">
              <a:xfrm>
                <a:off x="4118" y="9388"/>
                <a:ext cx="3718" cy="892"/>
              </a:xfrm>
              <a:custGeom>
                <a:avLst/>
                <a:gdLst>
                  <a:gd name="T0" fmla="+- 0 4118 4118"/>
                  <a:gd name="T1" fmla="*/ T0 w 3718"/>
                  <a:gd name="T2" fmla="+- 0 10280 9388"/>
                  <a:gd name="T3" fmla="*/ 10280 h 892"/>
                  <a:gd name="T4" fmla="+- 0 7835 4118"/>
                  <a:gd name="T5" fmla="*/ T4 w 3718"/>
                  <a:gd name="T6" fmla="+- 0 10280 9388"/>
                  <a:gd name="T7" fmla="*/ 10280 h 892"/>
                  <a:gd name="T8" fmla="+- 0 7835 4118"/>
                  <a:gd name="T9" fmla="*/ T8 w 3718"/>
                  <a:gd name="T10" fmla="+- 0 9388 9388"/>
                  <a:gd name="T11" fmla="*/ 9388 h 892"/>
                  <a:gd name="T12" fmla="+- 0 4118 4118"/>
                  <a:gd name="T13" fmla="*/ T12 w 3718"/>
                  <a:gd name="T14" fmla="+- 0 9388 9388"/>
                  <a:gd name="T15" fmla="*/ 9388 h 892"/>
                  <a:gd name="T16" fmla="+- 0 4118 4118"/>
                  <a:gd name="T17" fmla="*/ T16 w 3718"/>
                  <a:gd name="T18" fmla="+- 0 10280 9388"/>
                  <a:gd name="T19" fmla="*/ 10280 h 8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718" h="892">
                    <a:moveTo>
                      <a:pt x="0" y="892"/>
                    </a:moveTo>
                    <a:lnTo>
                      <a:pt x="3717" y="892"/>
                    </a:lnTo>
                    <a:lnTo>
                      <a:pt x="3717" y="0"/>
                    </a:lnTo>
                    <a:lnTo>
                      <a:pt x="0" y="0"/>
                    </a:lnTo>
                    <a:lnTo>
                      <a:pt x="0" y="8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5" name="Group 3624"/>
            <p:cNvGrpSpPr>
              <a:grpSpLocks/>
            </p:cNvGrpSpPr>
            <p:nvPr/>
          </p:nvGrpSpPr>
          <p:grpSpPr bwMode="auto">
            <a:xfrm>
              <a:off x="3189" y="4557"/>
              <a:ext cx="29" cy="753"/>
              <a:chOff x="3189" y="4557"/>
              <a:chExt cx="29" cy="753"/>
            </a:xfrm>
          </p:grpSpPr>
          <p:sp>
            <p:nvSpPr>
              <p:cNvPr id="93" name="Freeform 3625"/>
              <p:cNvSpPr>
                <a:spLocks/>
              </p:cNvSpPr>
              <p:nvPr/>
            </p:nvSpPr>
            <p:spPr bwMode="auto">
              <a:xfrm>
                <a:off x="3189" y="4557"/>
                <a:ext cx="29" cy="753"/>
              </a:xfrm>
              <a:custGeom>
                <a:avLst/>
                <a:gdLst>
                  <a:gd name="T0" fmla="+- 0 3189 3189"/>
                  <a:gd name="T1" fmla="*/ T0 w 29"/>
                  <a:gd name="T2" fmla="+- 0 4557 4557"/>
                  <a:gd name="T3" fmla="*/ 4557 h 753"/>
                  <a:gd name="T4" fmla="+- 0 3218 3189"/>
                  <a:gd name="T5" fmla="*/ T4 w 29"/>
                  <a:gd name="T6" fmla="+- 0 5310 4557"/>
                  <a:gd name="T7" fmla="*/ 5310 h 75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29" h="753">
                    <a:moveTo>
                      <a:pt x="0" y="0"/>
                    </a:moveTo>
                    <a:lnTo>
                      <a:pt x="29" y="753"/>
                    </a:lnTo>
                  </a:path>
                </a:pathLst>
              </a:custGeom>
              <a:noFill/>
              <a:ln w="2360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6" name="Group 3622"/>
            <p:cNvGrpSpPr>
              <a:grpSpLocks/>
            </p:cNvGrpSpPr>
            <p:nvPr/>
          </p:nvGrpSpPr>
          <p:grpSpPr bwMode="auto">
            <a:xfrm>
              <a:off x="3138" y="5287"/>
              <a:ext cx="158" cy="240"/>
              <a:chOff x="3138" y="5287"/>
              <a:chExt cx="158" cy="240"/>
            </a:xfrm>
          </p:grpSpPr>
          <p:sp>
            <p:nvSpPr>
              <p:cNvPr id="92" name="Freeform 3623"/>
              <p:cNvSpPr>
                <a:spLocks/>
              </p:cNvSpPr>
              <p:nvPr/>
            </p:nvSpPr>
            <p:spPr bwMode="auto">
              <a:xfrm>
                <a:off x="3138" y="5287"/>
                <a:ext cx="158" cy="240"/>
              </a:xfrm>
              <a:custGeom>
                <a:avLst/>
                <a:gdLst>
                  <a:gd name="T0" fmla="+- 0 3296 3138"/>
                  <a:gd name="T1" fmla="*/ T0 w 158"/>
                  <a:gd name="T2" fmla="+- 0 5287 5287"/>
                  <a:gd name="T3" fmla="*/ 5287 h 240"/>
                  <a:gd name="T4" fmla="+- 0 3138 3138"/>
                  <a:gd name="T5" fmla="*/ T4 w 158"/>
                  <a:gd name="T6" fmla="+- 0 5293 5287"/>
                  <a:gd name="T7" fmla="*/ 5293 h 240"/>
                  <a:gd name="T8" fmla="+- 0 3226 3138"/>
                  <a:gd name="T9" fmla="*/ T8 w 158"/>
                  <a:gd name="T10" fmla="+- 0 5526 5287"/>
                  <a:gd name="T11" fmla="*/ 5526 h 240"/>
                  <a:gd name="T12" fmla="+- 0 3296 3138"/>
                  <a:gd name="T13" fmla="*/ T12 w 158"/>
                  <a:gd name="T14" fmla="+- 0 5287 5287"/>
                  <a:gd name="T15" fmla="*/ 5287 h 2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8" h="240">
                    <a:moveTo>
                      <a:pt x="158" y="0"/>
                    </a:moveTo>
                    <a:lnTo>
                      <a:pt x="0" y="6"/>
                    </a:lnTo>
                    <a:lnTo>
                      <a:pt x="88" y="239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7" name="Group 3620"/>
            <p:cNvGrpSpPr>
              <a:grpSpLocks/>
            </p:cNvGrpSpPr>
            <p:nvPr/>
          </p:nvGrpSpPr>
          <p:grpSpPr bwMode="auto">
            <a:xfrm>
              <a:off x="8727" y="4557"/>
              <a:ext cx="2" cy="753"/>
              <a:chOff x="8727" y="4557"/>
              <a:chExt cx="2" cy="753"/>
            </a:xfrm>
          </p:grpSpPr>
          <p:sp>
            <p:nvSpPr>
              <p:cNvPr id="91" name="Freeform 3621"/>
              <p:cNvSpPr>
                <a:spLocks/>
              </p:cNvSpPr>
              <p:nvPr/>
            </p:nvSpPr>
            <p:spPr bwMode="auto">
              <a:xfrm>
                <a:off x="8727" y="4557"/>
                <a:ext cx="2" cy="753"/>
              </a:xfrm>
              <a:custGeom>
                <a:avLst/>
                <a:gdLst>
                  <a:gd name="T0" fmla="+- 0 4557 4557"/>
                  <a:gd name="T1" fmla="*/ 4557 h 753"/>
                  <a:gd name="T2" fmla="+- 0 5309 4557"/>
                  <a:gd name="T3" fmla="*/ 5309 h 75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753">
                    <a:moveTo>
                      <a:pt x="0" y="0"/>
                    </a:moveTo>
                    <a:lnTo>
                      <a:pt x="0" y="752"/>
                    </a:lnTo>
                  </a:path>
                </a:pathLst>
              </a:custGeom>
              <a:noFill/>
              <a:ln w="2360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8" name="Group 3618"/>
            <p:cNvGrpSpPr>
              <a:grpSpLocks/>
            </p:cNvGrpSpPr>
            <p:nvPr/>
          </p:nvGrpSpPr>
          <p:grpSpPr bwMode="auto">
            <a:xfrm>
              <a:off x="8649" y="5290"/>
              <a:ext cx="158" cy="237"/>
              <a:chOff x="8649" y="5290"/>
              <a:chExt cx="158" cy="237"/>
            </a:xfrm>
          </p:grpSpPr>
          <p:sp>
            <p:nvSpPr>
              <p:cNvPr id="90" name="Freeform 3619"/>
              <p:cNvSpPr>
                <a:spLocks/>
              </p:cNvSpPr>
              <p:nvPr/>
            </p:nvSpPr>
            <p:spPr bwMode="auto">
              <a:xfrm>
                <a:off x="8649" y="5290"/>
                <a:ext cx="158" cy="237"/>
              </a:xfrm>
              <a:custGeom>
                <a:avLst/>
                <a:gdLst>
                  <a:gd name="T0" fmla="+- 0 8806 8649"/>
                  <a:gd name="T1" fmla="*/ T0 w 158"/>
                  <a:gd name="T2" fmla="+- 0 5290 5290"/>
                  <a:gd name="T3" fmla="*/ 5290 h 237"/>
                  <a:gd name="T4" fmla="+- 0 8649 8649"/>
                  <a:gd name="T5" fmla="*/ T4 w 158"/>
                  <a:gd name="T6" fmla="+- 0 5290 5290"/>
                  <a:gd name="T7" fmla="*/ 5290 h 237"/>
                  <a:gd name="T8" fmla="+- 0 8727 8649"/>
                  <a:gd name="T9" fmla="*/ T8 w 158"/>
                  <a:gd name="T10" fmla="+- 0 5526 5290"/>
                  <a:gd name="T11" fmla="*/ 5526 h 237"/>
                  <a:gd name="T12" fmla="+- 0 8806 8649"/>
                  <a:gd name="T13" fmla="*/ T12 w 158"/>
                  <a:gd name="T14" fmla="+- 0 5290 5290"/>
                  <a:gd name="T15" fmla="*/ 5290 h 23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8" h="237">
                    <a:moveTo>
                      <a:pt x="157" y="0"/>
                    </a:moveTo>
                    <a:lnTo>
                      <a:pt x="0" y="0"/>
                    </a:lnTo>
                    <a:lnTo>
                      <a:pt x="78" y="236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9" name="Group 3616"/>
            <p:cNvGrpSpPr>
              <a:grpSpLocks/>
            </p:cNvGrpSpPr>
            <p:nvPr/>
          </p:nvGrpSpPr>
          <p:grpSpPr bwMode="auto">
            <a:xfrm>
              <a:off x="3226" y="6418"/>
              <a:ext cx="2" cy="450"/>
              <a:chOff x="3226" y="6418"/>
              <a:chExt cx="2" cy="450"/>
            </a:xfrm>
          </p:grpSpPr>
          <p:sp>
            <p:nvSpPr>
              <p:cNvPr id="89" name="Freeform 3617"/>
              <p:cNvSpPr>
                <a:spLocks/>
              </p:cNvSpPr>
              <p:nvPr/>
            </p:nvSpPr>
            <p:spPr bwMode="auto">
              <a:xfrm>
                <a:off x="3226" y="6418"/>
                <a:ext cx="2" cy="450"/>
              </a:xfrm>
              <a:custGeom>
                <a:avLst/>
                <a:gdLst>
                  <a:gd name="T0" fmla="+- 0 6418 6418"/>
                  <a:gd name="T1" fmla="*/ 6418 h 450"/>
                  <a:gd name="T2" fmla="+- 0 6867 6418"/>
                  <a:gd name="T3" fmla="*/ 6867 h 45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450">
                    <a:moveTo>
                      <a:pt x="0" y="0"/>
                    </a:moveTo>
                    <a:lnTo>
                      <a:pt x="0" y="449"/>
                    </a:lnTo>
                  </a:path>
                </a:pathLst>
              </a:custGeom>
              <a:noFill/>
              <a:ln w="2360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0" name="Group 3614"/>
            <p:cNvGrpSpPr>
              <a:grpSpLocks/>
            </p:cNvGrpSpPr>
            <p:nvPr/>
          </p:nvGrpSpPr>
          <p:grpSpPr bwMode="auto">
            <a:xfrm>
              <a:off x="3147" y="6848"/>
              <a:ext cx="158" cy="237"/>
              <a:chOff x="3147" y="6848"/>
              <a:chExt cx="158" cy="237"/>
            </a:xfrm>
          </p:grpSpPr>
          <p:sp>
            <p:nvSpPr>
              <p:cNvPr id="88" name="Freeform 3615"/>
              <p:cNvSpPr>
                <a:spLocks/>
              </p:cNvSpPr>
              <p:nvPr/>
            </p:nvSpPr>
            <p:spPr bwMode="auto">
              <a:xfrm>
                <a:off x="3147" y="6848"/>
                <a:ext cx="158" cy="237"/>
              </a:xfrm>
              <a:custGeom>
                <a:avLst/>
                <a:gdLst>
                  <a:gd name="T0" fmla="+- 0 3305 3147"/>
                  <a:gd name="T1" fmla="*/ T0 w 158"/>
                  <a:gd name="T2" fmla="+- 0 6848 6848"/>
                  <a:gd name="T3" fmla="*/ 6848 h 237"/>
                  <a:gd name="T4" fmla="+- 0 3147 3147"/>
                  <a:gd name="T5" fmla="*/ T4 w 158"/>
                  <a:gd name="T6" fmla="+- 0 6848 6848"/>
                  <a:gd name="T7" fmla="*/ 6848 h 237"/>
                  <a:gd name="T8" fmla="+- 0 3226 3147"/>
                  <a:gd name="T9" fmla="*/ T8 w 158"/>
                  <a:gd name="T10" fmla="+- 0 7084 6848"/>
                  <a:gd name="T11" fmla="*/ 7084 h 237"/>
                  <a:gd name="T12" fmla="+- 0 3305 3147"/>
                  <a:gd name="T13" fmla="*/ T12 w 158"/>
                  <a:gd name="T14" fmla="+- 0 6848 6848"/>
                  <a:gd name="T15" fmla="*/ 6848 h 23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8" h="237">
                    <a:moveTo>
                      <a:pt x="158" y="0"/>
                    </a:moveTo>
                    <a:lnTo>
                      <a:pt x="0" y="0"/>
                    </a:lnTo>
                    <a:lnTo>
                      <a:pt x="79" y="236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1" name="Group 3612"/>
            <p:cNvGrpSpPr>
              <a:grpSpLocks/>
            </p:cNvGrpSpPr>
            <p:nvPr/>
          </p:nvGrpSpPr>
          <p:grpSpPr bwMode="auto">
            <a:xfrm>
              <a:off x="8702" y="6418"/>
              <a:ext cx="26" cy="450"/>
              <a:chOff x="8702" y="6418"/>
              <a:chExt cx="26" cy="450"/>
            </a:xfrm>
          </p:grpSpPr>
          <p:sp>
            <p:nvSpPr>
              <p:cNvPr id="87" name="Freeform 3613"/>
              <p:cNvSpPr>
                <a:spLocks/>
              </p:cNvSpPr>
              <p:nvPr/>
            </p:nvSpPr>
            <p:spPr bwMode="auto">
              <a:xfrm>
                <a:off x="8702" y="6418"/>
                <a:ext cx="26" cy="450"/>
              </a:xfrm>
              <a:custGeom>
                <a:avLst/>
                <a:gdLst>
                  <a:gd name="T0" fmla="+- 0 8727 8702"/>
                  <a:gd name="T1" fmla="*/ T0 w 26"/>
                  <a:gd name="T2" fmla="+- 0 6418 6418"/>
                  <a:gd name="T3" fmla="*/ 6418 h 450"/>
                  <a:gd name="T4" fmla="+- 0 8702 8702"/>
                  <a:gd name="T5" fmla="*/ T4 w 26"/>
                  <a:gd name="T6" fmla="+- 0 6868 6418"/>
                  <a:gd name="T7" fmla="*/ 6868 h 45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26" h="450">
                    <a:moveTo>
                      <a:pt x="25" y="0"/>
                    </a:moveTo>
                    <a:lnTo>
                      <a:pt x="0" y="450"/>
                    </a:lnTo>
                  </a:path>
                </a:pathLst>
              </a:custGeom>
              <a:noFill/>
              <a:ln w="2360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2" name="Group 3610"/>
            <p:cNvGrpSpPr>
              <a:grpSpLocks/>
            </p:cNvGrpSpPr>
            <p:nvPr/>
          </p:nvGrpSpPr>
          <p:grpSpPr bwMode="auto">
            <a:xfrm>
              <a:off x="8625" y="6844"/>
              <a:ext cx="158" cy="241"/>
              <a:chOff x="8625" y="6844"/>
              <a:chExt cx="158" cy="241"/>
            </a:xfrm>
          </p:grpSpPr>
          <p:sp>
            <p:nvSpPr>
              <p:cNvPr id="86" name="Freeform 3611"/>
              <p:cNvSpPr>
                <a:spLocks/>
              </p:cNvSpPr>
              <p:nvPr/>
            </p:nvSpPr>
            <p:spPr bwMode="auto">
              <a:xfrm>
                <a:off x="8625" y="6844"/>
                <a:ext cx="158" cy="241"/>
              </a:xfrm>
              <a:custGeom>
                <a:avLst/>
                <a:gdLst>
                  <a:gd name="T0" fmla="+- 0 8625 8625"/>
                  <a:gd name="T1" fmla="*/ T0 w 158"/>
                  <a:gd name="T2" fmla="+- 0 6844 6844"/>
                  <a:gd name="T3" fmla="*/ 6844 h 241"/>
                  <a:gd name="T4" fmla="+- 0 8690 8625"/>
                  <a:gd name="T5" fmla="*/ T4 w 158"/>
                  <a:gd name="T6" fmla="+- 0 7084 6844"/>
                  <a:gd name="T7" fmla="*/ 7084 h 241"/>
                  <a:gd name="T8" fmla="+- 0 8782 8625"/>
                  <a:gd name="T9" fmla="*/ T8 w 158"/>
                  <a:gd name="T10" fmla="+- 0 6852 6844"/>
                  <a:gd name="T11" fmla="*/ 6852 h 241"/>
                  <a:gd name="T12" fmla="+- 0 8625 8625"/>
                  <a:gd name="T13" fmla="*/ T12 w 158"/>
                  <a:gd name="T14" fmla="+- 0 6844 6844"/>
                  <a:gd name="T15" fmla="*/ 6844 h 2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8" h="241">
                    <a:moveTo>
                      <a:pt x="0" y="0"/>
                    </a:moveTo>
                    <a:lnTo>
                      <a:pt x="65" y="240"/>
                    </a:lnTo>
                    <a:lnTo>
                      <a:pt x="157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3" name="Group 3608"/>
            <p:cNvGrpSpPr>
              <a:grpSpLocks/>
            </p:cNvGrpSpPr>
            <p:nvPr/>
          </p:nvGrpSpPr>
          <p:grpSpPr bwMode="auto">
            <a:xfrm>
              <a:off x="3226" y="7976"/>
              <a:ext cx="2536" cy="261"/>
              <a:chOff x="3226" y="7976"/>
              <a:chExt cx="2536" cy="261"/>
            </a:xfrm>
          </p:grpSpPr>
          <p:sp>
            <p:nvSpPr>
              <p:cNvPr id="85" name="Freeform 3609"/>
              <p:cNvSpPr>
                <a:spLocks/>
              </p:cNvSpPr>
              <p:nvPr/>
            </p:nvSpPr>
            <p:spPr bwMode="auto">
              <a:xfrm>
                <a:off x="3226" y="7976"/>
                <a:ext cx="2536" cy="261"/>
              </a:xfrm>
              <a:custGeom>
                <a:avLst/>
                <a:gdLst>
                  <a:gd name="T0" fmla="+- 0 3226 3226"/>
                  <a:gd name="T1" fmla="*/ T0 w 2536"/>
                  <a:gd name="T2" fmla="+- 0 7976 7976"/>
                  <a:gd name="T3" fmla="*/ 7976 h 261"/>
                  <a:gd name="T4" fmla="+- 0 5761 3226"/>
                  <a:gd name="T5" fmla="*/ T4 w 2536"/>
                  <a:gd name="T6" fmla="+- 0 8236 7976"/>
                  <a:gd name="T7" fmla="*/ 8236 h 26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2536" h="261">
                    <a:moveTo>
                      <a:pt x="0" y="0"/>
                    </a:moveTo>
                    <a:lnTo>
                      <a:pt x="2535" y="260"/>
                    </a:lnTo>
                  </a:path>
                </a:pathLst>
              </a:custGeom>
              <a:noFill/>
              <a:ln w="2359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4" name="Group 3606"/>
            <p:cNvGrpSpPr>
              <a:grpSpLocks/>
            </p:cNvGrpSpPr>
            <p:nvPr/>
          </p:nvGrpSpPr>
          <p:grpSpPr bwMode="auto">
            <a:xfrm>
              <a:off x="5734" y="8156"/>
              <a:ext cx="244" cy="157"/>
              <a:chOff x="5734" y="8156"/>
              <a:chExt cx="244" cy="157"/>
            </a:xfrm>
          </p:grpSpPr>
          <p:sp>
            <p:nvSpPr>
              <p:cNvPr id="84" name="Freeform 3607"/>
              <p:cNvSpPr>
                <a:spLocks/>
              </p:cNvSpPr>
              <p:nvPr/>
            </p:nvSpPr>
            <p:spPr bwMode="auto">
              <a:xfrm>
                <a:off x="5734" y="8156"/>
                <a:ext cx="244" cy="157"/>
              </a:xfrm>
              <a:custGeom>
                <a:avLst/>
                <a:gdLst>
                  <a:gd name="T0" fmla="+- 0 5750 5734"/>
                  <a:gd name="T1" fmla="*/ T0 w 244"/>
                  <a:gd name="T2" fmla="+- 0 8156 8156"/>
                  <a:gd name="T3" fmla="*/ 8156 h 157"/>
                  <a:gd name="T4" fmla="+- 0 5734 5734"/>
                  <a:gd name="T5" fmla="*/ T4 w 244"/>
                  <a:gd name="T6" fmla="+- 0 8313 8156"/>
                  <a:gd name="T7" fmla="*/ 8313 h 157"/>
                  <a:gd name="T8" fmla="+- 0 5977 5734"/>
                  <a:gd name="T9" fmla="*/ T8 w 244"/>
                  <a:gd name="T10" fmla="+- 0 8258 8156"/>
                  <a:gd name="T11" fmla="*/ 8258 h 157"/>
                  <a:gd name="T12" fmla="+- 0 5750 5734"/>
                  <a:gd name="T13" fmla="*/ T12 w 244"/>
                  <a:gd name="T14" fmla="+- 0 8156 8156"/>
                  <a:gd name="T15" fmla="*/ 8156 h 15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4" h="157">
                    <a:moveTo>
                      <a:pt x="16" y="0"/>
                    </a:moveTo>
                    <a:lnTo>
                      <a:pt x="0" y="157"/>
                    </a:lnTo>
                    <a:lnTo>
                      <a:pt x="243" y="10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5" name="Group 3604"/>
            <p:cNvGrpSpPr>
              <a:grpSpLocks/>
            </p:cNvGrpSpPr>
            <p:nvPr/>
          </p:nvGrpSpPr>
          <p:grpSpPr bwMode="auto">
            <a:xfrm>
              <a:off x="6192" y="7976"/>
              <a:ext cx="2498" cy="260"/>
              <a:chOff x="6192" y="7976"/>
              <a:chExt cx="2498" cy="260"/>
            </a:xfrm>
          </p:grpSpPr>
          <p:sp>
            <p:nvSpPr>
              <p:cNvPr id="83" name="Freeform 3605"/>
              <p:cNvSpPr>
                <a:spLocks/>
              </p:cNvSpPr>
              <p:nvPr/>
            </p:nvSpPr>
            <p:spPr bwMode="auto">
              <a:xfrm>
                <a:off x="6192" y="7976"/>
                <a:ext cx="2498" cy="260"/>
              </a:xfrm>
              <a:custGeom>
                <a:avLst/>
                <a:gdLst>
                  <a:gd name="T0" fmla="+- 0 8690 6192"/>
                  <a:gd name="T1" fmla="*/ T0 w 2498"/>
                  <a:gd name="T2" fmla="+- 0 7976 7976"/>
                  <a:gd name="T3" fmla="*/ 7976 h 260"/>
                  <a:gd name="T4" fmla="+- 0 6192 6192"/>
                  <a:gd name="T5" fmla="*/ T4 w 2498"/>
                  <a:gd name="T6" fmla="+- 0 8236 7976"/>
                  <a:gd name="T7" fmla="*/ 8236 h 26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2498" h="260">
                    <a:moveTo>
                      <a:pt x="2498" y="0"/>
                    </a:moveTo>
                    <a:lnTo>
                      <a:pt x="0" y="260"/>
                    </a:lnTo>
                  </a:path>
                </a:pathLst>
              </a:custGeom>
              <a:noFill/>
              <a:ln w="2359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6" name="Group 3602"/>
            <p:cNvGrpSpPr>
              <a:grpSpLocks/>
            </p:cNvGrpSpPr>
            <p:nvPr/>
          </p:nvGrpSpPr>
          <p:grpSpPr bwMode="auto">
            <a:xfrm>
              <a:off x="5977" y="8156"/>
              <a:ext cx="244" cy="157"/>
              <a:chOff x="5977" y="8156"/>
              <a:chExt cx="244" cy="157"/>
            </a:xfrm>
          </p:grpSpPr>
          <p:sp>
            <p:nvSpPr>
              <p:cNvPr id="82" name="Freeform 3603"/>
              <p:cNvSpPr>
                <a:spLocks/>
              </p:cNvSpPr>
              <p:nvPr/>
            </p:nvSpPr>
            <p:spPr bwMode="auto">
              <a:xfrm>
                <a:off x="5977" y="8156"/>
                <a:ext cx="244" cy="157"/>
              </a:xfrm>
              <a:custGeom>
                <a:avLst/>
                <a:gdLst>
                  <a:gd name="T0" fmla="+- 0 6204 5977"/>
                  <a:gd name="T1" fmla="*/ T0 w 244"/>
                  <a:gd name="T2" fmla="+- 0 8156 8156"/>
                  <a:gd name="T3" fmla="*/ 8156 h 157"/>
                  <a:gd name="T4" fmla="+- 0 5977 5977"/>
                  <a:gd name="T5" fmla="*/ T4 w 244"/>
                  <a:gd name="T6" fmla="+- 0 8258 8156"/>
                  <a:gd name="T7" fmla="*/ 8258 h 157"/>
                  <a:gd name="T8" fmla="+- 0 6220 5977"/>
                  <a:gd name="T9" fmla="*/ T8 w 244"/>
                  <a:gd name="T10" fmla="+- 0 8312 8156"/>
                  <a:gd name="T11" fmla="*/ 8312 h 157"/>
                  <a:gd name="T12" fmla="+- 0 6204 5977"/>
                  <a:gd name="T13" fmla="*/ T12 w 244"/>
                  <a:gd name="T14" fmla="+- 0 8156 8156"/>
                  <a:gd name="T15" fmla="*/ 8156 h 15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4" h="157">
                    <a:moveTo>
                      <a:pt x="227" y="0"/>
                    </a:moveTo>
                    <a:lnTo>
                      <a:pt x="0" y="102"/>
                    </a:lnTo>
                    <a:lnTo>
                      <a:pt x="243" y="156"/>
                    </a:lnTo>
                    <a:lnTo>
                      <a:pt x="227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7" name="Group 3600"/>
            <p:cNvGrpSpPr>
              <a:grpSpLocks/>
            </p:cNvGrpSpPr>
            <p:nvPr/>
          </p:nvGrpSpPr>
          <p:grpSpPr bwMode="auto">
            <a:xfrm>
              <a:off x="5977" y="8883"/>
              <a:ext cx="2" cy="289"/>
              <a:chOff x="5977" y="8883"/>
              <a:chExt cx="2" cy="289"/>
            </a:xfrm>
          </p:grpSpPr>
          <p:sp>
            <p:nvSpPr>
              <p:cNvPr id="81" name="Freeform 3601"/>
              <p:cNvSpPr>
                <a:spLocks/>
              </p:cNvSpPr>
              <p:nvPr/>
            </p:nvSpPr>
            <p:spPr bwMode="auto">
              <a:xfrm>
                <a:off x="5977" y="8883"/>
                <a:ext cx="2" cy="289"/>
              </a:xfrm>
              <a:custGeom>
                <a:avLst/>
                <a:gdLst>
                  <a:gd name="T0" fmla="+- 0 8883 8883"/>
                  <a:gd name="T1" fmla="*/ 8883 h 289"/>
                  <a:gd name="T2" fmla="+- 0 9171 8883"/>
                  <a:gd name="T3" fmla="*/ 9171 h 289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89">
                    <a:moveTo>
                      <a:pt x="0" y="0"/>
                    </a:moveTo>
                    <a:lnTo>
                      <a:pt x="0" y="288"/>
                    </a:lnTo>
                  </a:path>
                </a:pathLst>
              </a:custGeom>
              <a:noFill/>
              <a:ln w="2360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8" name="Group 3598"/>
            <p:cNvGrpSpPr>
              <a:grpSpLocks/>
            </p:cNvGrpSpPr>
            <p:nvPr/>
          </p:nvGrpSpPr>
          <p:grpSpPr bwMode="auto">
            <a:xfrm>
              <a:off x="5898" y="9152"/>
              <a:ext cx="158" cy="237"/>
              <a:chOff x="5898" y="9152"/>
              <a:chExt cx="158" cy="237"/>
            </a:xfrm>
          </p:grpSpPr>
          <p:sp>
            <p:nvSpPr>
              <p:cNvPr id="80" name="Freeform 3599"/>
              <p:cNvSpPr>
                <a:spLocks/>
              </p:cNvSpPr>
              <p:nvPr/>
            </p:nvSpPr>
            <p:spPr bwMode="auto">
              <a:xfrm>
                <a:off x="5898" y="9152"/>
                <a:ext cx="158" cy="237"/>
              </a:xfrm>
              <a:custGeom>
                <a:avLst/>
                <a:gdLst>
                  <a:gd name="T0" fmla="+- 0 6056 5898"/>
                  <a:gd name="T1" fmla="*/ T0 w 158"/>
                  <a:gd name="T2" fmla="+- 0 9152 9152"/>
                  <a:gd name="T3" fmla="*/ 9152 h 237"/>
                  <a:gd name="T4" fmla="+- 0 5898 5898"/>
                  <a:gd name="T5" fmla="*/ T4 w 158"/>
                  <a:gd name="T6" fmla="+- 0 9152 9152"/>
                  <a:gd name="T7" fmla="*/ 9152 h 237"/>
                  <a:gd name="T8" fmla="+- 0 5977 5898"/>
                  <a:gd name="T9" fmla="*/ T8 w 158"/>
                  <a:gd name="T10" fmla="+- 0 9388 9152"/>
                  <a:gd name="T11" fmla="*/ 9388 h 237"/>
                  <a:gd name="T12" fmla="+- 0 6056 5898"/>
                  <a:gd name="T13" fmla="*/ T12 w 158"/>
                  <a:gd name="T14" fmla="+- 0 9152 9152"/>
                  <a:gd name="T15" fmla="*/ 9152 h 23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8" h="237">
                    <a:moveTo>
                      <a:pt x="158" y="0"/>
                    </a:moveTo>
                    <a:lnTo>
                      <a:pt x="0" y="0"/>
                    </a:lnTo>
                    <a:lnTo>
                      <a:pt x="79" y="236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9" name="Group 3596"/>
            <p:cNvGrpSpPr>
              <a:grpSpLocks/>
            </p:cNvGrpSpPr>
            <p:nvPr/>
          </p:nvGrpSpPr>
          <p:grpSpPr bwMode="auto">
            <a:xfrm>
              <a:off x="3189" y="3070"/>
              <a:ext cx="2" cy="378"/>
              <a:chOff x="3189" y="3070"/>
              <a:chExt cx="2" cy="378"/>
            </a:xfrm>
          </p:grpSpPr>
          <p:sp>
            <p:nvSpPr>
              <p:cNvPr id="79" name="Freeform 3597"/>
              <p:cNvSpPr>
                <a:spLocks/>
              </p:cNvSpPr>
              <p:nvPr/>
            </p:nvSpPr>
            <p:spPr bwMode="auto">
              <a:xfrm>
                <a:off x="3189" y="3070"/>
                <a:ext cx="2" cy="378"/>
              </a:xfrm>
              <a:custGeom>
                <a:avLst/>
                <a:gdLst>
                  <a:gd name="T0" fmla="+- 0 3070 3070"/>
                  <a:gd name="T1" fmla="*/ 3070 h 378"/>
                  <a:gd name="T2" fmla="+- 0 3448 3070"/>
                  <a:gd name="T3" fmla="*/ 3448 h 37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78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2360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60" name="Group 3594"/>
            <p:cNvGrpSpPr>
              <a:grpSpLocks/>
            </p:cNvGrpSpPr>
            <p:nvPr/>
          </p:nvGrpSpPr>
          <p:grpSpPr bwMode="auto">
            <a:xfrm>
              <a:off x="3110" y="3429"/>
              <a:ext cx="158" cy="237"/>
              <a:chOff x="3110" y="3429"/>
              <a:chExt cx="158" cy="237"/>
            </a:xfrm>
          </p:grpSpPr>
          <p:sp>
            <p:nvSpPr>
              <p:cNvPr id="78" name="Freeform 3595"/>
              <p:cNvSpPr>
                <a:spLocks/>
              </p:cNvSpPr>
              <p:nvPr/>
            </p:nvSpPr>
            <p:spPr bwMode="auto">
              <a:xfrm>
                <a:off x="3110" y="3429"/>
                <a:ext cx="158" cy="237"/>
              </a:xfrm>
              <a:custGeom>
                <a:avLst/>
                <a:gdLst>
                  <a:gd name="T0" fmla="+- 0 3268 3110"/>
                  <a:gd name="T1" fmla="*/ T0 w 158"/>
                  <a:gd name="T2" fmla="+- 0 3429 3429"/>
                  <a:gd name="T3" fmla="*/ 3429 h 237"/>
                  <a:gd name="T4" fmla="+- 0 3110 3110"/>
                  <a:gd name="T5" fmla="*/ T4 w 158"/>
                  <a:gd name="T6" fmla="+- 0 3429 3429"/>
                  <a:gd name="T7" fmla="*/ 3429 h 237"/>
                  <a:gd name="T8" fmla="+- 0 3189 3110"/>
                  <a:gd name="T9" fmla="*/ T8 w 158"/>
                  <a:gd name="T10" fmla="+- 0 3665 3429"/>
                  <a:gd name="T11" fmla="*/ 3665 h 237"/>
                  <a:gd name="T12" fmla="+- 0 3268 3110"/>
                  <a:gd name="T13" fmla="*/ T12 w 158"/>
                  <a:gd name="T14" fmla="+- 0 3429 3429"/>
                  <a:gd name="T15" fmla="*/ 3429 h 23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8" h="237">
                    <a:moveTo>
                      <a:pt x="158" y="0"/>
                    </a:moveTo>
                    <a:lnTo>
                      <a:pt x="0" y="0"/>
                    </a:lnTo>
                    <a:lnTo>
                      <a:pt x="79" y="236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61" name="Group 3592"/>
            <p:cNvGrpSpPr>
              <a:grpSpLocks/>
            </p:cNvGrpSpPr>
            <p:nvPr/>
          </p:nvGrpSpPr>
          <p:grpSpPr bwMode="auto">
            <a:xfrm>
              <a:off x="8727" y="3070"/>
              <a:ext cx="2" cy="378"/>
              <a:chOff x="8727" y="3070"/>
              <a:chExt cx="2" cy="378"/>
            </a:xfrm>
          </p:grpSpPr>
          <p:sp>
            <p:nvSpPr>
              <p:cNvPr id="77" name="Freeform 3593"/>
              <p:cNvSpPr>
                <a:spLocks/>
              </p:cNvSpPr>
              <p:nvPr/>
            </p:nvSpPr>
            <p:spPr bwMode="auto">
              <a:xfrm>
                <a:off x="8727" y="3070"/>
                <a:ext cx="2" cy="378"/>
              </a:xfrm>
              <a:custGeom>
                <a:avLst/>
                <a:gdLst>
                  <a:gd name="T0" fmla="+- 0 3070 3070"/>
                  <a:gd name="T1" fmla="*/ 3070 h 378"/>
                  <a:gd name="T2" fmla="+- 0 3448 3070"/>
                  <a:gd name="T3" fmla="*/ 3448 h 37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78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2360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62" name="Group 3577"/>
            <p:cNvGrpSpPr>
              <a:grpSpLocks/>
            </p:cNvGrpSpPr>
            <p:nvPr/>
          </p:nvGrpSpPr>
          <p:grpSpPr bwMode="auto">
            <a:xfrm>
              <a:off x="1628" y="246"/>
              <a:ext cx="8698" cy="10034"/>
              <a:chOff x="1628" y="246"/>
              <a:chExt cx="8698" cy="10034"/>
            </a:xfrm>
          </p:grpSpPr>
          <p:sp>
            <p:nvSpPr>
              <p:cNvPr id="63" name="Freeform 3591"/>
              <p:cNvSpPr>
                <a:spLocks/>
              </p:cNvSpPr>
              <p:nvPr/>
            </p:nvSpPr>
            <p:spPr bwMode="auto">
              <a:xfrm>
                <a:off x="8649" y="3429"/>
                <a:ext cx="158" cy="237"/>
              </a:xfrm>
              <a:custGeom>
                <a:avLst/>
                <a:gdLst>
                  <a:gd name="T0" fmla="+- 0 8806 8649"/>
                  <a:gd name="T1" fmla="*/ T0 w 158"/>
                  <a:gd name="T2" fmla="+- 0 3429 3429"/>
                  <a:gd name="T3" fmla="*/ 3429 h 237"/>
                  <a:gd name="T4" fmla="+- 0 8649 8649"/>
                  <a:gd name="T5" fmla="*/ T4 w 158"/>
                  <a:gd name="T6" fmla="+- 0 3429 3429"/>
                  <a:gd name="T7" fmla="*/ 3429 h 237"/>
                  <a:gd name="T8" fmla="+- 0 8727 8649"/>
                  <a:gd name="T9" fmla="*/ T8 w 158"/>
                  <a:gd name="T10" fmla="+- 0 3665 3429"/>
                  <a:gd name="T11" fmla="*/ 3665 h 237"/>
                  <a:gd name="T12" fmla="+- 0 8806 8649"/>
                  <a:gd name="T13" fmla="*/ T12 w 158"/>
                  <a:gd name="T14" fmla="+- 0 3429 3429"/>
                  <a:gd name="T15" fmla="*/ 3429 h 23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8" h="237">
                    <a:moveTo>
                      <a:pt x="157" y="0"/>
                    </a:moveTo>
                    <a:lnTo>
                      <a:pt x="0" y="0"/>
                    </a:lnTo>
                    <a:lnTo>
                      <a:pt x="78" y="236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64" name="Text Box 3590"/>
              <p:cNvSpPr txBox="1">
                <a:spLocks noChangeArrowheads="1"/>
              </p:cNvSpPr>
              <p:nvPr/>
            </p:nvSpPr>
            <p:spPr bwMode="auto">
              <a:xfrm>
                <a:off x="1962" y="2179"/>
                <a:ext cx="2454" cy="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3970" marR="7620" algn="ctr">
                  <a:lnSpc>
                    <a:spcPts val="1205"/>
                  </a:lnSpc>
                  <a:spcBef>
                    <a:spcPts val="40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Sınıf/Şube</a:t>
                </a:r>
                <a:r>
                  <a:rPr lang="en-US" sz="1000" b="1" spc="-6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1430" marR="11430" algn="ctr">
                  <a:lnSpc>
                    <a:spcPts val="1190"/>
                  </a:lnSpc>
                  <a:spcAft>
                    <a:spcPts val="0"/>
                  </a:spcAft>
                </a:pP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3970" marR="11430" algn="ctr">
                  <a:lnSpc>
                    <a:spcPts val="1205"/>
                  </a:lnSpc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Rehberlik servisine</a:t>
                </a:r>
                <a:r>
                  <a:rPr lang="en-US" sz="1000" spc="-17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yönledirir.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5" name="Text Box 3589"/>
              <p:cNvSpPr txBox="1">
                <a:spLocks noChangeArrowheads="1"/>
              </p:cNvSpPr>
              <p:nvPr/>
            </p:nvSpPr>
            <p:spPr bwMode="auto">
              <a:xfrm>
                <a:off x="7501" y="2179"/>
                <a:ext cx="2454" cy="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3970" marR="1905" algn="ctr">
                  <a:lnSpc>
                    <a:spcPts val="1010"/>
                  </a:lnSpc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Sınıf/Şube Rehber</a:t>
                </a:r>
                <a:r>
                  <a:rPr lang="en-US" sz="1000" spc="-16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Öğretmeni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3970" marR="3175" algn="ctr">
                  <a:lnSpc>
                    <a:spcPct val="97000"/>
                  </a:lnSpc>
                  <a:spcBef>
                    <a:spcPts val="5"/>
                  </a:spcBef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Rehberlik</a:t>
                </a:r>
                <a:r>
                  <a:rPr lang="en-US" sz="1000" spc="-4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servisi</a:t>
                </a:r>
                <a:r>
                  <a:rPr lang="en-US" sz="1000" spc="-6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ile</a:t>
                </a:r>
                <a:r>
                  <a:rPr lang="en-US" sz="1000" spc="-7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birlikte çalışır.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6" name="Text Box 3588"/>
              <p:cNvSpPr txBox="1">
                <a:spLocks noChangeArrowheads="1"/>
              </p:cNvSpPr>
              <p:nvPr/>
            </p:nvSpPr>
            <p:spPr bwMode="auto">
              <a:xfrm>
                <a:off x="1962" y="3665"/>
                <a:ext cx="2454" cy="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Bef>
                    <a:spcPts val="25"/>
                  </a:spcBef>
                  <a:spcAft>
                    <a:spcPts val="0"/>
                  </a:spcAft>
                </a:pPr>
                <a:r>
                  <a:rPr lang="en-US" sz="8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350520">
                  <a:lnSpc>
                    <a:spcPts val="1205"/>
                  </a:lnSpc>
                  <a:spcAft>
                    <a:spcPts val="0"/>
                  </a:spcAft>
                </a:pP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Rehberlik</a:t>
                </a:r>
                <a:r>
                  <a:rPr lang="en-US" sz="1000" b="1" spc="-11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servisi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319405">
                  <a:lnSpc>
                    <a:spcPts val="1205"/>
                  </a:lnSpc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Aileyi</a:t>
                </a:r>
                <a:r>
                  <a:rPr lang="en-US" sz="1000" spc="-11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bilgilendirir.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7" name="Text Box 3587"/>
              <p:cNvSpPr txBox="1">
                <a:spLocks noChangeArrowheads="1"/>
              </p:cNvSpPr>
              <p:nvPr/>
            </p:nvSpPr>
            <p:spPr bwMode="auto">
              <a:xfrm>
                <a:off x="7501" y="3665"/>
                <a:ext cx="2454" cy="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Bef>
                    <a:spcPts val="25"/>
                  </a:spcBef>
                  <a:spcAft>
                    <a:spcPts val="0"/>
                  </a:spcAft>
                </a:pPr>
                <a:r>
                  <a:rPr lang="en-US" sz="8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355600">
                  <a:lnSpc>
                    <a:spcPts val="1205"/>
                  </a:lnSpc>
                  <a:spcAft>
                    <a:spcPts val="0"/>
                  </a:spcAft>
                </a:pP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Rehberlik</a:t>
                </a:r>
                <a:r>
                  <a:rPr lang="en-US" sz="1000" b="1" spc="-11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servisi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323850">
                  <a:lnSpc>
                    <a:spcPts val="1205"/>
                  </a:lnSpc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Aileyi</a:t>
                </a:r>
                <a:r>
                  <a:rPr lang="en-US" sz="1000" spc="-10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bilgilendirir.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8" name="Text Box 3586"/>
              <p:cNvSpPr txBox="1">
                <a:spLocks noChangeArrowheads="1"/>
              </p:cNvSpPr>
              <p:nvPr/>
            </p:nvSpPr>
            <p:spPr bwMode="auto">
              <a:xfrm>
                <a:off x="1628" y="5526"/>
                <a:ext cx="3197" cy="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Bef>
                    <a:spcPts val="40"/>
                  </a:spcBef>
                  <a:spcAft>
                    <a:spcPts val="0"/>
                  </a:spcAft>
                </a:pPr>
                <a:r>
                  <a:rPr lang="en-US" sz="8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843280" marR="74930" indent="-757555">
                  <a:lnSpc>
                    <a:spcPts val="1190"/>
                  </a:lnSpc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Okul </a:t>
                </a:r>
                <a:r>
                  <a:rPr lang="en-US" sz="1000" spc="-15">
                    <a:effectLst/>
                    <a:latin typeface="Calibri"/>
                    <a:ea typeface="Calibri"/>
                    <a:cs typeface="Times New Roman"/>
                  </a:rPr>
                  <a:t>içinde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aile </a:t>
                </a:r>
                <a:r>
                  <a:rPr lang="en-US" sz="1000" spc="-10">
                    <a:effectLst/>
                    <a:latin typeface="Calibri"/>
                    <a:ea typeface="Calibri"/>
                    <a:cs typeface="Times New Roman"/>
                  </a:rPr>
                  <a:t>ile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birlikte çalışmalar yapılır.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9" name="Text Box 3585"/>
              <p:cNvSpPr txBox="1">
                <a:spLocks noChangeArrowheads="1"/>
              </p:cNvSpPr>
              <p:nvPr/>
            </p:nvSpPr>
            <p:spPr bwMode="auto">
              <a:xfrm>
                <a:off x="7129" y="5526"/>
                <a:ext cx="3197" cy="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11125" marR="100330" algn="ctr">
                  <a:lnSpc>
                    <a:spcPts val="1030"/>
                  </a:lnSpc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Sınıf/Şube Rehber</a:t>
                </a:r>
                <a:r>
                  <a:rPr lang="en-US" sz="1000" spc="-14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Öğretmeni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12395" marR="100330" algn="ctr">
                  <a:lnSpc>
                    <a:spcPct val="97000"/>
                  </a:lnSpc>
                  <a:spcBef>
                    <a:spcPts val="5"/>
                  </a:spcBef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Rehberlik</a:t>
                </a:r>
                <a:r>
                  <a:rPr lang="en-US" sz="1000" spc="-5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servisi</a:t>
                </a:r>
                <a:r>
                  <a:rPr lang="en-US" sz="1000" spc="-7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işbirliğinde</a:t>
                </a:r>
                <a:r>
                  <a:rPr lang="en-US" sz="1000" spc="-4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okul</a:t>
                </a:r>
                <a:r>
                  <a:rPr lang="en-US" sz="1000" spc="-7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spc="20">
                    <a:effectLst/>
                    <a:latin typeface="Calibri"/>
                    <a:ea typeface="Calibri"/>
                    <a:cs typeface="Times New Roman"/>
                  </a:rPr>
                  <a:t>ve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sınıfa</a:t>
                </a:r>
                <a:r>
                  <a:rPr lang="en-US" sz="1000" spc="-7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uyum</a:t>
                </a:r>
                <a:r>
                  <a:rPr lang="en-US" sz="1000" spc="-3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çalışmaları</a:t>
                </a:r>
                <a:r>
                  <a:rPr lang="en-US" sz="1000" spc="-8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yürütülür.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0" name="Text Box 3584"/>
              <p:cNvSpPr txBox="1">
                <a:spLocks noChangeArrowheads="1"/>
              </p:cNvSpPr>
              <p:nvPr/>
            </p:nvSpPr>
            <p:spPr bwMode="auto">
              <a:xfrm>
                <a:off x="1888" y="7084"/>
                <a:ext cx="2677" cy="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37465" marR="35560" algn="ctr">
                  <a:lnSpc>
                    <a:spcPct val="97000"/>
                  </a:lnSpc>
                  <a:spcBef>
                    <a:spcPts val="445"/>
                  </a:spcBef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Gerekli durumlarda çocuk RAM ve/veya ruh sağlığı uzmanına yönlendirilir.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1" name="Text Box 3583"/>
              <p:cNvSpPr txBox="1">
                <a:spLocks noChangeArrowheads="1"/>
              </p:cNvSpPr>
              <p:nvPr/>
            </p:nvSpPr>
            <p:spPr bwMode="auto">
              <a:xfrm>
                <a:off x="7352" y="7084"/>
                <a:ext cx="2677" cy="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Bef>
                    <a:spcPts val="45"/>
                  </a:spcBef>
                  <a:spcAft>
                    <a:spcPts val="0"/>
                  </a:spcAft>
                </a:pPr>
                <a:r>
                  <a:rPr lang="en-US" sz="8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346075" marR="182880" indent="-151130">
                  <a:lnSpc>
                    <a:spcPts val="1190"/>
                  </a:lnSpc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Gerekli durumlarda</a:t>
                </a:r>
                <a:r>
                  <a:rPr lang="en-US" sz="1000" spc="-17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çocuk RAM a</a:t>
                </a:r>
                <a:r>
                  <a:rPr lang="en-US" sz="1000" spc="-9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yönlendirilir.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2" name="Text Box 3582"/>
              <p:cNvSpPr txBox="1">
                <a:spLocks noChangeArrowheads="1"/>
              </p:cNvSpPr>
              <p:nvPr/>
            </p:nvSpPr>
            <p:spPr bwMode="auto">
              <a:xfrm>
                <a:off x="1680" y="1466"/>
                <a:ext cx="1769" cy="4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lnSpc>
                    <a:spcPts val="935"/>
                  </a:lnSpc>
                  <a:spcAft>
                    <a:spcPts val="0"/>
                  </a:spcAft>
                </a:pPr>
                <a:r>
                  <a:rPr lang="en-US" sz="900" b="1">
                    <a:effectLst/>
                    <a:latin typeface="Calibri"/>
                    <a:ea typeface="Calibri"/>
                    <a:cs typeface="Times New Roman"/>
                  </a:rPr>
                  <a:t>Okul korkusu</a:t>
                </a:r>
                <a:r>
                  <a:rPr lang="en-US" sz="900" b="1" spc="12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b="1">
                    <a:effectLst/>
                    <a:latin typeface="Calibri"/>
                    <a:ea typeface="Calibri"/>
                    <a:cs typeface="Times New Roman"/>
                  </a:rPr>
                  <a:t>olduğunu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R="5715" algn="ctr">
                  <a:lnSpc>
                    <a:spcPts val="1085"/>
                  </a:lnSpc>
                  <a:spcAft>
                    <a:spcPts val="0"/>
                  </a:spcAft>
                </a:pPr>
                <a:r>
                  <a:rPr lang="en-US" sz="900" b="1" spc="-15">
                    <a:effectLst/>
                    <a:latin typeface="Calibri"/>
                    <a:ea typeface="Calibri"/>
                    <a:cs typeface="Times New Roman"/>
                  </a:rPr>
                  <a:t>düşünüyorsa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3" name="Text Box 3581"/>
              <p:cNvSpPr txBox="1">
                <a:spLocks noChangeArrowheads="1"/>
              </p:cNvSpPr>
              <p:nvPr/>
            </p:nvSpPr>
            <p:spPr bwMode="auto">
              <a:xfrm>
                <a:off x="7769" y="1615"/>
                <a:ext cx="194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lnSpc>
                    <a:spcPts val="935"/>
                  </a:lnSpc>
                  <a:spcAft>
                    <a:spcPts val="0"/>
                  </a:spcAft>
                </a:pPr>
                <a:r>
                  <a:rPr lang="en-US" sz="900" b="1" spc="-15">
                    <a:effectLst/>
                    <a:latin typeface="Calibri"/>
                    <a:ea typeface="Calibri"/>
                    <a:cs typeface="Times New Roman"/>
                  </a:rPr>
                  <a:t>Uyum</a:t>
                </a:r>
                <a:r>
                  <a:rPr lang="en-US" sz="900" b="1" spc="-9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b="1" spc="-15">
                    <a:effectLst/>
                    <a:latin typeface="Calibri"/>
                    <a:ea typeface="Calibri"/>
                    <a:cs typeface="Times New Roman"/>
                  </a:rPr>
                  <a:t>problemi</a:t>
                </a:r>
                <a:r>
                  <a:rPr lang="en-US" sz="900" b="1" spc="-11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b="1">
                    <a:effectLst/>
                    <a:latin typeface="Calibri"/>
                    <a:ea typeface="Calibri"/>
                    <a:cs typeface="Times New Roman"/>
                  </a:rPr>
                  <a:t>olduğunu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ts val="1085"/>
                  </a:lnSpc>
                  <a:spcAft>
                    <a:spcPts val="0"/>
                  </a:spcAft>
                </a:pPr>
                <a:r>
                  <a:rPr lang="en-US" sz="900" b="1">
                    <a:effectLst/>
                    <a:latin typeface="Calibri"/>
                    <a:ea typeface="Calibri"/>
                    <a:cs typeface="Times New Roman"/>
                  </a:rPr>
                  <a:t>düşünüyorsa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4" name="Text Box 3580"/>
              <p:cNvSpPr txBox="1">
                <a:spLocks noChangeArrowheads="1"/>
              </p:cNvSpPr>
              <p:nvPr/>
            </p:nvSpPr>
            <p:spPr bwMode="auto">
              <a:xfrm>
                <a:off x="4863" y="8372"/>
                <a:ext cx="2242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320040">
                  <a:lnSpc>
                    <a:spcPts val="1000"/>
                  </a:lnSpc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Sınıf</a:t>
                </a:r>
                <a:r>
                  <a:rPr lang="en-US" sz="1000" spc="-6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öğretmeni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ts val="1185"/>
                  </a:lnSpc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Gözlem formunu</a:t>
                </a:r>
                <a:r>
                  <a:rPr lang="en-US" sz="1000" spc="-13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tamamlar.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5" name="Text Box 3579"/>
              <p:cNvSpPr txBox="1">
                <a:spLocks noChangeArrowheads="1"/>
              </p:cNvSpPr>
              <p:nvPr/>
            </p:nvSpPr>
            <p:spPr bwMode="auto">
              <a:xfrm>
                <a:off x="3672" y="246"/>
                <a:ext cx="4461" cy="1190"/>
              </a:xfrm>
              <a:prstGeom prst="rect">
                <a:avLst/>
              </a:prstGeom>
              <a:noFill/>
              <a:ln w="787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251460" marR="241935" algn="ctr">
                  <a:spcBef>
                    <a:spcPts val="145"/>
                  </a:spcBef>
                  <a:spcAft>
                    <a:spcPts val="0"/>
                  </a:spcAft>
                </a:pP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Sınıf/Şube Rehber </a:t>
                </a:r>
                <a:r>
                  <a:rPr lang="en-US" sz="900" b="1" spc="1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b="1" spc="-1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251460" marR="246380" algn="ctr">
                  <a:lnSpc>
                    <a:spcPts val="980"/>
                  </a:lnSpc>
                  <a:spcBef>
                    <a:spcPts val="615"/>
                  </a:spcBef>
                  <a:spcAft>
                    <a:spcPts val="0"/>
                  </a:spcAft>
                </a:pPr>
                <a:r>
                  <a:rPr lang="en-US" sz="900" spc="-15">
                    <a:effectLst/>
                    <a:latin typeface="Calibri"/>
                    <a:ea typeface="Calibri"/>
                    <a:cs typeface="Times New Roman"/>
                  </a:rPr>
                  <a:t>Cocuğu</a:t>
                </a:r>
                <a:r>
                  <a:rPr lang="en-US" sz="900" spc="-7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gözlemler.</a:t>
                </a:r>
                <a:r>
                  <a:rPr lang="en-US" sz="900" spc="-8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Öğrenci</a:t>
                </a:r>
                <a:r>
                  <a:rPr lang="en-US" sz="900" spc="-7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spc="-15">
                    <a:effectLst/>
                    <a:latin typeface="Calibri"/>
                    <a:ea typeface="Calibri"/>
                    <a:cs typeface="Times New Roman"/>
                  </a:rPr>
                  <a:t>gözlem</a:t>
                </a:r>
                <a:r>
                  <a:rPr lang="en-US" sz="900" spc="-9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spc="-15">
                    <a:effectLst/>
                    <a:latin typeface="Calibri"/>
                    <a:ea typeface="Calibri"/>
                    <a:cs typeface="Times New Roman"/>
                  </a:rPr>
                  <a:t>formunun</a:t>
                </a:r>
                <a:r>
                  <a:rPr lang="en-US" sz="900" spc="-9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spc="-15">
                    <a:effectLst/>
                    <a:latin typeface="Calibri"/>
                    <a:ea typeface="Calibri"/>
                    <a:cs typeface="Times New Roman"/>
                  </a:rPr>
                  <a:t>ilgili kısımlarını doldurur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(Ek.1)</a:t>
                </a:r>
                <a:r>
                  <a:rPr lang="en-US" sz="900" spc="-11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6" name="Text Box 3578"/>
              <p:cNvSpPr txBox="1">
                <a:spLocks noChangeArrowheads="1"/>
              </p:cNvSpPr>
              <p:nvPr/>
            </p:nvSpPr>
            <p:spPr bwMode="auto">
              <a:xfrm>
                <a:off x="4118" y="9388"/>
                <a:ext cx="3718" cy="892"/>
              </a:xfrm>
              <a:prstGeom prst="rect">
                <a:avLst/>
              </a:prstGeom>
              <a:noFill/>
              <a:ln w="787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Bef>
                    <a:spcPts val="30"/>
                  </a:spcBef>
                  <a:spcAft>
                    <a:spcPts val="0"/>
                  </a:spcAft>
                </a:pPr>
                <a:r>
                  <a:rPr lang="en-US" sz="8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518795" marR="516255" algn="ctr">
                  <a:lnSpc>
                    <a:spcPts val="1205"/>
                  </a:lnSpc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Okul </a:t>
                </a:r>
                <a:r>
                  <a:rPr lang="en-US" sz="1000" spc="-15">
                    <a:effectLst/>
                    <a:latin typeface="Calibri"/>
                    <a:ea typeface="Calibri"/>
                    <a:cs typeface="Times New Roman"/>
                  </a:rPr>
                  <a:t>yönetimi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523875" marR="516255" algn="ctr">
                  <a:lnSpc>
                    <a:spcPts val="1205"/>
                  </a:lnSpc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İzleme ve</a:t>
                </a:r>
                <a:r>
                  <a:rPr lang="en-US" sz="1000" spc="-12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değerlendirme.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8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Milli Eğitim Bakanlığı tarafından uygulamaya konulan ve AB tarafından finanse edilen </a:t>
            </a:r>
            <a:r>
              <a:rPr lang="en-US" i="1" dirty="0"/>
              <a:t>İlköğretim Kurumlarına Devam Oranlarının Artırılması Teknik Destek Projesi </a:t>
            </a:r>
            <a:r>
              <a:rPr lang="en-US" dirty="0"/>
              <a:t>kapsamında hazırlanmış olan bu </a:t>
            </a:r>
            <a:r>
              <a:rPr lang="tr-TR" dirty="0" smtClean="0"/>
              <a:t>eğitimde</a:t>
            </a:r>
            <a:r>
              <a:rPr lang="en-US" dirty="0" smtClean="0"/>
              <a:t>, </a:t>
            </a:r>
            <a:r>
              <a:rPr lang="en-US" dirty="0"/>
              <a:t>ÖĞRENCİ DAVRANIŞLARINI İZLEME DEĞERLENDİRME VE DESTEK SİSTEMİ (ODİDES) olarak adlandırılan model çerçevesinde, “erken dönem müdahale programları” tanıtılmaktadır.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heavy" dirty="0"/>
              <a:t>GİRİŞ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33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99247" y="1772817"/>
            <a:ext cx="7745505" cy="4353346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56263" cy="1054250"/>
          </a:xfrm>
        </p:spPr>
        <p:txBody>
          <a:bodyPr/>
          <a:lstStyle/>
          <a:p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en-US" sz="3600" b="1" u="heavy" dirty="0" smtClean="0"/>
              <a:t>DUYGUSAL </a:t>
            </a:r>
            <a:r>
              <a:rPr lang="en-US" sz="3600" b="1" u="heavy" dirty="0"/>
              <a:t>VE DAVRANIŞSAL SORUNLARDA DESTEK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60103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2900" dirty="0" err="1"/>
              <a:t>Birçok</a:t>
            </a:r>
            <a:r>
              <a:rPr lang="en-US" sz="2900" dirty="0"/>
              <a:t> </a:t>
            </a:r>
            <a:r>
              <a:rPr lang="en-US" sz="2900" b="1" dirty="0" err="1"/>
              <a:t>kaygısı</a:t>
            </a:r>
            <a:r>
              <a:rPr lang="en-US" sz="2900" dirty="0"/>
              <a:t> </a:t>
            </a:r>
            <a:r>
              <a:rPr lang="en-US" sz="2900" dirty="0" err="1"/>
              <a:t>vardır</a:t>
            </a:r>
            <a:r>
              <a:rPr lang="en-US" sz="2900" dirty="0"/>
              <a:t>, </a:t>
            </a:r>
            <a:r>
              <a:rPr lang="en-US" sz="2900" b="1" dirty="0" err="1"/>
              <a:t>endişeli</a:t>
            </a:r>
            <a:r>
              <a:rPr lang="en-US" sz="2900" b="1" dirty="0"/>
              <a:t> </a:t>
            </a:r>
            <a:r>
              <a:rPr lang="en-US" sz="2900" dirty="0" err="1"/>
              <a:t>görünür</a:t>
            </a:r>
            <a:r>
              <a:rPr lang="en-US" sz="2900" dirty="0"/>
              <a:t>.</a:t>
            </a:r>
            <a:endParaRPr lang="tr-TR" sz="2900" dirty="0"/>
          </a:p>
          <a:p>
            <a:pPr lvl="0"/>
            <a:endParaRPr lang="tr-TR" sz="2900" dirty="0" smtClean="0"/>
          </a:p>
          <a:p>
            <a:pPr lvl="0"/>
            <a:r>
              <a:rPr lang="en-US" sz="2900" dirty="0" err="1" smtClean="0"/>
              <a:t>Sıkça</a:t>
            </a:r>
            <a:r>
              <a:rPr lang="en-US" sz="2900" dirty="0" smtClean="0"/>
              <a:t> </a:t>
            </a:r>
            <a:r>
              <a:rPr lang="en-US" sz="2900" b="1" dirty="0" err="1"/>
              <a:t>mutsuz</a:t>
            </a:r>
            <a:r>
              <a:rPr lang="en-US" sz="2900" b="1" dirty="0"/>
              <a:t>, </a:t>
            </a:r>
            <a:r>
              <a:rPr lang="en-US" sz="2900" b="1" dirty="0" err="1"/>
              <a:t>kederli</a:t>
            </a:r>
            <a:r>
              <a:rPr lang="en-US" sz="2900" b="1" dirty="0"/>
              <a:t> </a:t>
            </a:r>
            <a:r>
              <a:rPr lang="en-US" sz="2900" b="1" dirty="0" err="1"/>
              <a:t>ya</a:t>
            </a:r>
            <a:r>
              <a:rPr lang="en-US" sz="2900" b="1" dirty="0"/>
              <a:t> da </a:t>
            </a:r>
            <a:r>
              <a:rPr lang="en-US" sz="2900" b="1" dirty="0" err="1"/>
              <a:t>ağlamaklı</a:t>
            </a:r>
            <a:r>
              <a:rPr lang="en-US" sz="2900" b="1" dirty="0"/>
              <a:t> </a:t>
            </a:r>
            <a:r>
              <a:rPr lang="en-US" sz="2900" dirty="0" err="1"/>
              <a:t>olur</a:t>
            </a:r>
            <a:r>
              <a:rPr lang="en-US" sz="2900" dirty="0"/>
              <a:t>.</a:t>
            </a:r>
            <a:endParaRPr lang="tr-TR" sz="2900" dirty="0"/>
          </a:p>
          <a:p>
            <a:pPr lvl="0"/>
            <a:endParaRPr lang="tr-TR" sz="2900" dirty="0" smtClean="0"/>
          </a:p>
          <a:p>
            <a:pPr lvl="0"/>
            <a:r>
              <a:rPr lang="en-US" sz="2900" dirty="0" err="1" smtClean="0"/>
              <a:t>Öfke</a:t>
            </a:r>
            <a:r>
              <a:rPr lang="en-US" sz="2900" dirty="0" smtClean="0"/>
              <a:t> </a:t>
            </a:r>
            <a:r>
              <a:rPr lang="en-US" sz="2900" dirty="0" err="1"/>
              <a:t>nöbetleri</a:t>
            </a:r>
            <a:r>
              <a:rPr lang="en-US" sz="2900" dirty="0"/>
              <a:t> </a:t>
            </a:r>
            <a:r>
              <a:rPr lang="en-US" sz="2900" dirty="0" err="1"/>
              <a:t>geçirir</a:t>
            </a:r>
            <a:r>
              <a:rPr lang="en-US" sz="2900" dirty="0"/>
              <a:t>, </a:t>
            </a:r>
            <a:r>
              <a:rPr lang="en-US" sz="2900" dirty="0" err="1"/>
              <a:t>aşırı</a:t>
            </a:r>
            <a:r>
              <a:rPr lang="en-US" sz="2900" dirty="0"/>
              <a:t> </a:t>
            </a:r>
            <a:r>
              <a:rPr lang="en-US" sz="2900" dirty="0" err="1"/>
              <a:t>sinirli</a:t>
            </a:r>
            <a:r>
              <a:rPr lang="en-US" sz="2900" dirty="0"/>
              <a:t> </a:t>
            </a:r>
            <a:r>
              <a:rPr lang="en-US" sz="2900" dirty="0" err="1"/>
              <a:t>görünür</a:t>
            </a:r>
            <a:r>
              <a:rPr lang="en-US" sz="2900" dirty="0"/>
              <a:t>.</a:t>
            </a:r>
            <a:endParaRPr lang="tr-TR" sz="2900" dirty="0"/>
          </a:p>
          <a:p>
            <a:pPr lvl="0"/>
            <a:endParaRPr lang="tr-TR" sz="2900" dirty="0" smtClean="0"/>
          </a:p>
          <a:p>
            <a:pPr lvl="0"/>
            <a:r>
              <a:rPr lang="en-US" sz="2900" dirty="0" err="1" smtClean="0"/>
              <a:t>Diğer</a:t>
            </a:r>
            <a:r>
              <a:rPr lang="en-US" sz="2900" dirty="0" smtClean="0"/>
              <a:t> </a:t>
            </a:r>
            <a:r>
              <a:rPr lang="en-US" sz="2900" dirty="0" err="1"/>
              <a:t>çocuklarla</a:t>
            </a:r>
            <a:r>
              <a:rPr lang="en-US" sz="2900" dirty="0"/>
              <a:t> </a:t>
            </a:r>
            <a:r>
              <a:rPr lang="en-US" sz="2900" dirty="0" err="1"/>
              <a:t>sık</a:t>
            </a:r>
            <a:r>
              <a:rPr lang="en-US" sz="2900" dirty="0"/>
              <a:t> </a:t>
            </a:r>
            <a:r>
              <a:rPr lang="en-US" sz="2900" dirty="0" err="1"/>
              <a:t>sık</a:t>
            </a:r>
            <a:r>
              <a:rPr lang="en-US" sz="2900" dirty="0"/>
              <a:t> </a:t>
            </a:r>
            <a:r>
              <a:rPr lang="en-US" sz="2900" b="1" dirty="0" err="1"/>
              <a:t>kavga</a:t>
            </a:r>
            <a:r>
              <a:rPr lang="en-US" sz="2900" b="1" dirty="0"/>
              <a:t> </a:t>
            </a:r>
            <a:r>
              <a:rPr lang="en-US" sz="2900" b="1" dirty="0" err="1"/>
              <a:t>eder</a:t>
            </a:r>
            <a:r>
              <a:rPr lang="en-US" sz="2900" b="1" dirty="0"/>
              <a:t> veya </a:t>
            </a:r>
            <a:r>
              <a:rPr lang="en-US" sz="2900" b="1" dirty="0" err="1"/>
              <a:t>onlarla</a:t>
            </a:r>
            <a:r>
              <a:rPr lang="en-US" sz="2900" b="1" dirty="0"/>
              <a:t> </a:t>
            </a:r>
            <a:r>
              <a:rPr lang="en-US" sz="2900" b="1" dirty="0" err="1"/>
              <a:t>alay</a:t>
            </a:r>
            <a:r>
              <a:rPr lang="en-US" sz="2900" b="1" dirty="0"/>
              <a:t> </a:t>
            </a:r>
            <a:r>
              <a:rPr lang="en-US" sz="2900" dirty="0" err="1"/>
              <a:t>eder</a:t>
            </a:r>
            <a:r>
              <a:rPr lang="en-US" sz="2900" dirty="0"/>
              <a:t>.</a:t>
            </a:r>
            <a:endParaRPr lang="tr-TR" sz="2900" dirty="0"/>
          </a:p>
          <a:p>
            <a:pPr lvl="0"/>
            <a:r>
              <a:rPr lang="en-US" sz="2900" dirty="0" err="1" smtClean="0"/>
              <a:t>Otoriteye</a:t>
            </a:r>
            <a:r>
              <a:rPr lang="en-US" sz="2900" dirty="0" smtClean="0"/>
              <a:t> </a:t>
            </a:r>
            <a:r>
              <a:rPr lang="en-US" sz="2900" dirty="0"/>
              <a:t>karşı </a:t>
            </a:r>
            <a:r>
              <a:rPr lang="en-US" sz="2900" dirty="0" err="1"/>
              <a:t>gelme</a:t>
            </a:r>
            <a:r>
              <a:rPr lang="en-US" sz="2900" dirty="0"/>
              <a:t> </a:t>
            </a:r>
            <a:r>
              <a:rPr lang="en-US" sz="2900" dirty="0" err="1"/>
              <a:t>görülür</a:t>
            </a:r>
            <a:r>
              <a:rPr lang="en-US" sz="2900" dirty="0"/>
              <a:t>.</a:t>
            </a:r>
            <a:endParaRPr lang="tr-TR" sz="2900" dirty="0"/>
          </a:p>
          <a:p>
            <a:pPr lvl="0"/>
            <a:r>
              <a:rPr lang="en-US" sz="2900" dirty="0" err="1"/>
              <a:t>Sıkça</a:t>
            </a:r>
            <a:r>
              <a:rPr lang="en-US" sz="2900" dirty="0"/>
              <a:t> </a:t>
            </a:r>
            <a:r>
              <a:rPr lang="en-US" sz="2900" dirty="0" err="1"/>
              <a:t>baş</a:t>
            </a:r>
            <a:r>
              <a:rPr lang="en-US" sz="2900" dirty="0"/>
              <a:t> </a:t>
            </a:r>
            <a:r>
              <a:rPr lang="en-US" sz="2900" dirty="0" err="1"/>
              <a:t>ağrısı</a:t>
            </a:r>
            <a:r>
              <a:rPr lang="en-US" sz="2900" dirty="0"/>
              <a:t>, </a:t>
            </a:r>
            <a:r>
              <a:rPr lang="en-US" sz="2900" dirty="0" err="1"/>
              <a:t>karın</a:t>
            </a:r>
            <a:r>
              <a:rPr lang="en-US" sz="2900" dirty="0"/>
              <a:t> </a:t>
            </a:r>
            <a:r>
              <a:rPr lang="en-US" sz="2900" dirty="0" err="1"/>
              <a:t>ağrısı</a:t>
            </a:r>
            <a:r>
              <a:rPr lang="en-US" sz="2900" dirty="0"/>
              <a:t> ve </a:t>
            </a:r>
            <a:r>
              <a:rPr lang="en-US" sz="2900" dirty="0" err="1"/>
              <a:t>bulantıdan</a:t>
            </a:r>
            <a:r>
              <a:rPr lang="en-US" sz="2900" dirty="0"/>
              <a:t> </a:t>
            </a:r>
            <a:r>
              <a:rPr lang="en-US" sz="2900" dirty="0" err="1"/>
              <a:t>yakınır</a:t>
            </a:r>
            <a:r>
              <a:rPr lang="en-US" sz="2900" dirty="0"/>
              <a:t>.</a:t>
            </a:r>
            <a:endParaRPr lang="tr-TR" sz="2900" dirty="0"/>
          </a:p>
          <a:p>
            <a:pPr marL="0" lvl="0" indent="0"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err="1" smtClean="0"/>
              <a:t>Belirtiler</a:t>
            </a:r>
            <a:r>
              <a:rPr lang="en-US" b="1" dirty="0"/>
              <a:t>: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49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79"/>
          <p:cNvGrpSpPr>
            <a:grpSpLocks/>
          </p:cNvGrpSpPr>
          <p:nvPr/>
        </p:nvGrpSpPr>
        <p:grpSpPr bwMode="auto">
          <a:xfrm>
            <a:off x="179512" y="271175"/>
            <a:ext cx="8964488" cy="5837844"/>
            <a:chOff x="1441" y="247"/>
            <a:chExt cx="8742" cy="8445"/>
          </a:xfrm>
        </p:grpSpPr>
        <p:grpSp>
          <p:nvGrpSpPr>
            <p:cNvPr id="3" name="Group 3468"/>
            <p:cNvGrpSpPr>
              <a:grpSpLocks/>
            </p:cNvGrpSpPr>
            <p:nvPr/>
          </p:nvGrpSpPr>
          <p:grpSpPr bwMode="auto">
            <a:xfrm>
              <a:off x="1770" y="5712"/>
              <a:ext cx="2414" cy="2414"/>
              <a:chOff x="1770" y="5712"/>
              <a:chExt cx="2414" cy="2414"/>
            </a:xfrm>
          </p:grpSpPr>
          <p:sp>
            <p:nvSpPr>
              <p:cNvPr id="92" name="Freeform 3471"/>
              <p:cNvSpPr>
                <a:spLocks/>
              </p:cNvSpPr>
              <p:nvPr/>
            </p:nvSpPr>
            <p:spPr bwMode="auto">
              <a:xfrm>
                <a:off x="1770" y="5712"/>
                <a:ext cx="2414" cy="2414"/>
              </a:xfrm>
              <a:custGeom>
                <a:avLst/>
                <a:gdLst>
                  <a:gd name="T0" fmla="+- 0 2678 1770"/>
                  <a:gd name="T1" fmla="*/ T0 w 2414"/>
                  <a:gd name="T2" fmla="+- 0 6454 5712"/>
                  <a:gd name="T3" fmla="*/ 6454 h 2414"/>
                  <a:gd name="T4" fmla="+- 0 2345 1770"/>
                  <a:gd name="T5" fmla="*/ T4 w 2414"/>
                  <a:gd name="T6" fmla="+- 0 6454 5712"/>
                  <a:gd name="T7" fmla="*/ 6454 h 2414"/>
                  <a:gd name="T8" fmla="+- 0 3997 1770"/>
                  <a:gd name="T9" fmla="*/ T8 w 2414"/>
                  <a:gd name="T10" fmla="+- 0 8105 5712"/>
                  <a:gd name="T11" fmla="*/ 8105 h 2414"/>
                  <a:gd name="T12" fmla="+- 0 4004 1770"/>
                  <a:gd name="T13" fmla="*/ T12 w 2414"/>
                  <a:gd name="T14" fmla="+- 0 8113 5712"/>
                  <a:gd name="T15" fmla="*/ 8113 h 2414"/>
                  <a:gd name="T16" fmla="+- 0 4012 1770"/>
                  <a:gd name="T17" fmla="*/ T16 w 2414"/>
                  <a:gd name="T18" fmla="+- 0 8119 5712"/>
                  <a:gd name="T19" fmla="*/ 8119 h 2414"/>
                  <a:gd name="T20" fmla="+- 0 4021 1770"/>
                  <a:gd name="T21" fmla="*/ T20 w 2414"/>
                  <a:gd name="T22" fmla="+- 0 8122 5712"/>
                  <a:gd name="T23" fmla="*/ 8122 h 2414"/>
                  <a:gd name="T24" fmla="+- 0 4030 1770"/>
                  <a:gd name="T25" fmla="*/ T24 w 2414"/>
                  <a:gd name="T26" fmla="+- 0 8125 5712"/>
                  <a:gd name="T27" fmla="*/ 8125 h 2414"/>
                  <a:gd name="T28" fmla="+- 0 4038 1770"/>
                  <a:gd name="T29" fmla="*/ T28 w 2414"/>
                  <a:gd name="T30" fmla="+- 0 8126 5712"/>
                  <a:gd name="T31" fmla="*/ 8126 h 2414"/>
                  <a:gd name="T32" fmla="+- 0 4048 1770"/>
                  <a:gd name="T33" fmla="*/ T32 w 2414"/>
                  <a:gd name="T34" fmla="+- 0 8122 5712"/>
                  <a:gd name="T35" fmla="*/ 8122 h 2414"/>
                  <a:gd name="T36" fmla="+- 0 4059 1770"/>
                  <a:gd name="T37" fmla="*/ T36 w 2414"/>
                  <a:gd name="T38" fmla="+- 0 8120 5712"/>
                  <a:gd name="T39" fmla="*/ 8120 h 2414"/>
                  <a:gd name="T40" fmla="+- 0 4115 1770"/>
                  <a:gd name="T41" fmla="*/ T40 w 2414"/>
                  <a:gd name="T42" fmla="+- 0 8080 5712"/>
                  <a:gd name="T43" fmla="*/ 8080 h 2414"/>
                  <a:gd name="T44" fmla="+- 0 4157 1770"/>
                  <a:gd name="T45" fmla="*/ T44 w 2414"/>
                  <a:gd name="T46" fmla="+- 0 8035 5712"/>
                  <a:gd name="T47" fmla="*/ 8035 h 2414"/>
                  <a:gd name="T48" fmla="+- 0 4179 1770"/>
                  <a:gd name="T49" fmla="*/ T48 w 2414"/>
                  <a:gd name="T50" fmla="+- 0 7990 5712"/>
                  <a:gd name="T51" fmla="*/ 7990 h 2414"/>
                  <a:gd name="T52" fmla="+- 0 4183 1770"/>
                  <a:gd name="T53" fmla="*/ T52 w 2414"/>
                  <a:gd name="T54" fmla="+- 0 7981 5712"/>
                  <a:gd name="T55" fmla="*/ 7981 h 2414"/>
                  <a:gd name="T56" fmla="+- 0 4163 1770"/>
                  <a:gd name="T57" fmla="*/ T56 w 2414"/>
                  <a:gd name="T58" fmla="+- 0 7939 5712"/>
                  <a:gd name="T59" fmla="*/ 7939 h 2414"/>
                  <a:gd name="T60" fmla="+- 0 2678 1770"/>
                  <a:gd name="T61" fmla="*/ T60 w 2414"/>
                  <a:gd name="T62" fmla="+- 0 6454 5712"/>
                  <a:gd name="T63" fmla="*/ 6454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2414" h="2414">
                    <a:moveTo>
                      <a:pt x="908" y="742"/>
                    </a:moveTo>
                    <a:lnTo>
                      <a:pt x="575" y="742"/>
                    </a:lnTo>
                    <a:lnTo>
                      <a:pt x="2227" y="2393"/>
                    </a:lnTo>
                    <a:lnTo>
                      <a:pt x="2234" y="2401"/>
                    </a:lnTo>
                    <a:lnTo>
                      <a:pt x="2242" y="2407"/>
                    </a:lnTo>
                    <a:lnTo>
                      <a:pt x="2251" y="2410"/>
                    </a:lnTo>
                    <a:lnTo>
                      <a:pt x="2260" y="2413"/>
                    </a:lnTo>
                    <a:lnTo>
                      <a:pt x="2268" y="2414"/>
                    </a:lnTo>
                    <a:lnTo>
                      <a:pt x="2278" y="2410"/>
                    </a:lnTo>
                    <a:lnTo>
                      <a:pt x="2289" y="2408"/>
                    </a:lnTo>
                    <a:lnTo>
                      <a:pt x="2345" y="2368"/>
                    </a:lnTo>
                    <a:lnTo>
                      <a:pt x="2387" y="2323"/>
                    </a:lnTo>
                    <a:lnTo>
                      <a:pt x="2409" y="2278"/>
                    </a:lnTo>
                    <a:lnTo>
                      <a:pt x="2413" y="2269"/>
                    </a:lnTo>
                    <a:lnTo>
                      <a:pt x="2393" y="2227"/>
                    </a:lnTo>
                    <a:lnTo>
                      <a:pt x="908" y="742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93" name="Freeform 3470"/>
              <p:cNvSpPr>
                <a:spLocks/>
              </p:cNvSpPr>
              <p:nvPr/>
            </p:nvSpPr>
            <p:spPr bwMode="auto">
              <a:xfrm>
                <a:off x="1770" y="5712"/>
                <a:ext cx="2414" cy="2414"/>
              </a:xfrm>
              <a:custGeom>
                <a:avLst/>
                <a:gdLst>
                  <a:gd name="T0" fmla="+- 0 1983 1770"/>
                  <a:gd name="T1" fmla="*/ T0 w 2414"/>
                  <a:gd name="T2" fmla="+- 0 6814 5712"/>
                  <a:gd name="T3" fmla="*/ 6814 h 2414"/>
                  <a:gd name="T4" fmla="+- 0 1974 1770"/>
                  <a:gd name="T5" fmla="*/ T4 w 2414"/>
                  <a:gd name="T6" fmla="+- 0 6814 5712"/>
                  <a:gd name="T7" fmla="*/ 6814 h 2414"/>
                  <a:gd name="T8" fmla="+- 0 1982 1770"/>
                  <a:gd name="T9" fmla="*/ T8 w 2414"/>
                  <a:gd name="T10" fmla="+- 0 6814 5712"/>
                  <a:gd name="T11" fmla="*/ 6814 h 2414"/>
                  <a:gd name="T12" fmla="+- 0 1983 1770"/>
                  <a:gd name="T13" fmla="*/ T12 w 2414"/>
                  <a:gd name="T14" fmla="+- 0 6814 5712"/>
                  <a:gd name="T15" fmla="*/ 6814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14" h="2414">
                    <a:moveTo>
                      <a:pt x="213" y="1102"/>
                    </a:moveTo>
                    <a:lnTo>
                      <a:pt x="204" y="1102"/>
                    </a:lnTo>
                    <a:lnTo>
                      <a:pt x="212" y="1102"/>
                    </a:lnTo>
                    <a:lnTo>
                      <a:pt x="213" y="1102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94" name="Freeform 3469"/>
              <p:cNvSpPr>
                <a:spLocks/>
              </p:cNvSpPr>
              <p:nvPr/>
            </p:nvSpPr>
            <p:spPr bwMode="auto">
              <a:xfrm>
                <a:off x="1770" y="5712"/>
                <a:ext cx="2414" cy="2414"/>
              </a:xfrm>
              <a:custGeom>
                <a:avLst/>
                <a:gdLst>
                  <a:gd name="T0" fmla="+- 0 2669 1770"/>
                  <a:gd name="T1" fmla="*/ T0 w 2414"/>
                  <a:gd name="T2" fmla="+- 0 5712 5712"/>
                  <a:gd name="T3" fmla="*/ 5712 h 2414"/>
                  <a:gd name="T4" fmla="+- 0 1778 1770"/>
                  <a:gd name="T5" fmla="*/ T4 w 2414"/>
                  <a:gd name="T6" fmla="+- 0 6591 5712"/>
                  <a:gd name="T7" fmla="*/ 6591 h 2414"/>
                  <a:gd name="T8" fmla="+- 0 1770 1770"/>
                  <a:gd name="T9" fmla="*/ T8 w 2414"/>
                  <a:gd name="T10" fmla="+- 0 6602 5712"/>
                  <a:gd name="T11" fmla="*/ 6602 h 2414"/>
                  <a:gd name="T12" fmla="+- 0 1770 1770"/>
                  <a:gd name="T13" fmla="*/ T12 w 2414"/>
                  <a:gd name="T14" fmla="+- 0 6611 5712"/>
                  <a:gd name="T15" fmla="*/ 6611 h 2414"/>
                  <a:gd name="T16" fmla="+- 0 1770 1770"/>
                  <a:gd name="T17" fmla="*/ T16 w 2414"/>
                  <a:gd name="T18" fmla="+- 0 6620 5712"/>
                  <a:gd name="T19" fmla="*/ 6620 h 2414"/>
                  <a:gd name="T20" fmla="+- 0 1807 1770"/>
                  <a:gd name="T21" fmla="*/ T20 w 2414"/>
                  <a:gd name="T22" fmla="+- 0 6680 5712"/>
                  <a:gd name="T23" fmla="*/ 6680 h 2414"/>
                  <a:gd name="T24" fmla="+- 0 1817 1770"/>
                  <a:gd name="T25" fmla="*/ T24 w 2414"/>
                  <a:gd name="T26" fmla="+- 0 6693 5712"/>
                  <a:gd name="T27" fmla="*/ 6693 h 2414"/>
                  <a:gd name="T28" fmla="+- 0 1868 1770"/>
                  <a:gd name="T29" fmla="*/ T28 w 2414"/>
                  <a:gd name="T30" fmla="+- 0 6747 5712"/>
                  <a:gd name="T31" fmla="*/ 6747 h 2414"/>
                  <a:gd name="T32" fmla="+- 0 1906 1770"/>
                  <a:gd name="T33" fmla="*/ T32 w 2414"/>
                  <a:gd name="T34" fmla="+- 0 6779 5712"/>
                  <a:gd name="T35" fmla="*/ 6779 h 2414"/>
                  <a:gd name="T36" fmla="+- 0 1916 1770"/>
                  <a:gd name="T37" fmla="*/ T36 w 2414"/>
                  <a:gd name="T38" fmla="+- 0 6787 5712"/>
                  <a:gd name="T39" fmla="*/ 6787 h 2414"/>
                  <a:gd name="T40" fmla="+- 0 1964 1770"/>
                  <a:gd name="T41" fmla="*/ T40 w 2414"/>
                  <a:gd name="T42" fmla="+- 0 6814 5712"/>
                  <a:gd name="T43" fmla="*/ 6814 h 2414"/>
                  <a:gd name="T44" fmla="+- 0 1974 1770"/>
                  <a:gd name="T45" fmla="*/ T44 w 2414"/>
                  <a:gd name="T46" fmla="+- 0 6814 5712"/>
                  <a:gd name="T47" fmla="*/ 6814 h 2414"/>
                  <a:gd name="T48" fmla="+- 0 1983 1770"/>
                  <a:gd name="T49" fmla="*/ T48 w 2414"/>
                  <a:gd name="T50" fmla="+- 0 6814 5712"/>
                  <a:gd name="T51" fmla="*/ 6814 h 2414"/>
                  <a:gd name="T52" fmla="+- 0 1988 1770"/>
                  <a:gd name="T53" fmla="*/ T52 w 2414"/>
                  <a:gd name="T54" fmla="+- 0 6811 5712"/>
                  <a:gd name="T55" fmla="*/ 6811 h 2414"/>
                  <a:gd name="T56" fmla="+- 0 1993 1770"/>
                  <a:gd name="T57" fmla="*/ T56 w 2414"/>
                  <a:gd name="T58" fmla="+- 0 6806 5712"/>
                  <a:gd name="T59" fmla="*/ 6806 h 2414"/>
                  <a:gd name="T60" fmla="+- 0 2345 1770"/>
                  <a:gd name="T61" fmla="*/ T60 w 2414"/>
                  <a:gd name="T62" fmla="+- 0 6454 5712"/>
                  <a:gd name="T63" fmla="*/ 6454 h 2414"/>
                  <a:gd name="T64" fmla="+- 0 2678 1770"/>
                  <a:gd name="T65" fmla="*/ T64 w 2414"/>
                  <a:gd name="T66" fmla="+- 0 6454 5712"/>
                  <a:gd name="T67" fmla="*/ 6454 h 2414"/>
                  <a:gd name="T68" fmla="+- 0 2511 1770"/>
                  <a:gd name="T69" fmla="*/ T68 w 2414"/>
                  <a:gd name="T70" fmla="+- 0 6288 5712"/>
                  <a:gd name="T71" fmla="*/ 6288 h 2414"/>
                  <a:gd name="T72" fmla="+- 0 2868 1770"/>
                  <a:gd name="T73" fmla="*/ T72 w 2414"/>
                  <a:gd name="T74" fmla="+- 0 5931 5712"/>
                  <a:gd name="T75" fmla="*/ 5931 h 2414"/>
                  <a:gd name="T76" fmla="+- 0 2872 1770"/>
                  <a:gd name="T77" fmla="*/ T76 w 2414"/>
                  <a:gd name="T78" fmla="+- 0 5924 5712"/>
                  <a:gd name="T79" fmla="*/ 5924 h 2414"/>
                  <a:gd name="T80" fmla="+- 0 2846 1770"/>
                  <a:gd name="T81" fmla="*/ T80 w 2414"/>
                  <a:gd name="T82" fmla="+- 0 5858 5712"/>
                  <a:gd name="T83" fmla="*/ 5858 h 2414"/>
                  <a:gd name="T84" fmla="+- 0 2804 1770"/>
                  <a:gd name="T85" fmla="*/ T84 w 2414"/>
                  <a:gd name="T86" fmla="+- 0 5811 5712"/>
                  <a:gd name="T87" fmla="*/ 5811 h 2414"/>
                  <a:gd name="T88" fmla="+- 0 2750 1770"/>
                  <a:gd name="T89" fmla="*/ T88 w 2414"/>
                  <a:gd name="T90" fmla="+- 0 5759 5712"/>
                  <a:gd name="T91" fmla="*/ 5759 h 2414"/>
                  <a:gd name="T92" fmla="+- 0 2699 1770"/>
                  <a:gd name="T93" fmla="*/ T92 w 2414"/>
                  <a:gd name="T94" fmla="+- 0 5721 5712"/>
                  <a:gd name="T95" fmla="*/ 5721 h 2414"/>
                  <a:gd name="T96" fmla="+- 0 2677 1770"/>
                  <a:gd name="T97" fmla="*/ T96 w 2414"/>
                  <a:gd name="T98" fmla="+- 0 5713 5712"/>
                  <a:gd name="T99" fmla="*/ 5713 h 2414"/>
                  <a:gd name="T100" fmla="+- 0 2669 1770"/>
                  <a:gd name="T101" fmla="*/ T100 w 2414"/>
                  <a:gd name="T102" fmla="+- 0 5712 5712"/>
                  <a:gd name="T103" fmla="*/ 5712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</a:cxnLst>
                <a:rect l="0" t="0" r="r" b="b"/>
                <a:pathLst>
                  <a:path w="2414" h="2414">
                    <a:moveTo>
                      <a:pt x="899" y="0"/>
                    </a:moveTo>
                    <a:lnTo>
                      <a:pt x="8" y="879"/>
                    </a:lnTo>
                    <a:lnTo>
                      <a:pt x="0" y="890"/>
                    </a:lnTo>
                    <a:lnTo>
                      <a:pt x="0" y="899"/>
                    </a:lnTo>
                    <a:lnTo>
                      <a:pt x="0" y="908"/>
                    </a:lnTo>
                    <a:lnTo>
                      <a:pt x="37" y="968"/>
                    </a:lnTo>
                    <a:lnTo>
                      <a:pt x="47" y="981"/>
                    </a:lnTo>
                    <a:lnTo>
                      <a:pt x="98" y="1035"/>
                    </a:lnTo>
                    <a:lnTo>
                      <a:pt x="136" y="1067"/>
                    </a:lnTo>
                    <a:lnTo>
                      <a:pt x="146" y="1075"/>
                    </a:lnTo>
                    <a:lnTo>
                      <a:pt x="194" y="1102"/>
                    </a:lnTo>
                    <a:lnTo>
                      <a:pt x="204" y="1102"/>
                    </a:lnTo>
                    <a:lnTo>
                      <a:pt x="213" y="1102"/>
                    </a:lnTo>
                    <a:lnTo>
                      <a:pt x="218" y="1099"/>
                    </a:lnTo>
                    <a:lnTo>
                      <a:pt x="223" y="1094"/>
                    </a:lnTo>
                    <a:lnTo>
                      <a:pt x="575" y="742"/>
                    </a:lnTo>
                    <a:lnTo>
                      <a:pt x="908" y="742"/>
                    </a:lnTo>
                    <a:lnTo>
                      <a:pt x="741" y="576"/>
                    </a:lnTo>
                    <a:lnTo>
                      <a:pt x="1098" y="219"/>
                    </a:lnTo>
                    <a:lnTo>
                      <a:pt x="1102" y="212"/>
                    </a:lnTo>
                    <a:lnTo>
                      <a:pt x="1076" y="146"/>
                    </a:lnTo>
                    <a:lnTo>
                      <a:pt x="1034" y="99"/>
                    </a:lnTo>
                    <a:lnTo>
                      <a:pt x="980" y="47"/>
                    </a:lnTo>
                    <a:lnTo>
                      <a:pt x="929" y="9"/>
                    </a:lnTo>
                    <a:lnTo>
                      <a:pt x="907" y="1"/>
                    </a:lnTo>
                    <a:lnTo>
                      <a:pt x="899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" name="Group 3464"/>
            <p:cNvGrpSpPr>
              <a:grpSpLocks/>
            </p:cNvGrpSpPr>
            <p:nvPr/>
          </p:nvGrpSpPr>
          <p:grpSpPr bwMode="auto">
            <a:xfrm>
              <a:off x="3183" y="5015"/>
              <a:ext cx="2516" cy="2514"/>
              <a:chOff x="3183" y="5015"/>
              <a:chExt cx="2516" cy="2514"/>
            </a:xfrm>
          </p:grpSpPr>
          <p:sp>
            <p:nvSpPr>
              <p:cNvPr id="89" name="Freeform 3467"/>
              <p:cNvSpPr>
                <a:spLocks/>
              </p:cNvSpPr>
              <p:nvPr/>
            </p:nvSpPr>
            <p:spPr bwMode="auto">
              <a:xfrm>
                <a:off x="3183" y="5015"/>
                <a:ext cx="2516" cy="2514"/>
              </a:xfrm>
              <a:custGeom>
                <a:avLst/>
                <a:gdLst>
                  <a:gd name="T0" fmla="+- 0 3375 3183"/>
                  <a:gd name="T1" fmla="*/ T0 w 2516"/>
                  <a:gd name="T2" fmla="+- 0 5015 5015"/>
                  <a:gd name="T3" fmla="*/ 5015 h 2514"/>
                  <a:gd name="T4" fmla="+- 0 3310 3183"/>
                  <a:gd name="T5" fmla="*/ T4 w 2516"/>
                  <a:gd name="T6" fmla="+- 0 5045 5015"/>
                  <a:gd name="T7" fmla="*/ 5045 h 2514"/>
                  <a:gd name="T8" fmla="+- 0 3243 3183"/>
                  <a:gd name="T9" fmla="*/ T8 w 2516"/>
                  <a:gd name="T10" fmla="+- 0 5109 5015"/>
                  <a:gd name="T11" fmla="*/ 5109 h 2514"/>
                  <a:gd name="T12" fmla="+- 0 3203 3183"/>
                  <a:gd name="T13" fmla="*/ T12 w 2516"/>
                  <a:gd name="T14" fmla="+- 0 5154 5015"/>
                  <a:gd name="T15" fmla="*/ 5154 h 2514"/>
                  <a:gd name="T16" fmla="+- 0 3183 3183"/>
                  <a:gd name="T17" fmla="*/ T16 w 2516"/>
                  <a:gd name="T18" fmla="+- 0 5207 5015"/>
                  <a:gd name="T19" fmla="*/ 5207 h 2514"/>
                  <a:gd name="T20" fmla="+- 0 3187 3183"/>
                  <a:gd name="T21" fmla="*/ T20 w 2516"/>
                  <a:gd name="T22" fmla="+- 0 5218 5015"/>
                  <a:gd name="T23" fmla="*/ 5218 h 2514"/>
                  <a:gd name="T24" fmla="+- 0 3189 3183"/>
                  <a:gd name="T25" fmla="*/ T24 w 2516"/>
                  <a:gd name="T26" fmla="+- 0 5227 5015"/>
                  <a:gd name="T27" fmla="*/ 5227 h 2514"/>
                  <a:gd name="T28" fmla="+- 0 3193 3183"/>
                  <a:gd name="T29" fmla="*/ T28 w 2516"/>
                  <a:gd name="T30" fmla="+- 0 5236 5015"/>
                  <a:gd name="T31" fmla="*/ 5236 h 2514"/>
                  <a:gd name="T32" fmla="+- 0 3197 3183"/>
                  <a:gd name="T33" fmla="*/ T32 w 2516"/>
                  <a:gd name="T34" fmla="+- 0 5246 5015"/>
                  <a:gd name="T35" fmla="*/ 5246 h 2514"/>
                  <a:gd name="T36" fmla="+- 0 3202 3183"/>
                  <a:gd name="T37" fmla="*/ T36 w 2516"/>
                  <a:gd name="T38" fmla="+- 0 5255 5015"/>
                  <a:gd name="T39" fmla="*/ 5255 h 2514"/>
                  <a:gd name="T40" fmla="+- 0 3372 3183"/>
                  <a:gd name="T41" fmla="*/ T40 w 2516"/>
                  <a:gd name="T42" fmla="+- 0 5528 5015"/>
                  <a:gd name="T43" fmla="*/ 5528 h 2514"/>
                  <a:gd name="T44" fmla="+- 0 3986 3183"/>
                  <a:gd name="T45" fmla="*/ T44 w 2516"/>
                  <a:gd name="T46" fmla="+- 0 6528 5015"/>
                  <a:gd name="T47" fmla="*/ 6528 h 2514"/>
                  <a:gd name="T48" fmla="+- 0 4129 3183"/>
                  <a:gd name="T49" fmla="*/ T48 w 2516"/>
                  <a:gd name="T50" fmla="+- 0 6760 5015"/>
                  <a:gd name="T51" fmla="*/ 6760 h 2514"/>
                  <a:gd name="T52" fmla="+- 0 4552 3183"/>
                  <a:gd name="T53" fmla="*/ T52 w 2516"/>
                  <a:gd name="T54" fmla="+- 0 7444 5015"/>
                  <a:gd name="T55" fmla="*/ 7444 h 2514"/>
                  <a:gd name="T56" fmla="+- 0 4596 3183"/>
                  <a:gd name="T57" fmla="*/ T56 w 2516"/>
                  <a:gd name="T58" fmla="+- 0 7503 5015"/>
                  <a:gd name="T59" fmla="*/ 7503 h 2514"/>
                  <a:gd name="T60" fmla="+- 0 4643 3183"/>
                  <a:gd name="T61" fmla="*/ T60 w 2516"/>
                  <a:gd name="T62" fmla="+- 0 7528 5015"/>
                  <a:gd name="T63" fmla="*/ 7528 h 2514"/>
                  <a:gd name="T64" fmla="+- 0 4652 3183"/>
                  <a:gd name="T65" fmla="*/ T64 w 2516"/>
                  <a:gd name="T66" fmla="+- 0 7527 5015"/>
                  <a:gd name="T67" fmla="*/ 7527 h 2514"/>
                  <a:gd name="T68" fmla="+- 0 4708 3183"/>
                  <a:gd name="T69" fmla="*/ T68 w 2516"/>
                  <a:gd name="T70" fmla="+- 0 7487 5015"/>
                  <a:gd name="T71" fmla="*/ 7487 h 2514"/>
                  <a:gd name="T72" fmla="+- 0 4755 3183"/>
                  <a:gd name="T73" fmla="*/ T72 w 2516"/>
                  <a:gd name="T74" fmla="+- 0 7438 5015"/>
                  <a:gd name="T75" fmla="*/ 7438 h 2514"/>
                  <a:gd name="T76" fmla="+- 0 4779 3183"/>
                  <a:gd name="T77" fmla="*/ T76 w 2516"/>
                  <a:gd name="T78" fmla="+- 0 7391 5015"/>
                  <a:gd name="T79" fmla="*/ 7391 h 2514"/>
                  <a:gd name="T80" fmla="+- 0 4780 3183"/>
                  <a:gd name="T81" fmla="*/ T80 w 2516"/>
                  <a:gd name="T82" fmla="+- 0 7380 5015"/>
                  <a:gd name="T83" fmla="*/ 7380 h 2514"/>
                  <a:gd name="T84" fmla="+- 0 4781 3183"/>
                  <a:gd name="T85" fmla="*/ T84 w 2516"/>
                  <a:gd name="T86" fmla="+- 0 7371 5015"/>
                  <a:gd name="T87" fmla="*/ 7371 h 2514"/>
                  <a:gd name="T88" fmla="+- 0 4776 3183"/>
                  <a:gd name="T89" fmla="*/ T88 w 2516"/>
                  <a:gd name="T90" fmla="+- 0 7361 5015"/>
                  <a:gd name="T91" fmla="*/ 7361 h 2514"/>
                  <a:gd name="T92" fmla="+- 0 4773 3183"/>
                  <a:gd name="T93" fmla="*/ T92 w 2516"/>
                  <a:gd name="T94" fmla="+- 0 7352 5015"/>
                  <a:gd name="T95" fmla="*/ 7352 h 2514"/>
                  <a:gd name="T96" fmla="+- 0 4769 3183"/>
                  <a:gd name="T97" fmla="*/ T96 w 2516"/>
                  <a:gd name="T98" fmla="+- 0 7342 5015"/>
                  <a:gd name="T99" fmla="*/ 7342 h 2514"/>
                  <a:gd name="T100" fmla="+- 0 4762 3183"/>
                  <a:gd name="T101" fmla="*/ T100 w 2516"/>
                  <a:gd name="T102" fmla="+- 0 7331 5015"/>
                  <a:gd name="T103" fmla="*/ 7331 h 2514"/>
                  <a:gd name="T104" fmla="+- 0 4451 3183"/>
                  <a:gd name="T105" fmla="*/ T104 w 2516"/>
                  <a:gd name="T106" fmla="+- 0 6841 5015"/>
                  <a:gd name="T107" fmla="*/ 6841 h 2514"/>
                  <a:gd name="T108" fmla="+- 0 4407 3183"/>
                  <a:gd name="T109" fmla="*/ T108 w 2516"/>
                  <a:gd name="T110" fmla="+- 0 6771 5015"/>
                  <a:gd name="T111" fmla="*/ 6771 h 2514"/>
                  <a:gd name="T112" fmla="+- 0 4650 3183"/>
                  <a:gd name="T113" fmla="*/ T112 w 2516"/>
                  <a:gd name="T114" fmla="+- 0 6528 5015"/>
                  <a:gd name="T115" fmla="*/ 6528 h 2514"/>
                  <a:gd name="T116" fmla="+- 0 4247 3183"/>
                  <a:gd name="T117" fmla="*/ T116 w 2516"/>
                  <a:gd name="T118" fmla="+- 0 6528 5015"/>
                  <a:gd name="T119" fmla="*/ 6528 h 2514"/>
                  <a:gd name="T120" fmla="+- 0 4030 3183"/>
                  <a:gd name="T121" fmla="*/ T120 w 2516"/>
                  <a:gd name="T122" fmla="+- 0 6185 5015"/>
                  <a:gd name="T123" fmla="*/ 6185 h 2514"/>
                  <a:gd name="T124" fmla="+- 0 3600 3183"/>
                  <a:gd name="T125" fmla="*/ T124 w 2516"/>
                  <a:gd name="T126" fmla="+- 0 5499 5015"/>
                  <a:gd name="T127" fmla="*/ 5499 h 2514"/>
                  <a:gd name="T128" fmla="+- 0 3513 3183"/>
                  <a:gd name="T129" fmla="*/ T128 w 2516"/>
                  <a:gd name="T130" fmla="+- 0 5363 5015"/>
                  <a:gd name="T131" fmla="*/ 5363 h 2514"/>
                  <a:gd name="T132" fmla="+- 0 3514 3183"/>
                  <a:gd name="T133" fmla="*/ T132 w 2516"/>
                  <a:gd name="T134" fmla="+- 0 5362 5015"/>
                  <a:gd name="T135" fmla="*/ 5362 h 2514"/>
                  <a:gd name="T136" fmla="+- 0 3953 3183"/>
                  <a:gd name="T137" fmla="*/ T136 w 2516"/>
                  <a:gd name="T138" fmla="+- 0 5362 5015"/>
                  <a:gd name="T139" fmla="*/ 5362 h 2514"/>
                  <a:gd name="T140" fmla="+- 0 3425 3183"/>
                  <a:gd name="T141" fmla="*/ T140 w 2516"/>
                  <a:gd name="T142" fmla="+- 0 5035 5015"/>
                  <a:gd name="T143" fmla="*/ 5035 h 2514"/>
                  <a:gd name="T144" fmla="+- 0 3416 3183"/>
                  <a:gd name="T145" fmla="*/ T144 w 2516"/>
                  <a:gd name="T146" fmla="+- 0 5030 5015"/>
                  <a:gd name="T147" fmla="*/ 5030 h 2514"/>
                  <a:gd name="T148" fmla="+- 0 3406 3183"/>
                  <a:gd name="T149" fmla="*/ T148 w 2516"/>
                  <a:gd name="T150" fmla="+- 0 5025 5015"/>
                  <a:gd name="T151" fmla="*/ 5025 h 2514"/>
                  <a:gd name="T152" fmla="+- 0 3396 3183"/>
                  <a:gd name="T153" fmla="*/ T152 w 2516"/>
                  <a:gd name="T154" fmla="+- 0 5021 5015"/>
                  <a:gd name="T155" fmla="*/ 5021 h 2514"/>
                  <a:gd name="T156" fmla="+- 0 3387 3183"/>
                  <a:gd name="T157" fmla="*/ T156 w 2516"/>
                  <a:gd name="T158" fmla="+- 0 5018 5015"/>
                  <a:gd name="T159" fmla="*/ 5018 h 2514"/>
                  <a:gd name="T160" fmla="+- 0 3375 3183"/>
                  <a:gd name="T161" fmla="*/ T160 w 2516"/>
                  <a:gd name="T162" fmla="+- 0 5015 5015"/>
                  <a:gd name="T163" fmla="*/ 5015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2516" h="2514">
                    <a:moveTo>
                      <a:pt x="192" y="0"/>
                    </a:moveTo>
                    <a:lnTo>
                      <a:pt x="127" y="30"/>
                    </a:lnTo>
                    <a:lnTo>
                      <a:pt x="60" y="94"/>
                    </a:lnTo>
                    <a:lnTo>
                      <a:pt x="20" y="139"/>
                    </a:lnTo>
                    <a:lnTo>
                      <a:pt x="0" y="192"/>
                    </a:lnTo>
                    <a:lnTo>
                      <a:pt x="4" y="203"/>
                    </a:lnTo>
                    <a:lnTo>
                      <a:pt x="6" y="212"/>
                    </a:lnTo>
                    <a:lnTo>
                      <a:pt x="10" y="221"/>
                    </a:lnTo>
                    <a:lnTo>
                      <a:pt x="14" y="231"/>
                    </a:lnTo>
                    <a:lnTo>
                      <a:pt x="19" y="240"/>
                    </a:lnTo>
                    <a:lnTo>
                      <a:pt x="189" y="513"/>
                    </a:lnTo>
                    <a:lnTo>
                      <a:pt x="803" y="1513"/>
                    </a:lnTo>
                    <a:lnTo>
                      <a:pt x="946" y="1745"/>
                    </a:lnTo>
                    <a:lnTo>
                      <a:pt x="1369" y="2429"/>
                    </a:lnTo>
                    <a:lnTo>
                      <a:pt x="1413" y="2488"/>
                    </a:lnTo>
                    <a:lnTo>
                      <a:pt x="1460" y="2513"/>
                    </a:lnTo>
                    <a:lnTo>
                      <a:pt x="1469" y="2512"/>
                    </a:lnTo>
                    <a:lnTo>
                      <a:pt x="1525" y="2472"/>
                    </a:lnTo>
                    <a:lnTo>
                      <a:pt x="1572" y="2423"/>
                    </a:lnTo>
                    <a:lnTo>
                      <a:pt x="1596" y="2376"/>
                    </a:lnTo>
                    <a:lnTo>
                      <a:pt x="1597" y="2365"/>
                    </a:lnTo>
                    <a:lnTo>
                      <a:pt x="1598" y="2356"/>
                    </a:lnTo>
                    <a:lnTo>
                      <a:pt x="1593" y="2346"/>
                    </a:lnTo>
                    <a:lnTo>
                      <a:pt x="1590" y="2337"/>
                    </a:lnTo>
                    <a:lnTo>
                      <a:pt x="1586" y="2327"/>
                    </a:lnTo>
                    <a:lnTo>
                      <a:pt x="1579" y="2316"/>
                    </a:lnTo>
                    <a:lnTo>
                      <a:pt x="1268" y="1826"/>
                    </a:lnTo>
                    <a:lnTo>
                      <a:pt x="1224" y="1756"/>
                    </a:lnTo>
                    <a:lnTo>
                      <a:pt x="1467" y="1513"/>
                    </a:lnTo>
                    <a:lnTo>
                      <a:pt x="1064" y="1513"/>
                    </a:lnTo>
                    <a:lnTo>
                      <a:pt x="847" y="1170"/>
                    </a:lnTo>
                    <a:lnTo>
                      <a:pt x="417" y="484"/>
                    </a:lnTo>
                    <a:lnTo>
                      <a:pt x="330" y="348"/>
                    </a:lnTo>
                    <a:lnTo>
                      <a:pt x="331" y="347"/>
                    </a:lnTo>
                    <a:lnTo>
                      <a:pt x="770" y="347"/>
                    </a:lnTo>
                    <a:lnTo>
                      <a:pt x="242" y="20"/>
                    </a:lnTo>
                    <a:lnTo>
                      <a:pt x="233" y="15"/>
                    </a:lnTo>
                    <a:lnTo>
                      <a:pt x="223" y="10"/>
                    </a:lnTo>
                    <a:lnTo>
                      <a:pt x="213" y="6"/>
                    </a:lnTo>
                    <a:lnTo>
                      <a:pt x="204" y="3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90" name="Freeform 3466"/>
              <p:cNvSpPr>
                <a:spLocks/>
              </p:cNvSpPr>
              <p:nvPr/>
            </p:nvSpPr>
            <p:spPr bwMode="auto">
              <a:xfrm>
                <a:off x="3183" y="5015"/>
                <a:ext cx="2516" cy="2514"/>
              </a:xfrm>
              <a:custGeom>
                <a:avLst/>
                <a:gdLst>
                  <a:gd name="T0" fmla="+- 0 5398 3183"/>
                  <a:gd name="T1" fmla="*/ T0 w 2516"/>
                  <a:gd name="T2" fmla="+- 0 6250 5015"/>
                  <a:gd name="T3" fmla="*/ 6250 h 2514"/>
                  <a:gd name="T4" fmla="+- 0 4927 3183"/>
                  <a:gd name="T5" fmla="*/ T4 w 2516"/>
                  <a:gd name="T6" fmla="+- 0 6250 5015"/>
                  <a:gd name="T7" fmla="*/ 6250 h 2514"/>
                  <a:gd name="T8" fmla="+- 0 5372 3183"/>
                  <a:gd name="T9" fmla="*/ T8 w 2516"/>
                  <a:gd name="T10" fmla="+- 0 6528 5015"/>
                  <a:gd name="T11" fmla="*/ 6528 h 2514"/>
                  <a:gd name="T12" fmla="+- 0 5498 3183"/>
                  <a:gd name="T13" fmla="*/ T12 w 2516"/>
                  <a:gd name="T14" fmla="+- 0 6607 5015"/>
                  <a:gd name="T15" fmla="*/ 6607 h 2514"/>
                  <a:gd name="T16" fmla="+- 0 5510 3183"/>
                  <a:gd name="T17" fmla="*/ T16 w 2516"/>
                  <a:gd name="T18" fmla="+- 0 6613 5015"/>
                  <a:gd name="T19" fmla="*/ 6613 h 2514"/>
                  <a:gd name="T20" fmla="+- 0 5520 3183"/>
                  <a:gd name="T21" fmla="*/ T20 w 2516"/>
                  <a:gd name="T22" fmla="+- 0 6617 5015"/>
                  <a:gd name="T23" fmla="*/ 6617 h 2514"/>
                  <a:gd name="T24" fmla="+- 0 5538 3183"/>
                  <a:gd name="T25" fmla="*/ T24 w 2516"/>
                  <a:gd name="T26" fmla="+- 0 6623 5015"/>
                  <a:gd name="T27" fmla="*/ 6623 h 2514"/>
                  <a:gd name="T28" fmla="+- 0 5546 3183"/>
                  <a:gd name="T29" fmla="*/ T28 w 2516"/>
                  <a:gd name="T30" fmla="+- 0 6624 5015"/>
                  <a:gd name="T31" fmla="*/ 6624 h 2514"/>
                  <a:gd name="T32" fmla="+- 0 5556 3183"/>
                  <a:gd name="T33" fmla="*/ T32 w 2516"/>
                  <a:gd name="T34" fmla="+- 0 6620 5015"/>
                  <a:gd name="T35" fmla="*/ 6620 h 2514"/>
                  <a:gd name="T36" fmla="+- 0 5564 3183"/>
                  <a:gd name="T37" fmla="*/ T36 w 2516"/>
                  <a:gd name="T38" fmla="+- 0 6618 5015"/>
                  <a:gd name="T39" fmla="*/ 6618 h 2514"/>
                  <a:gd name="T40" fmla="+- 0 5613 3183"/>
                  <a:gd name="T41" fmla="*/ T40 w 2516"/>
                  <a:gd name="T42" fmla="+- 0 6582 5015"/>
                  <a:gd name="T43" fmla="*/ 6582 h 2514"/>
                  <a:gd name="T44" fmla="+- 0 5667 3183"/>
                  <a:gd name="T45" fmla="*/ T44 w 2516"/>
                  <a:gd name="T46" fmla="+- 0 6528 5015"/>
                  <a:gd name="T47" fmla="*/ 6528 h 2514"/>
                  <a:gd name="T48" fmla="+- 0 5698 3183"/>
                  <a:gd name="T49" fmla="*/ T48 w 2516"/>
                  <a:gd name="T50" fmla="+- 0 6475 5015"/>
                  <a:gd name="T51" fmla="*/ 6475 h 2514"/>
                  <a:gd name="T52" fmla="+- 0 5698 3183"/>
                  <a:gd name="T53" fmla="*/ T52 w 2516"/>
                  <a:gd name="T54" fmla="+- 0 6466 5015"/>
                  <a:gd name="T55" fmla="*/ 6466 h 2514"/>
                  <a:gd name="T56" fmla="+- 0 5649 3183"/>
                  <a:gd name="T57" fmla="*/ T56 w 2516"/>
                  <a:gd name="T58" fmla="+- 0 6408 5015"/>
                  <a:gd name="T59" fmla="*/ 6408 h 2514"/>
                  <a:gd name="T60" fmla="+- 0 5614 3183"/>
                  <a:gd name="T61" fmla="*/ T60 w 2516"/>
                  <a:gd name="T62" fmla="+- 0 6385 5015"/>
                  <a:gd name="T63" fmla="*/ 6385 h 2514"/>
                  <a:gd name="T64" fmla="+- 0 5398 3183"/>
                  <a:gd name="T65" fmla="*/ T64 w 2516"/>
                  <a:gd name="T66" fmla="+- 0 6250 5015"/>
                  <a:gd name="T67" fmla="*/ 6250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516" h="2514">
                    <a:moveTo>
                      <a:pt x="2215" y="1235"/>
                    </a:moveTo>
                    <a:lnTo>
                      <a:pt x="1744" y="1235"/>
                    </a:lnTo>
                    <a:lnTo>
                      <a:pt x="2189" y="1513"/>
                    </a:lnTo>
                    <a:lnTo>
                      <a:pt x="2315" y="1592"/>
                    </a:lnTo>
                    <a:lnTo>
                      <a:pt x="2327" y="1598"/>
                    </a:lnTo>
                    <a:lnTo>
                      <a:pt x="2337" y="1602"/>
                    </a:lnTo>
                    <a:lnTo>
                      <a:pt x="2355" y="1608"/>
                    </a:lnTo>
                    <a:lnTo>
                      <a:pt x="2363" y="1609"/>
                    </a:lnTo>
                    <a:lnTo>
                      <a:pt x="2373" y="1605"/>
                    </a:lnTo>
                    <a:lnTo>
                      <a:pt x="2381" y="1603"/>
                    </a:lnTo>
                    <a:lnTo>
                      <a:pt x="2430" y="1567"/>
                    </a:lnTo>
                    <a:lnTo>
                      <a:pt x="2484" y="1513"/>
                    </a:lnTo>
                    <a:lnTo>
                      <a:pt x="2515" y="1460"/>
                    </a:lnTo>
                    <a:lnTo>
                      <a:pt x="2515" y="1451"/>
                    </a:lnTo>
                    <a:lnTo>
                      <a:pt x="2466" y="1393"/>
                    </a:lnTo>
                    <a:lnTo>
                      <a:pt x="2431" y="1370"/>
                    </a:lnTo>
                    <a:lnTo>
                      <a:pt x="2215" y="123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91" name="Freeform 3465"/>
              <p:cNvSpPr>
                <a:spLocks/>
              </p:cNvSpPr>
              <p:nvPr/>
            </p:nvSpPr>
            <p:spPr bwMode="auto">
              <a:xfrm>
                <a:off x="3183" y="5015"/>
                <a:ext cx="2516" cy="2514"/>
              </a:xfrm>
              <a:custGeom>
                <a:avLst/>
                <a:gdLst>
                  <a:gd name="T0" fmla="+- 0 3953 3183"/>
                  <a:gd name="T1" fmla="*/ T0 w 2516"/>
                  <a:gd name="T2" fmla="+- 0 5362 5015"/>
                  <a:gd name="T3" fmla="*/ 5362 h 2514"/>
                  <a:gd name="T4" fmla="+- 0 3514 3183"/>
                  <a:gd name="T5" fmla="*/ T4 w 2516"/>
                  <a:gd name="T6" fmla="+- 0 5362 5015"/>
                  <a:gd name="T7" fmla="*/ 5362 h 2514"/>
                  <a:gd name="T8" fmla="+- 0 4682 3183"/>
                  <a:gd name="T9" fmla="*/ T8 w 2516"/>
                  <a:gd name="T10" fmla="+- 0 6092 5015"/>
                  <a:gd name="T11" fmla="*/ 6092 h 2514"/>
                  <a:gd name="T12" fmla="+- 0 4247 3183"/>
                  <a:gd name="T13" fmla="*/ T12 w 2516"/>
                  <a:gd name="T14" fmla="+- 0 6528 5015"/>
                  <a:gd name="T15" fmla="*/ 6528 h 2514"/>
                  <a:gd name="T16" fmla="+- 0 4650 3183"/>
                  <a:gd name="T17" fmla="*/ T16 w 2516"/>
                  <a:gd name="T18" fmla="+- 0 6528 5015"/>
                  <a:gd name="T19" fmla="*/ 6528 h 2514"/>
                  <a:gd name="T20" fmla="+- 0 4927 3183"/>
                  <a:gd name="T21" fmla="*/ T20 w 2516"/>
                  <a:gd name="T22" fmla="+- 0 6250 5015"/>
                  <a:gd name="T23" fmla="*/ 6250 h 2514"/>
                  <a:gd name="T24" fmla="+- 0 5398 3183"/>
                  <a:gd name="T25" fmla="*/ T24 w 2516"/>
                  <a:gd name="T26" fmla="+- 0 6250 5015"/>
                  <a:gd name="T27" fmla="*/ 6250 h 2514"/>
                  <a:gd name="T28" fmla="+- 0 3953 3183"/>
                  <a:gd name="T29" fmla="*/ T28 w 2516"/>
                  <a:gd name="T30" fmla="+- 0 5362 5015"/>
                  <a:gd name="T31" fmla="*/ 5362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2516" h="2514">
                    <a:moveTo>
                      <a:pt x="770" y="347"/>
                    </a:moveTo>
                    <a:lnTo>
                      <a:pt x="331" y="347"/>
                    </a:lnTo>
                    <a:lnTo>
                      <a:pt x="1499" y="1077"/>
                    </a:lnTo>
                    <a:lnTo>
                      <a:pt x="1064" y="1513"/>
                    </a:lnTo>
                    <a:lnTo>
                      <a:pt x="1467" y="1513"/>
                    </a:lnTo>
                    <a:lnTo>
                      <a:pt x="1744" y="1235"/>
                    </a:lnTo>
                    <a:lnTo>
                      <a:pt x="2215" y="1235"/>
                    </a:lnTo>
                    <a:lnTo>
                      <a:pt x="770" y="347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" name="Group 3460"/>
            <p:cNvGrpSpPr>
              <a:grpSpLocks/>
            </p:cNvGrpSpPr>
            <p:nvPr/>
          </p:nvGrpSpPr>
          <p:grpSpPr bwMode="auto">
            <a:xfrm>
              <a:off x="4148" y="3868"/>
              <a:ext cx="2201" cy="2358"/>
              <a:chOff x="4148" y="3868"/>
              <a:chExt cx="2201" cy="2358"/>
            </a:xfrm>
          </p:grpSpPr>
          <p:sp>
            <p:nvSpPr>
              <p:cNvPr id="86" name="Freeform 3463"/>
              <p:cNvSpPr>
                <a:spLocks/>
              </p:cNvSpPr>
              <p:nvPr/>
            </p:nvSpPr>
            <p:spPr bwMode="auto">
              <a:xfrm>
                <a:off x="4148" y="3868"/>
                <a:ext cx="2201" cy="2358"/>
              </a:xfrm>
              <a:custGeom>
                <a:avLst/>
                <a:gdLst>
                  <a:gd name="T0" fmla="+- 0 6098 4148"/>
                  <a:gd name="T1" fmla="*/ T0 w 2201"/>
                  <a:gd name="T2" fmla="+- 0 5109 3868"/>
                  <a:gd name="T3" fmla="*/ 5109 h 2358"/>
                  <a:gd name="T4" fmla="+- 0 5536 4148"/>
                  <a:gd name="T5" fmla="*/ T4 w 2201"/>
                  <a:gd name="T6" fmla="+- 0 5109 3868"/>
                  <a:gd name="T7" fmla="*/ 5109 h 2358"/>
                  <a:gd name="T8" fmla="+- 0 5577 4148"/>
                  <a:gd name="T9" fmla="*/ T8 w 2201"/>
                  <a:gd name="T10" fmla="+- 0 5109 3868"/>
                  <a:gd name="T11" fmla="*/ 5109 h 2358"/>
                  <a:gd name="T12" fmla="+- 0 5619 4148"/>
                  <a:gd name="T13" fmla="*/ T12 w 2201"/>
                  <a:gd name="T14" fmla="+- 0 5113 3868"/>
                  <a:gd name="T15" fmla="*/ 5113 h 2358"/>
                  <a:gd name="T16" fmla="+- 0 5701 4148"/>
                  <a:gd name="T17" fmla="*/ T16 w 2201"/>
                  <a:gd name="T18" fmla="+- 0 5132 3868"/>
                  <a:gd name="T19" fmla="*/ 5132 h 2358"/>
                  <a:gd name="T20" fmla="+- 0 5783 4148"/>
                  <a:gd name="T21" fmla="*/ T20 w 2201"/>
                  <a:gd name="T22" fmla="+- 0 5166 3868"/>
                  <a:gd name="T23" fmla="*/ 5166 h 2358"/>
                  <a:gd name="T24" fmla="+- 0 5864 4148"/>
                  <a:gd name="T25" fmla="*/ T24 w 2201"/>
                  <a:gd name="T26" fmla="+- 0 5223 3868"/>
                  <a:gd name="T27" fmla="*/ 5223 h 2358"/>
                  <a:gd name="T28" fmla="+- 0 5940 4148"/>
                  <a:gd name="T29" fmla="*/ T28 w 2201"/>
                  <a:gd name="T30" fmla="+- 0 5299 3868"/>
                  <a:gd name="T31" fmla="*/ 5299 h 2358"/>
                  <a:gd name="T32" fmla="+- 0 5998 4148"/>
                  <a:gd name="T33" fmla="*/ T32 w 2201"/>
                  <a:gd name="T34" fmla="+- 0 5374 3868"/>
                  <a:gd name="T35" fmla="*/ 5374 h 2358"/>
                  <a:gd name="T36" fmla="+- 0 6040 4148"/>
                  <a:gd name="T37" fmla="*/ T36 w 2201"/>
                  <a:gd name="T38" fmla="+- 0 5450 3868"/>
                  <a:gd name="T39" fmla="*/ 5450 h 2358"/>
                  <a:gd name="T40" fmla="+- 0 6065 4148"/>
                  <a:gd name="T41" fmla="*/ T40 w 2201"/>
                  <a:gd name="T42" fmla="+- 0 5524 3868"/>
                  <a:gd name="T43" fmla="*/ 5524 h 2358"/>
                  <a:gd name="T44" fmla="+- 0 6073 4148"/>
                  <a:gd name="T45" fmla="*/ T44 w 2201"/>
                  <a:gd name="T46" fmla="+- 0 5597 3868"/>
                  <a:gd name="T47" fmla="*/ 5597 h 2358"/>
                  <a:gd name="T48" fmla="+- 0 6071 4148"/>
                  <a:gd name="T49" fmla="*/ T48 w 2201"/>
                  <a:gd name="T50" fmla="+- 0 5633 3868"/>
                  <a:gd name="T51" fmla="*/ 5633 h 2358"/>
                  <a:gd name="T52" fmla="+- 0 6057 4148"/>
                  <a:gd name="T53" fmla="*/ T52 w 2201"/>
                  <a:gd name="T54" fmla="+- 0 5701 3868"/>
                  <a:gd name="T55" fmla="*/ 5701 h 2358"/>
                  <a:gd name="T56" fmla="+- 0 6026 4148"/>
                  <a:gd name="T57" fmla="*/ T56 w 2201"/>
                  <a:gd name="T58" fmla="+- 0 5765 3868"/>
                  <a:gd name="T59" fmla="*/ 5765 h 2358"/>
                  <a:gd name="T60" fmla="+- 0 5979 4148"/>
                  <a:gd name="T61" fmla="*/ T60 w 2201"/>
                  <a:gd name="T62" fmla="+- 0 5823 3868"/>
                  <a:gd name="T63" fmla="*/ 5823 h 2358"/>
                  <a:gd name="T64" fmla="+- 0 5905 4148"/>
                  <a:gd name="T65" fmla="*/ T64 w 2201"/>
                  <a:gd name="T66" fmla="+- 0 5883 3868"/>
                  <a:gd name="T67" fmla="*/ 5883 h 2358"/>
                  <a:gd name="T68" fmla="+- 0 5827 4148"/>
                  <a:gd name="T69" fmla="*/ T68 w 2201"/>
                  <a:gd name="T70" fmla="+- 0 5922 3868"/>
                  <a:gd name="T71" fmla="*/ 5922 h 2358"/>
                  <a:gd name="T72" fmla="+- 0 5750 4148"/>
                  <a:gd name="T73" fmla="*/ T72 w 2201"/>
                  <a:gd name="T74" fmla="+- 0 5947 3868"/>
                  <a:gd name="T75" fmla="*/ 5947 h 2358"/>
                  <a:gd name="T76" fmla="+- 0 5679 4148"/>
                  <a:gd name="T77" fmla="*/ T76 w 2201"/>
                  <a:gd name="T78" fmla="+- 0 5961 3868"/>
                  <a:gd name="T79" fmla="*/ 5961 h 2358"/>
                  <a:gd name="T80" fmla="+- 0 5615 4148"/>
                  <a:gd name="T81" fmla="*/ T80 w 2201"/>
                  <a:gd name="T82" fmla="+- 0 5968 3868"/>
                  <a:gd name="T83" fmla="*/ 5968 h 2358"/>
                  <a:gd name="T84" fmla="+- 0 5561 4148"/>
                  <a:gd name="T85" fmla="*/ T84 w 2201"/>
                  <a:gd name="T86" fmla="+- 0 5970 3868"/>
                  <a:gd name="T87" fmla="*/ 5970 h 2358"/>
                  <a:gd name="T88" fmla="+- 0 5539 4148"/>
                  <a:gd name="T89" fmla="*/ T88 w 2201"/>
                  <a:gd name="T90" fmla="+- 0 5971 3868"/>
                  <a:gd name="T91" fmla="*/ 5971 h 2358"/>
                  <a:gd name="T92" fmla="+- 0 5488 4148"/>
                  <a:gd name="T93" fmla="*/ T92 w 2201"/>
                  <a:gd name="T94" fmla="+- 0 6001 3868"/>
                  <a:gd name="T95" fmla="*/ 6001 h 2358"/>
                  <a:gd name="T96" fmla="+- 0 5489 4148"/>
                  <a:gd name="T97" fmla="*/ T96 w 2201"/>
                  <a:gd name="T98" fmla="+- 0 6010 3868"/>
                  <a:gd name="T99" fmla="*/ 6010 h 2358"/>
                  <a:gd name="T100" fmla="+- 0 5526 4148"/>
                  <a:gd name="T101" fmla="*/ T100 w 2201"/>
                  <a:gd name="T102" fmla="+- 0 6070 3868"/>
                  <a:gd name="T103" fmla="*/ 6070 h 2358"/>
                  <a:gd name="T104" fmla="+- 0 5578 4148"/>
                  <a:gd name="T105" fmla="*/ T104 w 2201"/>
                  <a:gd name="T106" fmla="+- 0 6126 3868"/>
                  <a:gd name="T107" fmla="*/ 6126 h 2358"/>
                  <a:gd name="T108" fmla="+- 0 5640 4148"/>
                  <a:gd name="T109" fmla="*/ T108 w 2201"/>
                  <a:gd name="T110" fmla="+- 0 6181 3868"/>
                  <a:gd name="T111" fmla="*/ 6181 h 2358"/>
                  <a:gd name="T112" fmla="+- 0 5704 4148"/>
                  <a:gd name="T113" fmla="*/ T112 w 2201"/>
                  <a:gd name="T114" fmla="+- 0 6218 3868"/>
                  <a:gd name="T115" fmla="*/ 6218 h 2358"/>
                  <a:gd name="T116" fmla="+- 0 5753 4148"/>
                  <a:gd name="T117" fmla="*/ T116 w 2201"/>
                  <a:gd name="T118" fmla="+- 0 6226 3868"/>
                  <a:gd name="T119" fmla="*/ 6226 h 2358"/>
                  <a:gd name="T120" fmla="+- 0 5775 4148"/>
                  <a:gd name="T121" fmla="*/ T120 w 2201"/>
                  <a:gd name="T122" fmla="+- 0 6226 3868"/>
                  <a:gd name="T123" fmla="*/ 6226 h 2358"/>
                  <a:gd name="T124" fmla="+- 0 5857 4148"/>
                  <a:gd name="T125" fmla="*/ T124 w 2201"/>
                  <a:gd name="T126" fmla="+- 0 6217 3868"/>
                  <a:gd name="T127" fmla="*/ 6217 h 2358"/>
                  <a:gd name="T128" fmla="+- 0 5920 4148"/>
                  <a:gd name="T129" fmla="*/ T128 w 2201"/>
                  <a:gd name="T130" fmla="+- 0 6203 3868"/>
                  <a:gd name="T131" fmla="*/ 6203 h 2358"/>
                  <a:gd name="T132" fmla="+- 0 5987 4148"/>
                  <a:gd name="T133" fmla="*/ T132 w 2201"/>
                  <a:gd name="T134" fmla="+- 0 6180 3868"/>
                  <a:gd name="T135" fmla="*/ 6180 h 2358"/>
                  <a:gd name="T136" fmla="+- 0 6055 4148"/>
                  <a:gd name="T137" fmla="*/ T136 w 2201"/>
                  <a:gd name="T138" fmla="+- 0 6147 3868"/>
                  <a:gd name="T139" fmla="*/ 6147 h 2358"/>
                  <a:gd name="T140" fmla="+- 0 6123 4148"/>
                  <a:gd name="T141" fmla="*/ T140 w 2201"/>
                  <a:gd name="T142" fmla="+- 0 6103 3868"/>
                  <a:gd name="T143" fmla="*/ 6103 h 2358"/>
                  <a:gd name="T144" fmla="+- 0 6188 4148"/>
                  <a:gd name="T145" fmla="*/ T144 w 2201"/>
                  <a:gd name="T146" fmla="+- 0 6047 3868"/>
                  <a:gd name="T147" fmla="*/ 6047 h 2358"/>
                  <a:gd name="T148" fmla="+- 0 6230 4148"/>
                  <a:gd name="T149" fmla="*/ T148 w 2201"/>
                  <a:gd name="T150" fmla="+- 0 6000 3868"/>
                  <a:gd name="T151" fmla="*/ 6000 h 2358"/>
                  <a:gd name="T152" fmla="+- 0 6266 4148"/>
                  <a:gd name="T153" fmla="*/ T152 w 2201"/>
                  <a:gd name="T154" fmla="+- 0 5951 3868"/>
                  <a:gd name="T155" fmla="*/ 5951 h 2358"/>
                  <a:gd name="T156" fmla="+- 0 6296 4148"/>
                  <a:gd name="T157" fmla="*/ T156 w 2201"/>
                  <a:gd name="T158" fmla="+- 0 5898 3868"/>
                  <a:gd name="T159" fmla="*/ 5898 h 2358"/>
                  <a:gd name="T160" fmla="+- 0 6319 4148"/>
                  <a:gd name="T161" fmla="*/ T160 w 2201"/>
                  <a:gd name="T162" fmla="+- 0 5842 3868"/>
                  <a:gd name="T163" fmla="*/ 5842 h 2358"/>
                  <a:gd name="T164" fmla="+- 0 6335 4148"/>
                  <a:gd name="T165" fmla="*/ T164 w 2201"/>
                  <a:gd name="T166" fmla="+- 0 5783 3868"/>
                  <a:gd name="T167" fmla="*/ 5783 h 2358"/>
                  <a:gd name="T168" fmla="+- 0 6345 4148"/>
                  <a:gd name="T169" fmla="*/ T168 w 2201"/>
                  <a:gd name="T170" fmla="+- 0 5723 3868"/>
                  <a:gd name="T171" fmla="*/ 5723 h 2358"/>
                  <a:gd name="T172" fmla="+- 0 6348 4148"/>
                  <a:gd name="T173" fmla="*/ T172 w 2201"/>
                  <a:gd name="T174" fmla="+- 0 5660 3868"/>
                  <a:gd name="T175" fmla="*/ 5660 h 2358"/>
                  <a:gd name="T176" fmla="+- 0 6344 4148"/>
                  <a:gd name="T177" fmla="*/ T176 w 2201"/>
                  <a:gd name="T178" fmla="+- 0 5596 3868"/>
                  <a:gd name="T179" fmla="*/ 5596 h 2358"/>
                  <a:gd name="T180" fmla="+- 0 6332 4148"/>
                  <a:gd name="T181" fmla="*/ T180 w 2201"/>
                  <a:gd name="T182" fmla="+- 0 5531 3868"/>
                  <a:gd name="T183" fmla="*/ 5531 h 2358"/>
                  <a:gd name="T184" fmla="+- 0 6314 4148"/>
                  <a:gd name="T185" fmla="*/ T184 w 2201"/>
                  <a:gd name="T186" fmla="+- 0 5464 3868"/>
                  <a:gd name="T187" fmla="*/ 5464 h 2358"/>
                  <a:gd name="T188" fmla="+- 0 6289 4148"/>
                  <a:gd name="T189" fmla="*/ T188 w 2201"/>
                  <a:gd name="T190" fmla="+- 0 5397 3868"/>
                  <a:gd name="T191" fmla="*/ 5397 h 2358"/>
                  <a:gd name="T192" fmla="+- 0 6257 4148"/>
                  <a:gd name="T193" fmla="*/ T192 w 2201"/>
                  <a:gd name="T194" fmla="+- 0 5329 3868"/>
                  <a:gd name="T195" fmla="*/ 5329 h 2358"/>
                  <a:gd name="T196" fmla="+- 0 6217 4148"/>
                  <a:gd name="T197" fmla="*/ T196 w 2201"/>
                  <a:gd name="T198" fmla="+- 0 5262 3868"/>
                  <a:gd name="T199" fmla="*/ 5262 h 2358"/>
                  <a:gd name="T200" fmla="+- 0 6170 4148"/>
                  <a:gd name="T201" fmla="*/ T200 w 2201"/>
                  <a:gd name="T202" fmla="+- 0 5194 3868"/>
                  <a:gd name="T203" fmla="*/ 5194 h 2358"/>
                  <a:gd name="T204" fmla="+- 0 6114 4148"/>
                  <a:gd name="T205" fmla="*/ T204 w 2201"/>
                  <a:gd name="T206" fmla="+- 0 5126 3868"/>
                  <a:gd name="T207" fmla="*/ 5126 h 2358"/>
                  <a:gd name="T208" fmla="+- 0 6098 4148"/>
                  <a:gd name="T209" fmla="*/ T208 w 2201"/>
                  <a:gd name="T210" fmla="+- 0 5109 3868"/>
                  <a:gd name="T211" fmla="*/ 5109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  <a:cxn ang="0">
                    <a:pos x="T209" y="T211"/>
                  </a:cxn>
                </a:cxnLst>
                <a:rect l="0" t="0" r="r" b="b"/>
                <a:pathLst>
                  <a:path w="2201" h="2358">
                    <a:moveTo>
                      <a:pt x="1950" y="1241"/>
                    </a:moveTo>
                    <a:lnTo>
                      <a:pt x="1388" y="1241"/>
                    </a:lnTo>
                    <a:lnTo>
                      <a:pt x="1429" y="1241"/>
                    </a:lnTo>
                    <a:lnTo>
                      <a:pt x="1471" y="1245"/>
                    </a:lnTo>
                    <a:lnTo>
                      <a:pt x="1553" y="1264"/>
                    </a:lnTo>
                    <a:lnTo>
                      <a:pt x="1635" y="1298"/>
                    </a:lnTo>
                    <a:lnTo>
                      <a:pt x="1716" y="1355"/>
                    </a:lnTo>
                    <a:lnTo>
                      <a:pt x="1792" y="1431"/>
                    </a:lnTo>
                    <a:lnTo>
                      <a:pt x="1850" y="1506"/>
                    </a:lnTo>
                    <a:lnTo>
                      <a:pt x="1892" y="1582"/>
                    </a:lnTo>
                    <a:lnTo>
                      <a:pt x="1917" y="1656"/>
                    </a:lnTo>
                    <a:lnTo>
                      <a:pt x="1925" y="1729"/>
                    </a:lnTo>
                    <a:lnTo>
                      <a:pt x="1923" y="1765"/>
                    </a:lnTo>
                    <a:lnTo>
                      <a:pt x="1909" y="1833"/>
                    </a:lnTo>
                    <a:lnTo>
                      <a:pt x="1878" y="1897"/>
                    </a:lnTo>
                    <a:lnTo>
                      <a:pt x="1831" y="1955"/>
                    </a:lnTo>
                    <a:lnTo>
                      <a:pt x="1757" y="2015"/>
                    </a:lnTo>
                    <a:lnTo>
                      <a:pt x="1679" y="2054"/>
                    </a:lnTo>
                    <a:lnTo>
                      <a:pt x="1602" y="2079"/>
                    </a:lnTo>
                    <a:lnTo>
                      <a:pt x="1531" y="2093"/>
                    </a:lnTo>
                    <a:lnTo>
                      <a:pt x="1467" y="2100"/>
                    </a:lnTo>
                    <a:lnTo>
                      <a:pt x="1413" y="2102"/>
                    </a:lnTo>
                    <a:lnTo>
                      <a:pt x="1391" y="2103"/>
                    </a:lnTo>
                    <a:lnTo>
                      <a:pt x="1340" y="2133"/>
                    </a:lnTo>
                    <a:lnTo>
                      <a:pt x="1341" y="2142"/>
                    </a:lnTo>
                    <a:lnTo>
                      <a:pt x="1378" y="2202"/>
                    </a:lnTo>
                    <a:lnTo>
                      <a:pt x="1430" y="2258"/>
                    </a:lnTo>
                    <a:lnTo>
                      <a:pt x="1492" y="2313"/>
                    </a:lnTo>
                    <a:lnTo>
                      <a:pt x="1556" y="2350"/>
                    </a:lnTo>
                    <a:lnTo>
                      <a:pt x="1605" y="2358"/>
                    </a:lnTo>
                    <a:lnTo>
                      <a:pt x="1627" y="2358"/>
                    </a:lnTo>
                    <a:lnTo>
                      <a:pt x="1709" y="2349"/>
                    </a:lnTo>
                    <a:lnTo>
                      <a:pt x="1772" y="2335"/>
                    </a:lnTo>
                    <a:lnTo>
                      <a:pt x="1839" y="2312"/>
                    </a:lnTo>
                    <a:lnTo>
                      <a:pt x="1907" y="2279"/>
                    </a:lnTo>
                    <a:lnTo>
                      <a:pt x="1975" y="2235"/>
                    </a:lnTo>
                    <a:lnTo>
                      <a:pt x="2040" y="2179"/>
                    </a:lnTo>
                    <a:lnTo>
                      <a:pt x="2082" y="2132"/>
                    </a:lnTo>
                    <a:lnTo>
                      <a:pt x="2118" y="2083"/>
                    </a:lnTo>
                    <a:lnTo>
                      <a:pt x="2148" y="2030"/>
                    </a:lnTo>
                    <a:lnTo>
                      <a:pt x="2171" y="1974"/>
                    </a:lnTo>
                    <a:lnTo>
                      <a:pt x="2187" y="1915"/>
                    </a:lnTo>
                    <a:lnTo>
                      <a:pt x="2197" y="1855"/>
                    </a:lnTo>
                    <a:lnTo>
                      <a:pt x="2200" y="1792"/>
                    </a:lnTo>
                    <a:lnTo>
                      <a:pt x="2196" y="1728"/>
                    </a:lnTo>
                    <a:lnTo>
                      <a:pt x="2184" y="1663"/>
                    </a:lnTo>
                    <a:lnTo>
                      <a:pt x="2166" y="1596"/>
                    </a:lnTo>
                    <a:lnTo>
                      <a:pt x="2141" y="1529"/>
                    </a:lnTo>
                    <a:lnTo>
                      <a:pt x="2109" y="1461"/>
                    </a:lnTo>
                    <a:lnTo>
                      <a:pt x="2069" y="1394"/>
                    </a:lnTo>
                    <a:lnTo>
                      <a:pt x="2022" y="1326"/>
                    </a:lnTo>
                    <a:lnTo>
                      <a:pt x="1966" y="1258"/>
                    </a:lnTo>
                    <a:lnTo>
                      <a:pt x="1950" y="1241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87" name="Freeform 3462"/>
              <p:cNvSpPr>
                <a:spLocks/>
              </p:cNvSpPr>
              <p:nvPr/>
            </p:nvSpPr>
            <p:spPr bwMode="auto">
              <a:xfrm>
                <a:off x="4148" y="3868"/>
                <a:ext cx="2201" cy="2358"/>
              </a:xfrm>
              <a:custGeom>
                <a:avLst/>
                <a:gdLst>
                  <a:gd name="T0" fmla="+- 0 4604 4148"/>
                  <a:gd name="T1" fmla="*/ T0 w 2201"/>
                  <a:gd name="T2" fmla="+- 0 3871 3868"/>
                  <a:gd name="T3" fmla="*/ 3871 h 2358"/>
                  <a:gd name="T4" fmla="+- 0 4442 4148"/>
                  <a:gd name="T5" fmla="*/ T4 w 2201"/>
                  <a:gd name="T6" fmla="+- 0 3918 3868"/>
                  <a:gd name="T7" fmla="*/ 3918 h 2358"/>
                  <a:gd name="T8" fmla="+- 0 4338 4148"/>
                  <a:gd name="T9" fmla="*/ T8 w 2201"/>
                  <a:gd name="T10" fmla="+- 0 3980 3868"/>
                  <a:gd name="T11" fmla="*/ 3980 h 2358"/>
                  <a:gd name="T12" fmla="+- 0 4196 4148"/>
                  <a:gd name="T13" fmla="*/ T12 w 2201"/>
                  <a:gd name="T14" fmla="+- 0 4153 3868"/>
                  <a:gd name="T15" fmla="*/ 4153 h 2358"/>
                  <a:gd name="T16" fmla="+- 0 4148 4148"/>
                  <a:gd name="T17" fmla="*/ T16 w 2201"/>
                  <a:gd name="T18" fmla="+- 0 4364 3868"/>
                  <a:gd name="T19" fmla="*/ 4364 h 2358"/>
                  <a:gd name="T20" fmla="+- 0 4177 4148"/>
                  <a:gd name="T21" fmla="*/ T20 w 2201"/>
                  <a:gd name="T22" fmla="+- 0 4537 3868"/>
                  <a:gd name="T23" fmla="*/ 4537 h 2358"/>
                  <a:gd name="T24" fmla="+- 0 4228 4148"/>
                  <a:gd name="T25" fmla="*/ T24 w 2201"/>
                  <a:gd name="T26" fmla="+- 0 4656 3868"/>
                  <a:gd name="T27" fmla="*/ 4656 h 2358"/>
                  <a:gd name="T28" fmla="+- 0 4307 4148"/>
                  <a:gd name="T29" fmla="*/ T28 w 2201"/>
                  <a:gd name="T30" fmla="+- 0 4779 3868"/>
                  <a:gd name="T31" fmla="*/ 4779 h 2358"/>
                  <a:gd name="T32" fmla="+- 0 4413 4148"/>
                  <a:gd name="T33" fmla="*/ T32 w 2201"/>
                  <a:gd name="T34" fmla="+- 0 4899 3868"/>
                  <a:gd name="T35" fmla="*/ 4899 h 2358"/>
                  <a:gd name="T36" fmla="+- 0 4527 4148"/>
                  <a:gd name="T37" fmla="*/ T36 w 2201"/>
                  <a:gd name="T38" fmla="+- 0 5000 3868"/>
                  <a:gd name="T39" fmla="*/ 5000 h 2358"/>
                  <a:gd name="T40" fmla="+- 0 4637 4148"/>
                  <a:gd name="T41" fmla="*/ T40 w 2201"/>
                  <a:gd name="T42" fmla="+- 0 5072 3868"/>
                  <a:gd name="T43" fmla="*/ 5072 h 2358"/>
                  <a:gd name="T44" fmla="+- 0 4795 4148"/>
                  <a:gd name="T45" fmla="*/ T44 w 2201"/>
                  <a:gd name="T46" fmla="+- 0 5140 3868"/>
                  <a:gd name="T47" fmla="*/ 5140 h 2358"/>
                  <a:gd name="T48" fmla="+- 0 4995 4148"/>
                  <a:gd name="T49" fmla="*/ T48 w 2201"/>
                  <a:gd name="T50" fmla="+- 0 5172 3868"/>
                  <a:gd name="T51" fmla="*/ 5172 h 2358"/>
                  <a:gd name="T52" fmla="+- 0 5138 4148"/>
                  <a:gd name="T53" fmla="*/ T52 w 2201"/>
                  <a:gd name="T54" fmla="+- 0 5164 3868"/>
                  <a:gd name="T55" fmla="*/ 5164 h 2358"/>
                  <a:gd name="T56" fmla="+- 0 5408 4148"/>
                  <a:gd name="T57" fmla="*/ T56 w 2201"/>
                  <a:gd name="T58" fmla="+- 0 5119 3868"/>
                  <a:gd name="T59" fmla="*/ 5119 h 2358"/>
                  <a:gd name="T60" fmla="+- 0 5494 4148"/>
                  <a:gd name="T61" fmla="*/ T60 w 2201"/>
                  <a:gd name="T62" fmla="+- 0 5110 3868"/>
                  <a:gd name="T63" fmla="*/ 5110 h 2358"/>
                  <a:gd name="T64" fmla="+- 0 6098 4148"/>
                  <a:gd name="T65" fmla="*/ T64 w 2201"/>
                  <a:gd name="T66" fmla="+- 0 5109 3868"/>
                  <a:gd name="T67" fmla="*/ 5109 h 2358"/>
                  <a:gd name="T68" fmla="+- 0 5995 4148"/>
                  <a:gd name="T69" fmla="*/ T68 w 2201"/>
                  <a:gd name="T70" fmla="+- 0 5006 3868"/>
                  <a:gd name="T71" fmla="*/ 5006 h 2358"/>
                  <a:gd name="T72" fmla="+- 0 5884 4148"/>
                  <a:gd name="T73" fmla="*/ T72 w 2201"/>
                  <a:gd name="T74" fmla="+- 0 4919 3868"/>
                  <a:gd name="T75" fmla="*/ 4919 h 2358"/>
                  <a:gd name="T76" fmla="+- 0 5769 4148"/>
                  <a:gd name="T77" fmla="*/ T76 w 2201"/>
                  <a:gd name="T78" fmla="+- 0 4856 3868"/>
                  <a:gd name="T79" fmla="*/ 4856 h 2358"/>
                  <a:gd name="T80" fmla="+- 0 4886 4148"/>
                  <a:gd name="T81" fmla="*/ T80 w 2201"/>
                  <a:gd name="T82" fmla="+- 0 4855 3868"/>
                  <a:gd name="T83" fmla="*/ 4855 h 2358"/>
                  <a:gd name="T84" fmla="+- 0 4719 4148"/>
                  <a:gd name="T85" fmla="*/ T84 w 2201"/>
                  <a:gd name="T86" fmla="+- 0 4818 3868"/>
                  <a:gd name="T87" fmla="*/ 4818 h 2358"/>
                  <a:gd name="T88" fmla="+- 0 4558 4148"/>
                  <a:gd name="T89" fmla="*/ T88 w 2201"/>
                  <a:gd name="T90" fmla="+- 0 4706 3868"/>
                  <a:gd name="T91" fmla="*/ 4706 h 2358"/>
                  <a:gd name="T92" fmla="+- 0 4468 4148"/>
                  <a:gd name="T93" fmla="*/ T92 w 2201"/>
                  <a:gd name="T94" fmla="+- 0 4590 3868"/>
                  <a:gd name="T95" fmla="*/ 4590 h 2358"/>
                  <a:gd name="T96" fmla="+- 0 4422 4148"/>
                  <a:gd name="T97" fmla="*/ T96 w 2201"/>
                  <a:gd name="T98" fmla="+- 0 4468 3868"/>
                  <a:gd name="T99" fmla="*/ 4468 h 2358"/>
                  <a:gd name="T100" fmla="+- 0 4421 4148"/>
                  <a:gd name="T101" fmla="*/ T100 w 2201"/>
                  <a:gd name="T102" fmla="+- 0 4378 3868"/>
                  <a:gd name="T103" fmla="*/ 4378 h 2358"/>
                  <a:gd name="T104" fmla="+- 0 4475 4148"/>
                  <a:gd name="T105" fmla="*/ T104 w 2201"/>
                  <a:gd name="T106" fmla="+- 0 4262 3868"/>
                  <a:gd name="T107" fmla="*/ 4262 h 2358"/>
                  <a:gd name="T108" fmla="+- 0 4589 4148"/>
                  <a:gd name="T109" fmla="*/ T108 w 2201"/>
                  <a:gd name="T110" fmla="+- 0 4169 3868"/>
                  <a:gd name="T111" fmla="*/ 4169 h 2358"/>
                  <a:gd name="T112" fmla="+- 0 4716 4148"/>
                  <a:gd name="T113" fmla="*/ T112 w 2201"/>
                  <a:gd name="T114" fmla="+- 0 4129 3868"/>
                  <a:gd name="T115" fmla="*/ 4129 h 2358"/>
                  <a:gd name="T116" fmla="+- 0 4868 4148"/>
                  <a:gd name="T117" fmla="*/ T116 w 2201"/>
                  <a:gd name="T118" fmla="+- 0 4114 3868"/>
                  <a:gd name="T119" fmla="*/ 4114 h 2358"/>
                  <a:gd name="T120" fmla="+- 0 4895 4148"/>
                  <a:gd name="T121" fmla="*/ T120 w 2201"/>
                  <a:gd name="T122" fmla="+- 0 4108 3868"/>
                  <a:gd name="T123" fmla="*/ 4108 h 2358"/>
                  <a:gd name="T124" fmla="+- 0 4907 4148"/>
                  <a:gd name="T125" fmla="*/ T124 w 2201"/>
                  <a:gd name="T126" fmla="+- 0 4098 3868"/>
                  <a:gd name="T127" fmla="*/ 4098 h 2358"/>
                  <a:gd name="T128" fmla="+- 0 4907 4148"/>
                  <a:gd name="T129" fmla="*/ T128 w 2201"/>
                  <a:gd name="T130" fmla="+- 0 4083 3868"/>
                  <a:gd name="T131" fmla="*/ 4083 h 2358"/>
                  <a:gd name="T132" fmla="+- 0 4903 4148"/>
                  <a:gd name="T133" fmla="*/ T132 w 2201"/>
                  <a:gd name="T134" fmla="+- 0 4067 3868"/>
                  <a:gd name="T135" fmla="*/ 4067 h 2358"/>
                  <a:gd name="T136" fmla="+- 0 4888 4148"/>
                  <a:gd name="T137" fmla="*/ T136 w 2201"/>
                  <a:gd name="T138" fmla="+- 0 4046 3868"/>
                  <a:gd name="T139" fmla="*/ 4046 h 2358"/>
                  <a:gd name="T140" fmla="+- 0 4793 4148"/>
                  <a:gd name="T141" fmla="*/ T140 w 2201"/>
                  <a:gd name="T142" fmla="+- 0 3943 3868"/>
                  <a:gd name="T143" fmla="*/ 3943 h 2358"/>
                  <a:gd name="T144" fmla="+- 0 4696 4148"/>
                  <a:gd name="T145" fmla="*/ T144 w 2201"/>
                  <a:gd name="T146" fmla="+- 0 3874 3868"/>
                  <a:gd name="T147" fmla="*/ 3874 h 2358"/>
                  <a:gd name="T148" fmla="+- 0 4666 4148"/>
                  <a:gd name="T149" fmla="*/ T148 w 2201"/>
                  <a:gd name="T150" fmla="+- 0 3868 3868"/>
                  <a:gd name="T151" fmla="*/ 3868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</a:cxnLst>
                <a:rect l="0" t="0" r="r" b="b"/>
                <a:pathLst>
                  <a:path w="2201" h="2358">
                    <a:moveTo>
                      <a:pt x="518" y="0"/>
                    </a:moveTo>
                    <a:lnTo>
                      <a:pt x="456" y="3"/>
                    </a:lnTo>
                    <a:lnTo>
                      <a:pt x="377" y="20"/>
                    </a:lnTo>
                    <a:lnTo>
                      <a:pt x="294" y="50"/>
                    </a:lnTo>
                    <a:lnTo>
                      <a:pt x="240" y="78"/>
                    </a:lnTo>
                    <a:lnTo>
                      <a:pt x="190" y="112"/>
                    </a:lnTo>
                    <a:lnTo>
                      <a:pt x="108" y="193"/>
                    </a:lnTo>
                    <a:lnTo>
                      <a:pt x="48" y="285"/>
                    </a:lnTo>
                    <a:lnTo>
                      <a:pt x="12" y="387"/>
                    </a:lnTo>
                    <a:lnTo>
                      <a:pt x="0" y="496"/>
                    </a:lnTo>
                    <a:lnTo>
                      <a:pt x="4" y="553"/>
                    </a:lnTo>
                    <a:lnTo>
                      <a:pt x="29" y="669"/>
                    </a:lnTo>
                    <a:lnTo>
                      <a:pt x="51" y="728"/>
                    </a:lnTo>
                    <a:lnTo>
                      <a:pt x="80" y="788"/>
                    </a:lnTo>
                    <a:lnTo>
                      <a:pt x="117" y="850"/>
                    </a:lnTo>
                    <a:lnTo>
                      <a:pt x="159" y="911"/>
                    </a:lnTo>
                    <a:lnTo>
                      <a:pt x="209" y="971"/>
                    </a:lnTo>
                    <a:lnTo>
                      <a:pt x="265" y="1031"/>
                    </a:lnTo>
                    <a:lnTo>
                      <a:pt x="323" y="1085"/>
                    </a:lnTo>
                    <a:lnTo>
                      <a:pt x="379" y="1132"/>
                    </a:lnTo>
                    <a:lnTo>
                      <a:pt x="435" y="1172"/>
                    </a:lnTo>
                    <a:lnTo>
                      <a:pt x="489" y="1204"/>
                    </a:lnTo>
                    <a:lnTo>
                      <a:pt x="542" y="1231"/>
                    </a:lnTo>
                    <a:lnTo>
                      <a:pt x="647" y="1272"/>
                    </a:lnTo>
                    <a:lnTo>
                      <a:pt x="748" y="1296"/>
                    </a:lnTo>
                    <a:lnTo>
                      <a:pt x="847" y="1304"/>
                    </a:lnTo>
                    <a:lnTo>
                      <a:pt x="896" y="1303"/>
                    </a:lnTo>
                    <a:lnTo>
                      <a:pt x="990" y="1296"/>
                    </a:lnTo>
                    <a:lnTo>
                      <a:pt x="1081" y="1282"/>
                    </a:lnTo>
                    <a:lnTo>
                      <a:pt x="1260" y="1251"/>
                    </a:lnTo>
                    <a:lnTo>
                      <a:pt x="1303" y="1246"/>
                    </a:lnTo>
                    <a:lnTo>
                      <a:pt x="1346" y="1242"/>
                    </a:lnTo>
                    <a:lnTo>
                      <a:pt x="1388" y="1241"/>
                    </a:lnTo>
                    <a:lnTo>
                      <a:pt x="1950" y="1241"/>
                    </a:lnTo>
                    <a:lnTo>
                      <a:pt x="1903" y="1191"/>
                    </a:lnTo>
                    <a:lnTo>
                      <a:pt x="1847" y="1138"/>
                    </a:lnTo>
                    <a:lnTo>
                      <a:pt x="1791" y="1091"/>
                    </a:lnTo>
                    <a:lnTo>
                      <a:pt x="1736" y="1051"/>
                    </a:lnTo>
                    <a:lnTo>
                      <a:pt x="1682" y="1018"/>
                    </a:lnTo>
                    <a:lnTo>
                      <a:pt x="1621" y="988"/>
                    </a:lnTo>
                    <a:lnTo>
                      <a:pt x="780" y="988"/>
                    </a:lnTo>
                    <a:lnTo>
                      <a:pt x="738" y="987"/>
                    </a:lnTo>
                    <a:lnTo>
                      <a:pt x="654" y="976"/>
                    </a:lnTo>
                    <a:lnTo>
                      <a:pt x="571" y="950"/>
                    </a:lnTo>
                    <a:lnTo>
                      <a:pt x="490" y="906"/>
                    </a:lnTo>
                    <a:lnTo>
                      <a:pt x="410" y="838"/>
                    </a:lnTo>
                    <a:lnTo>
                      <a:pt x="360" y="782"/>
                    </a:lnTo>
                    <a:lnTo>
                      <a:pt x="320" y="722"/>
                    </a:lnTo>
                    <a:lnTo>
                      <a:pt x="291" y="661"/>
                    </a:lnTo>
                    <a:lnTo>
                      <a:pt x="274" y="600"/>
                    </a:lnTo>
                    <a:lnTo>
                      <a:pt x="270" y="540"/>
                    </a:lnTo>
                    <a:lnTo>
                      <a:pt x="273" y="510"/>
                    </a:lnTo>
                    <a:lnTo>
                      <a:pt x="292" y="450"/>
                    </a:lnTo>
                    <a:lnTo>
                      <a:pt x="327" y="394"/>
                    </a:lnTo>
                    <a:lnTo>
                      <a:pt x="379" y="342"/>
                    </a:lnTo>
                    <a:lnTo>
                      <a:pt x="441" y="301"/>
                    </a:lnTo>
                    <a:lnTo>
                      <a:pt x="506" y="277"/>
                    </a:lnTo>
                    <a:lnTo>
                      <a:pt x="568" y="261"/>
                    </a:lnTo>
                    <a:lnTo>
                      <a:pt x="653" y="251"/>
                    </a:lnTo>
                    <a:lnTo>
                      <a:pt x="720" y="246"/>
                    </a:lnTo>
                    <a:lnTo>
                      <a:pt x="735" y="244"/>
                    </a:lnTo>
                    <a:lnTo>
                      <a:pt x="747" y="240"/>
                    </a:lnTo>
                    <a:lnTo>
                      <a:pt x="754" y="235"/>
                    </a:lnTo>
                    <a:lnTo>
                      <a:pt x="759" y="230"/>
                    </a:lnTo>
                    <a:lnTo>
                      <a:pt x="760" y="224"/>
                    </a:lnTo>
                    <a:lnTo>
                      <a:pt x="759" y="215"/>
                    </a:lnTo>
                    <a:lnTo>
                      <a:pt x="758" y="208"/>
                    </a:lnTo>
                    <a:lnTo>
                      <a:pt x="755" y="199"/>
                    </a:lnTo>
                    <a:lnTo>
                      <a:pt x="746" y="187"/>
                    </a:lnTo>
                    <a:lnTo>
                      <a:pt x="740" y="178"/>
                    </a:lnTo>
                    <a:lnTo>
                      <a:pt x="696" y="125"/>
                    </a:lnTo>
                    <a:lnTo>
                      <a:pt x="645" y="75"/>
                    </a:lnTo>
                    <a:lnTo>
                      <a:pt x="591" y="27"/>
                    </a:lnTo>
                    <a:lnTo>
                      <a:pt x="548" y="6"/>
                    </a:lnTo>
                    <a:lnTo>
                      <a:pt x="532" y="1"/>
                    </a:lnTo>
                    <a:lnTo>
                      <a:pt x="518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88" name="Freeform 3461"/>
              <p:cNvSpPr>
                <a:spLocks/>
              </p:cNvSpPr>
              <p:nvPr/>
            </p:nvSpPr>
            <p:spPr bwMode="auto">
              <a:xfrm>
                <a:off x="4148" y="3868"/>
                <a:ext cx="2201" cy="2358"/>
              </a:xfrm>
              <a:custGeom>
                <a:avLst/>
                <a:gdLst>
                  <a:gd name="T0" fmla="+- 0 5472 4148"/>
                  <a:gd name="T1" fmla="*/ T0 w 2201"/>
                  <a:gd name="T2" fmla="+- 0 4792 3868"/>
                  <a:gd name="T3" fmla="*/ 4792 h 2358"/>
                  <a:gd name="T4" fmla="+- 0 5375 4148"/>
                  <a:gd name="T5" fmla="*/ T4 w 2201"/>
                  <a:gd name="T6" fmla="+- 0 4796 3868"/>
                  <a:gd name="T7" fmla="*/ 4796 h 2358"/>
                  <a:gd name="T8" fmla="+- 0 5282 4148"/>
                  <a:gd name="T9" fmla="*/ T8 w 2201"/>
                  <a:gd name="T10" fmla="+- 0 4807 3868"/>
                  <a:gd name="T11" fmla="*/ 4807 h 2358"/>
                  <a:gd name="T12" fmla="+- 0 5102 4148"/>
                  <a:gd name="T13" fmla="*/ T12 w 2201"/>
                  <a:gd name="T14" fmla="+- 0 4838 3868"/>
                  <a:gd name="T15" fmla="*/ 4838 h 2358"/>
                  <a:gd name="T16" fmla="+- 0 5058 4148"/>
                  <a:gd name="T17" fmla="*/ T16 w 2201"/>
                  <a:gd name="T18" fmla="+- 0 4845 3868"/>
                  <a:gd name="T19" fmla="*/ 4845 h 2358"/>
                  <a:gd name="T20" fmla="+- 0 5014 4148"/>
                  <a:gd name="T21" fmla="*/ T20 w 2201"/>
                  <a:gd name="T22" fmla="+- 0 4851 3868"/>
                  <a:gd name="T23" fmla="*/ 4851 h 2358"/>
                  <a:gd name="T24" fmla="+- 0 4971 4148"/>
                  <a:gd name="T25" fmla="*/ T24 w 2201"/>
                  <a:gd name="T26" fmla="+- 0 4855 3868"/>
                  <a:gd name="T27" fmla="*/ 4855 h 2358"/>
                  <a:gd name="T28" fmla="+- 0 4928 4148"/>
                  <a:gd name="T29" fmla="*/ T28 w 2201"/>
                  <a:gd name="T30" fmla="+- 0 4856 3868"/>
                  <a:gd name="T31" fmla="*/ 4856 h 2358"/>
                  <a:gd name="T32" fmla="+- 0 5769 4148"/>
                  <a:gd name="T33" fmla="*/ T32 w 2201"/>
                  <a:gd name="T34" fmla="+- 0 4856 3868"/>
                  <a:gd name="T35" fmla="*/ 4856 h 2358"/>
                  <a:gd name="T36" fmla="+- 0 5672 4148"/>
                  <a:gd name="T37" fmla="*/ T36 w 2201"/>
                  <a:gd name="T38" fmla="+- 0 4820 3868"/>
                  <a:gd name="T39" fmla="*/ 4820 h 2358"/>
                  <a:gd name="T40" fmla="+- 0 5571 4148"/>
                  <a:gd name="T41" fmla="*/ T40 w 2201"/>
                  <a:gd name="T42" fmla="+- 0 4798 3868"/>
                  <a:gd name="T43" fmla="*/ 4798 h 2358"/>
                  <a:gd name="T44" fmla="+- 0 5521 4148"/>
                  <a:gd name="T45" fmla="*/ T44 w 2201"/>
                  <a:gd name="T46" fmla="+- 0 4793 3868"/>
                  <a:gd name="T47" fmla="*/ 4793 h 2358"/>
                  <a:gd name="T48" fmla="+- 0 5472 4148"/>
                  <a:gd name="T49" fmla="*/ T48 w 2201"/>
                  <a:gd name="T50" fmla="+- 0 4792 3868"/>
                  <a:gd name="T51" fmla="*/ 4792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</a:cxnLst>
                <a:rect l="0" t="0" r="r" b="b"/>
                <a:pathLst>
                  <a:path w="2201" h="2358">
                    <a:moveTo>
                      <a:pt x="1324" y="924"/>
                    </a:moveTo>
                    <a:lnTo>
                      <a:pt x="1227" y="928"/>
                    </a:lnTo>
                    <a:lnTo>
                      <a:pt x="1134" y="939"/>
                    </a:lnTo>
                    <a:lnTo>
                      <a:pt x="954" y="970"/>
                    </a:lnTo>
                    <a:lnTo>
                      <a:pt x="910" y="977"/>
                    </a:lnTo>
                    <a:lnTo>
                      <a:pt x="866" y="983"/>
                    </a:lnTo>
                    <a:lnTo>
                      <a:pt x="823" y="987"/>
                    </a:lnTo>
                    <a:lnTo>
                      <a:pt x="780" y="988"/>
                    </a:lnTo>
                    <a:lnTo>
                      <a:pt x="1621" y="988"/>
                    </a:lnTo>
                    <a:lnTo>
                      <a:pt x="1524" y="952"/>
                    </a:lnTo>
                    <a:lnTo>
                      <a:pt x="1423" y="930"/>
                    </a:lnTo>
                    <a:lnTo>
                      <a:pt x="1373" y="925"/>
                    </a:lnTo>
                    <a:lnTo>
                      <a:pt x="1324" y="924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6" name="Group 3457"/>
            <p:cNvGrpSpPr>
              <a:grpSpLocks/>
            </p:cNvGrpSpPr>
            <p:nvPr/>
          </p:nvGrpSpPr>
          <p:grpSpPr bwMode="auto">
            <a:xfrm>
              <a:off x="4937" y="3302"/>
              <a:ext cx="2510" cy="2010"/>
              <a:chOff x="4937" y="3302"/>
              <a:chExt cx="2510" cy="2010"/>
            </a:xfrm>
          </p:grpSpPr>
          <p:sp>
            <p:nvSpPr>
              <p:cNvPr id="84" name="Freeform 3459"/>
              <p:cNvSpPr>
                <a:spLocks/>
              </p:cNvSpPr>
              <p:nvPr/>
            </p:nvSpPr>
            <p:spPr bwMode="auto">
              <a:xfrm>
                <a:off x="4937" y="3302"/>
                <a:ext cx="2510" cy="2010"/>
              </a:xfrm>
              <a:custGeom>
                <a:avLst/>
                <a:gdLst>
                  <a:gd name="T0" fmla="+- 0 5082 4937"/>
                  <a:gd name="T1" fmla="*/ T0 w 2510"/>
                  <a:gd name="T2" fmla="+- 0 3302 3302"/>
                  <a:gd name="T3" fmla="*/ 3302 h 2010"/>
                  <a:gd name="T4" fmla="+- 0 5027 4937"/>
                  <a:gd name="T5" fmla="*/ T4 w 2510"/>
                  <a:gd name="T6" fmla="+- 0 3328 3302"/>
                  <a:gd name="T7" fmla="*/ 3328 h 2010"/>
                  <a:gd name="T8" fmla="+- 0 4982 4937"/>
                  <a:gd name="T9" fmla="*/ T8 w 2510"/>
                  <a:gd name="T10" fmla="+- 0 3370 3302"/>
                  <a:gd name="T11" fmla="*/ 3370 h 2010"/>
                  <a:gd name="T12" fmla="+- 0 4943 4937"/>
                  <a:gd name="T13" fmla="*/ T12 w 2510"/>
                  <a:gd name="T14" fmla="+- 0 3426 3302"/>
                  <a:gd name="T15" fmla="*/ 3426 h 2010"/>
                  <a:gd name="T16" fmla="+- 0 4937 4937"/>
                  <a:gd name="T17" fmla="*/ T16 w 2510"/>
                  <a:gd name="T18" fmla="+- 0 3447 3302"/>
                  <a:gd name="T19" fmla="*/ 3447 h 2010"/>
                  <a:gd name="T20" fmla="+- 0 4937 4937"/>
                  <a:gd name="T21" fmla="*/ T20 w 2510"/>
                  <a:gd name="T22" fmla="+- 0 3456 3302"/>
                  <a:gd name="T23" fmla="*/ 3456 h 2010"/>
                  <a:gd name="T24" fmla="+- 0 6720 4937"/>
                  <a:gd name="T25" fmla="*/ T24 w 2510"/>
                  <a:gd name="T26" fmla="+- 0 5252 3302"/>
                  <a:gd name="T27" fmla="*/ 5252 h 2010"/>
                  <a:gd name="T28" fmla="+- 0 6774 4937"/>
                  <a:gd name="T29" fmla="*/ T28 w 2510"/>
                  <a:gd name="T30" fmla="+- 0 5296 3302"/>
                  <a:gd name="T31" fmla="*/ 5296 h 2010"/>
                  <a:gd name="T32" fmla="+- 0 6840 4937"/>
                  <a:gd name="T33" fmla="*/ T32 w 2510"/>
                  <a:gd name="T34" fmla="+- 0 5312 3302"/>
                  <a:gd name="T35" fmla="*/ 5312 h 2010"/>
                  <a:gd name="T36" fmla="+- 0 6858 4937"/>
                  <a:gd name="T37" fmla="*/ T36 w 2510"/>
                  <a:gd name="T38" fmla="+- 0 5309 3302"/>
                  <a:gd name="T39" fmla="*/ 5309 h 2010"/>
                  <a:gd name="T40" fmla="+- 0 6873 4937"/>
                  <a:gd name="T41" fmla="*/ T40 w 2510"/>
                  <a:gd name="T42" fmla="+- 0 5303 3302"/>
                  <a:gd name="T43" fmla="*/ 5303 h 2010"/>
                  <a:gd name="T44" fmla="+- 0 6885 4937"/>
                  <a:gd name="T45" fmla="*/ T44 w 2510"/>
                  <a:gd name="T46" fmla="+- 0 5293 3302"/>
                  <a:gd name="T47" fmla="*/ 5293 h 2010"/>
                  <a:gd name="T48" fmla="+- 0 7209 4937"/>
                  <a:gd name="T49" fmla="*/ T48 w 2510"/>
                  <a:gd name="T50" fmla="+- 0 4970 3302"/>
                  <a:gd name="T51" fmla="*/ 4970 h 2010"/>
                  <a:gd name="T52" fmla="+- 0 6770 4937"/>
                  <a:gd name="T53" fmla="*/ T52 w 2510"/>
                  <a:gd name="T54" fmla="+- 0 4970 3302"/>
                  <a:gd name="T55" fmla="*/ 4970 h 2010"/>
                  <a:gd name="T56" fmla="+- 0 5116 4937"/>
                  <a:gd name="T57" fmla="*/ T56 w 2510"/>
                  <a:gd name="T58" fmla="+- 0 3315 3302"/>
                  <a:gd name="T59" fmla="*/ 3315 h 2010"/>
                  <a:gd name="T60" fmla="+- 0 5107 4937"/>
                  <a:gd name="T61" fmla="*/ T60 w 2510"/>
                  <a:gd name="T62" fmla="+- 0 3309 3302"/>
                  <a:gd name="T63" fmla="*/ 3309 h 2010"/>
                  <a:gd name="T64" fmla="+- 0 5090 4937"/>
                  <a:gd name="T65" fmla="*/ T64 w 2510"/>
                  <a:gd name="T66" fmla="+- 0 3303 3302"/>
                  <a:gd name="T67" fmla="*/ 3303 h 2010"/>
                  <a:gd name="T68" fmla="+- 0 5082 4937"/>
                  <a:gd name="T69" fmla="*/ T68 w 2510"/>
                  <a:gd name="T70" fmla="+- 0 3302 3302"/>
                  <a:gd name="T71" fmla="*/ 3302 h 20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</a:cxnLst>
                <a:rect l="0" t="0" r="r" b="b"/>
                <a:pathLst>
                  <a:path w="2510" h="2010">
                    <a:moveTo>
                      <a:pt x="145" y="0"/>
                    </a:moveTo>
                    <a:lnTo>
                      <a:pt x="90" y="26"/>
                    </a:lnTo>
                    <a:lnTo>
                      <a:pt x="45" y="68"/>
                    </a:lnTo>
                    <a:lnTo>
                      <a:pt x="6" y="124"/>
                    </a:lnTo>
                    <a:lnTo>
                      <a:pt x="0" y="145"/>
                    </a:lnTo>
                    <a:lnTo>
                      <a:pt x="0" y="154"/>
                    </a:lnTo>
                    <a:lnTo>
                      <a:pt x="1783" y="1950"/>
                    </a:lnTo>
                    <a:lnTo>
                      <a:pt x="1837" y="1994"/>
                    </a:lnTo>
                    <a:lnTo>
                      <a:pt x="1903" y="2010"/>
                    </a:lnTo>
                    <a:lnTo>
                      <a:pt x="1921" y="2007"/>
                    </a:lnTo>
                    <a:lnTo>
                      <a:pt x="1936" y="2001"/>
                    </a:lnTo>
                    <a:lnTo>
                      <a:pt x="1948" y="1991"/>
                    </a:lnTo>
                    <a:lnTo>
                      <a:pt x="2272" y="1668"/>
                    </a:lnTo>
                    <a:lnTo>
                      <a:pt x="1833" y="1668"/>
                    </a:lnTo>
                    <a:lnTo>
                      <a:pt x="179" y="13"/>
                    </a:lnTo>
                    <a:lnTo>
                      <a:pt x="170" y="7"/>
                    </a:lnTo>
                    <a:lnTo>
                      <a:pt x="153" y="1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85" name="Freeform 3458"/>
              <p:cNvSpPr>
                <a:spLocks/>
              </p:cNvSpPr>
              <p:nvPr/>
            </p:nvSpPr>
            <p:spPr bwMode="auto">
              <a:xfrm>
                <a:off x="4937" y="3302"/>
                <a:ext cx="2510" cy="2010"/>
              </a:xfrm>
              <a:custGeom>
                <a:avLst/>
                <a:gdLst>
                  <a:gd name="T0" fmla="+- 0 7240 4937"/>
                  <a:gd name="T1" fmla="*/ T0 w 2510"/>
                  <a:gd name="T2" fmla="+- 0 4511 3302"/>
                  <a:gd name="T3" fmla="*/ 4511 h 2010"/>
                  <a:gd name="T4" fmla="+- 0 7231 4937"/>
                  <a:gd name="T5" fmla="*/ T4 w 2510"/>
                  <a:gd name="T6" fmla="+- 0 4512 3302"/>
                  <a:gd name="T7" fmla="*/ 4512 h 2010"/>
                  <a:gd name="T8" fmla="+- 0 7225 4937"/>
                  <a:gd name="T9" fmla="*/ T8 w 2510"/>
                  <a:gd name="T10" fmla="+- 0 4515 3302"/>
                  <a:gd name="T11" fmla="*/ 4515 h 2010"/>
                  <a:gd name="T12" fmla="+- 0 6770 4937"/>
                  <a:gd name="T13" fmla="*/ T12 w 2510"/>
                  <a:gd name="T14" fmla="+- 0 4970 3302"/>
                  <a:gd name="T15" fmla="*/ 4970 h 2010"/>
                  <a:gd name="T16" fmla="+- 0 7209 4937"/>
                  <a:gd name="T17" fmla="*/ T16 w 2510"/>
                  <a:gd name="T18" fmla="+- 0 4970 3302"/>
                  <a:gd name="T19" fmla="*/ 4970 h 2010"/>
                  <a:gd name="T20" fmla="+- 0 7444 4937"/>
                  <a:gd name="T21" fmla="*/ T20 w 2510"/>
                  <a:gd name="T22" fmla="+- 0 4734 3302"/>
                  <a:gd name="T23" fmla="*/ 4734 h 2010"/>
                  <a:gd name="T24" fmla="+- 0 7446 4937"/>
                  <a:gd name="T25" fmla="*/ T24 w 2510"/>
                  <a:gd name="T26" fmla="+- 0 4727 3302"/>
                  <a:gd name="T27" fmla="*/ 4727 h 2010"/>
                  <a:gd name="T28" fmla="+- 0 7447 4937"/>
                  <a:gd name="T29" fmla="*/ T28 w 2510"/>
                  <a:gd name="T30" fmla="+- 0 4717 3302"/>
                  <a:gd name="T31" fmla="*/ 4717 h 2010"/>
                  <a:gd name="T32" fmla="+- 0 7446 4937"/>
                  <a:gd name="T33" fmla="*/ T32 w 2510"/>
                  <a:gd name="T34" fmla="+- 0 4709 3302"/>
                  <a:gd name="T35" fmla="*/ 4709 h 2010"/>
                  <a:gd name="T36" fmla="+- 0 7408 4937"/>
                  <a:gd name="T37" fmla="*/ T36 w 2510"/>
                  <a:gd name="T38" fmla="+- 0 4646 3302"/>
                  <a:gd name="T39" fmla="*/ 4646 h 2010"/>
                  <a:gd name="T40" fmla="+- 0 7362 4937"/>
                  <a:gd name="T41" fmla="*/ T40 w 2510"/>
                  <a:gd name="T42" fmla="+- 0 4596 3302"/>
                  <a:gd name="T43" fmla="*/ 4596 h 2010"/>
                  <a:gd name="T44" fmla="+- 0 7310 4937"/>
                  <a:gd name="T45" fmla="*/ T44 w 2510"/>
                  <a:gd name="T46" fmla="+- 0 4548 3302"/>
                  <a:gd name="T47" fmla="*/ 4548 h 2010"/>
                  <a:gd name="T48" fmla="+- 0 7249 4937"/>
                  <a:gd name="T49" fmla="*/ T48 w 2510"/>
                  <a:gd name="T50" fmla="+- 0 4512 3302"/>
                  <a:gd name="T51" fmla="*/ 4512 h 2010"/>
                  <a:gd name="T52" fmla="+- 0 7240 4937"/>
                  <a:gd name="T53" fmla="*/ T52 w 2510"/>
                  <a:gd name="T54" fmla="+- 0 4511 3302"/>
                  <a:gd name="T55" fmla="*/ 4511 h 20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</a:cxnLst>
                <a:rect l="0" t="0" r="r" b="b"/>
                <a:pathLst>
                  <a:path w="2510" h="2010">
                    <a:moveTo>
                      <a:pt x="2303" y="1209"/>
                    </a:moveTo>
                    <a:lnTo>
                      <a:pt x="2294" y="1210"/>
                    </a:lnTo>
                    <a:lnTo>
                      <a:pt x="2288" y="1213"/>
                    </a:lnTo>
                    <a:lnTo>
                      <a:pt x="1833" y="1668"/>
                    </a:lnTo>
                    <a:lnTo>
                      <a:pt x="2272" y="1668"/>
                    </a:lnTo>
                    <a:lnTo>
                      <a:pt x="2507" y="1432"/>
                    </a:lnTo>
                    <a:lnTo>
                      <a:pt x="2509" y="1425"/>
                    </a:lnTo>
                    <a:lnTo>
                      <a:pt x="2510" y="1415"/>
                    </a:lnTo>
                    <a:lnTo>
                      <a:pt x="2509" y="1407"/>
                    </a:lnTo>
                    <a:lnTo>
                      <a:pt x="2471" y="1344"/>
                    </a:lnTo>
                    <a:lnTo>
                      <a:pt x="2425" y="1294"/>
                    </a:lnTo>
                    <a:lnTo>
                      <a:pt x="2373" y="1246"/>
                    </a:lnTo>
                    <a:lnTo>
                      <a:pt x="2312" y="1210"/>
                    </a:lnTo>
                    <a:lnTo>
                      <a:pt x="2303" y="1209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7" name="Group 3453"/>
            <p:cNvGrpSpPr>
              <a:grpSpLocks/>
            </p:cNvGrpSpPr>
            <p:nvPr/>
          </p:nvGrpSpPr>
          <p:grpSpPr bwMode="auto">
            <a:xfrm>
              <a:off x="6072" y="2126"/>
              <a:ext cx="2516" cy="2514"/>
              <a:chOff x="6072" y="2126"/>
              <a:chExt cx="2516" cy="2514"/>
            </a:xfrm>
          </p:grpSpPr>
          <p:sp>
            <p:nvSpPr>
              <p:cNvPr id="81" name="Freeform 3456"/>
              <p:cNvSpPr>
                <a:spLocks/>
              </p:cNvSpPr>
              <p:nvPr/>
            </p:nvSpPr>
            <p:spPr bwMode="auto">
              <a:xfrm>
                <a:off x="6072" y="2126"/>
                <a:ext cx="2516" cy="2514"/>
              </a:xfrm>
              <a:custGeom>
                <a:avLst/>
                <a:gdLst>
                  <a:gd name="T0" fmla="+- 0 6264 6072"/>
                  <a:gd name="T1" fmla="*/ T0 w 2516"/>
                  <a:gd name="T2" fmla="+- 0 2126 2126"/>
                  <a:gd name="T3" fmla="*/ 2126 h 2514"/>
                  <a:gd name="T4" fmla="+- 0 6199 6072"/>
                  <a:gd name="T5" fmla="*/ T4 w 2516"/>
                  <a:gd name="T6" fmla="+- 0 2156 2126"/>
                  <a:gd name="T7" fmla="*/ 2156 h 2514"/>
                  <a:gd name="T8" fmla="+- 0 6132 6072"/>
                  <a:gd name="T9" fmla="*/ T8 w 2516"/>
                  <a:gd name="T10" fmla="+- 0 2220 2126"/>
                  <a:gd name="T11" fmla="*/ 2220 h 2514"/>
                  <a:gd name="T12" fmla="+- 0 6092 6072"/>
                  <a:gd name="T13" fmla="*/ T12 w 2516"/>
                  <a:gd name="T14" fmla="+- 0 2265 2126"/>
                  <a:gd name="T15" fmla="*/ 2265 h 2514"/>
                  <a:gd name="T16" fmla="+- 0 6072 6072"/>
                  <a:gd name="T17" fmla="*/ T16 w 2516"/>
                  <a:gd name="T18" fmla="+- 0 2318 2126"/>
                  <a:gd name="T19" fmla="*/ 2318 h 2514"/>
                  <a:gd name="T20" fmla="+- 0 6076 6072"/>
                  <a:gd name="T21" fmla="*/ T20 w 2516"/>
                  <a:gd name="T22" fmla="+- 0 2329 2126"/>
                  <a:gd name="T23" fmla="*/ 2329 h 2514"/>
                  <a:gd name="T24" fmla="+- 0 6078 6072"/>
                  <a:gd name="T25" fmla="*/ T24 w 2516"/>
                  <a:gd name="T26" fmla="+- 0 2338 2126"/>
                  <a:gd name="T27" fmla="*/ 2338 h 2514"/>
                  <a:gd name="T28" fmla="+- 0 6082 6072"/>
                  <a:gd name="T29" fmla="*/ T28 w 2516"/>
                  <a:gd name="T30" fmla="+- 0 2347 2126"/>
                  <a:gd name="T31" fmla="*/ 2347 h 2514"/>
                  <a:gd name="T32" fmla="+- 0 6086 6072"/>
                  <a:gd name="T33" fmla="*/ T32 w 2516"/>
                  <a:gd name="T34" fmla="+- 0 2356 2126"/>
                  <a:gd name="T35" fmla="*/ 2356 h 2514"/>
                  <a:gd name="T36" fmla="+- 0 6092 6072"/>
                  <a:gd name="T37" fmla="*/ T36 w 2516"/>
                  <a:gd name="T38" fmla="+- 0 2366 2126"/>
                  <a:gd name="T39" fmla="*/ 2366 h 2514"/>
                  <a:gd name="T40" fmla="+- 0 6261 6072"/>
                  <a:gd name="T41" fmla="*/ T40 w 2516"/>
                  <a:gd name="T42" fmla="+- 0 2639 2126"/>
                  <a:gd name="T43" fmla="*/ 2639 h 2514"/>
                  <a:gd name="T44" fmla="+- 0 6788 6072"/>
                  <a:gd name="T45" fmla="*/ T44 w 2516"/>
                  <a:gd name="T46" fmla="+- 0 3496 2126"/>
                  <a:gd name="T47" fmla="*/ 3496 h 2514"/>
                  <a:gd name="T48" fmla="+- 0 6876 6072"/>
                  <a:gd name="T49" fmla="*/ T48 w 2516"/>
                  <a:gd name="T50" fmla="+- 0 3639 2126"/>
                  <a:gd name="T51" fmla="*/ 3639 h 2514"/>
                  <a:gd name="T52" fmla="+- 0 7018 6072"/>
                  <a:gd name="T53" fmla="*/ T52 w 2516"/>
                  <a:gd name="T54" fmla="+- 0 3871 2126"/>
                  <a:gd name="T55" fmla="*/ 3871 h 2514"/>
                  <a:gd name="T56" fmla="+- 0 7441 6072"/>
                  <a:gd name="T57" fmla="*/ T56 w 2516"/>
                  <a:gd name="T58" fmla="+- 0 4555 2126"/>
                  <a:gd name="T59" fmla="*/ 4555 h 2514"/>
                  <a:gd name="T60" fmla="+- 0 7485 6072"/>
                  <a:gd name="T61" fmla="*/ T60 w 2516"/>
                  <a:gd name="T62" fmla="+- 0 4614 2126"/>
                  <a:gd name="T63" fmla="*/ 4614 h 2514"/>
                  <a:gd name="T64" fmla="+- 0 7531 6072"/>
                  <a:gd name="T65" fmla="*/ T64 w 2516"/>
                  <a:gd name="T66" fmla="+- 0 4639 2126"/>
                  <a:gd name="T67" fmla="*/ 4639 h 2514"/>
                  <a:gd name="T68" fmla="+- 0 7541 6072"/>
                  <a:gd name="T69" fmla="*/ T68 w 2516"/>
                  <a:gd name="T70" fmla="+- 0 4638 2126"/>
                  <a:gd name="T71" fmla="*/ 4638 h 2514"/>
                  <a:gd name="T72" fmla="+- 0 7597 6072"/>
                  <a:gd name="T73" fmla="*/ T72 w 2516"/>
                  <a:gd name="T74" fmla="+- 0 4599 2126"/>
                  <a:gd name="T75" fmla="*/ 4599 h 2514"/>
                  <a:gd name="T76" fmla="+- 0 7644 6072"/>
                  <a:gd name="T77" fmla="*/ T76 w 2516"/>
                  <a:gd name="T78" fmla="+- 0 4548 2126"/>
                  <a:gd name="T79" fmla="*/ 4548 h 2514"/>
                  <a:gd name="T80" fmla="+- 0 7668 6072"/>
                  <a:gd name="T81" fmla="*/ T80 w 2516"/>
                  <a:gd name="T82" fmla="+- 0 4502 2126"/>
                  <a:gd name="T83" fmla="*/ 4502 h 2514"/>
                  <a:gd name="T84" fmla="+- 0 7669 6072"/>
                  <a:gd name="T85" fmla="*/ T84 w 2516"/>
                  <a:gd name="T86" fmla="+- 0 4491 2126"/>
                  <a:gd name="T87" fmla="*/ 4491 h 2514"/>
                  <a:gd name="T88" fmla="+- 0 7670 6072"/>
                  <a:gd name="T89" fmla="*/ T88 w 2516"/>
                  <a:gd name="T90" fmla="+- 0 4482 2126"/>
                  <a:gd name="T91" fmla="*/ 4482 h 2514"/>
                  <a:gd name="T92" fmla="+- 0 7665 6072"/>
                  <a:gd name="T93" fmla="*/ T92 w 2516"/>
                  <a:gd name="T94" fmla="+- 0 4472 2126"/>
                  <a:gd name="T95" fmla="*/ 4472 h 2514"/>
                  <a:gd name="T96" fmla="+- 0 7662 6072"/>
                  <a:gd name="T97" fmla="*/ T96 w 2516"/>
                  <a:gd name="T98" fmla="+- 0 4463 2126"/>
                  <a:gd name="T99" fmla="*/ 4463 h 2514"/>
                  <a:gd name="T100" fmla="+- 0 7658 6072"/>
                  <a:gd name="T101" fmla="*/ T100 w 2516"/>
                  <a:gd name="T102" fmla="+- 0 4453 2126"/>
                  <a:gd name="T103" fmla="*/ 4453 h 2514"/>
                  <a:gd name="T104" fmla="+- 0 7651 6072"/>
                  <a:gd name="T105" fmla="*/ T104 w 2516"/>
                  <a:gd name="T106" fmla="+- 0 4442 2126"/>
                  <a:gd name="T107" fmla="*/ 4442 h 2514"/>
                  <a:gd name="T108" fmla="+- 0 7340 6072"/>
                  <a:gd name="T109" fmla="*/ T108 w 2516"/>
                  <a:gd name="T110" fmla="+- 0 3952 2126"/>
                  <a:gd name="T111" fmla="*/ 3952 h 2514"/>
                  <a:gd name="T112" fmla="+- 0 7296 6072"/>
                  <a:gd name="T113" fmla="*/ T112 w 2516"/>
                  <a:gd name="T114" fmla="+- 0 3882 2126"/>
                  <a:gd name="T115" fmla="*/ 3882 h 2514"/>
                  <a:gd name="T116" fmla="+- 0 7539 6072"/>
                  <a:gd name="T117" fmla="*/ T116 w 2516"/>
                  <a:gd name="T118" fmla="+- 0 3639 2126"/>
                  <a:gd name="T119" fmla="*/ 3639 h 2514"/>
                  <a:gd name="T120" fmla="+- 0 7136 6072"/>
                  <a:gd name="T121" fmla="*/ T120 w 2516"/>
                  <a:gd name="T122" fmla="+- 0 3639 2126"/>
                  <a:gd name="T123" fmla="*/ 3639 h 2514"/>
                  <a:gd name="T124" fmla="+- 0 6489 6072"/>
                  <a:gd name="T125" fmla="*/ T124 w 2516"/>
                  <a:gd name="T126" fmla="+- 0 2610 2126"/>
                  <a:gd name="T127" fmla="*/ 2610 h 2514"/>
                  <a:gd name="T128" fmla="+- 0 6402 6072"/>
                  <a:gd name="T129" fmla="*/ T128 w 2516"/>
                  <a:gd name="T130" fmla="+- 0 2474 2126"/>
                  <a:gd name="T131" fmla="*/ 2474 h 2514"/>
                  <a:gd name="T132" fmla="+- 0 6403 6072"/>
                  <a:gd name="T133" fmla="*/ T132 w 2516"/>
                  <a:gd name="T134" fmla="+- 0 2473 2126"/>
                  <a:gd name="T135" fmla="*/ 2473 h 2514"/>
                  <a:gd name="T136" fmla="+- 0 6842 6072"/>
                  <a:gd name="T137" fmla="*/ T136 w 2516"/>
                  <a:gd name="T138" fmla="+- 0 2473 2126"/>
                  <a:gd name="T139" fmla="*/ 2473 h 2514"/>
                  <a:gd name="T140" fmla="+- 0 6314 6072"/>
                  <a:gd name="T141" fmla="*/ T140 w 2516"/>
                  <a:gd name="T142" fmla="+- 0 2146 2126"/>
                  <a:gd name="T143" fmla="*/ 2146 h 2514"/>
                  <a:gd name="T144" fmla="+- 0 6305 6072"/>
                  <a:gd name="T145" fmla="*/ T144 w 2516"/>
                  <a:gd name="T146" fmla="+- 0 2141 2126"/>
                  <a:gd name="T147" fmla="*/ 2141 h 2514"/>
                  <a:gd name="T148" fmla="+- 0 6295 6072"/>
                  <a:gd name="T149" fmla="*/ T148 w 2516"/>
                  <a:gd name="T150" fmla="+- 0 2136 2126"/>
                  <a:gd name="T151" fmla="*/ 2136 h 2514"/>
                  <a:gd name="T152" fmla="+- 0 6285 6072"/>
                  <a:gd name="T153" fmla="*/ T152 w 2516"/>
                  <a:gd name="T154" fmla="+- 0 2132 2126"/>
                  <a:gd name="T155" fmla="*/ 2132 h 2514"/>
                  <a:gd name="T156" fmla="+- 0 6276 6072"/>
                  <a:gd name="T157" fmla="*/ T156 w 2516"/>
                  <a:gd name="T158" fmla="+- 0 2129 2126"/>
                  <a:gd name="T159" fmla="*/ 2129 h 2514"/>
                  <a:gd name="T160" fmla="+- 0 6264 6072"/>
                  <a:gd name="T161" fmla="*/ T160 w 2516"/>
                  <a:gd name="T162" fmla="+- 0 2126 2126"/>
                  <a:gd name="T163" fmla="*/ 2126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2516" h="2514">
                    <a:moveTo>
                      <a:pt x="192" y="0"/>
                    </a:moveTo>
                    <a:lnTo>
                      <a:pt x="127" y="30"/>
                    </a:lnTo>
                    <a:lnTo>
                      <a:pt x="60" y="94"/>
                    </a:lnTo>
                    <a:lnTo>
                      <a:pt x="20" y="139"/>
                    </a:lnTo>
                    <a:lnTo>
                      <a:pt x="0" y="192"/>
                    </a:lnTo>
                    <a:lnTo>
                      <a:pt x="4" y="203"/>
                    </a:lnTo>
                    <a:lnTo>
                      <a:pt x="6" y="212"/>
                    </a:lnTo>
                    <a:lnTo>
                      <a:pt x="10" y="221"/>
                    </a:lnTo>
                    <a:lnTo>
                      <a:pt x="14" y="230"/>
                    </a:lnTo>
                    <a:lnTo>
                      <a:pt x="20" y="240"/>
                    </a:lnTo>
                    <a:lnTo>
                      <a:pt x="189" y="513"/>
                    </a:lnTo>
                    <a:lnTo>
                      <a:pt x="716" y="1370"/>
                    </a:lnTo>
                    <a:lnTo>
                      <a:pt x="804" y="1513"/>
                    </a:lnTo>
                    <a:lnTo>
                      <a:pt x="946" y="1745"/>
                    </a:lnTo>
                    <a:lnTo>
                      <a:pt x="1369" y="2429"/>
                    </a:lnTo>
                    <a:lnTo>
                      <a:pt x="1413" y="2488"/>
                    </a:lnTo>
                    <a:lnTo>
                      <a:pt x="1459" y="2513"/>
                    </a:lnTo>
                    <a:lnTo>
                      <a:pt x="1469" y="2512"/>
                    </a:lnTo>
                    <a:lnTo>
                      <a:pt x="1525" y="2473"/>
                    </a:lnTo>
                    <a:lnTo>
                      <a:pt x="1572" y="2422"/>
                    </a:lnTo>
                    <a:lnTo>
                      <a:pt x="1596" y="2376"/>
                    </a:lnTo>
                    <a:lnTo>
                      <a:pt x="1597" y="2365"/>
                    </a:lnTo>
                    <a:lnTo>
                      <a:pt x="1598" y="2356"/>
                    </a:lnTo>
                    <a:lnTo>
                      <a:pt x="1593" y="2346"/>
                    </a:lnTo>
                    <a:lnTo>
                      <a:pt x="1590" y="2337"/>
                    </a:lnTo>
                    <a:lnTo>
                      <a:pt x="1586" y="2327"/>
                    </a:lnTo>
                    <a:lnTo>
                      <a:pt x="1579" y="2316"/>
                    </a:lnTo>
                    <a:lnTo>
                      <a:pt x="1268" y="1826"/>
                    </a:lnTo>
                    <a:lnTo>
                      <a:pt x="1224" y="1756"/>
                    </a:lnTo>
                    <a:lnTo>
                      <a:pt x="1467" y="1513"/>
                    </a:lnTo>
                    <a:lnTo>
                      <a:pt x="1064" y="1513"/>
                    </a:lnTo>
                    <a:lnTo>
                      <a:pt x="417" y="484"/>
                    </a:lnTo>
                    <a:lnTo>
                      <a:pt x="330" y="348"/>
                    </a:lnTo>
                    <a:lnTo>
                      <a:pt x="331" y="347"/>
                    </a:lnTo>
                    <a:lnTo>
                      <a:pt x="770" y="347"/>
                    </a:lnTo>
                    <a:lnTo>
                      <a:pt x="242" y="20"/>
                    </a:lnTo>
                    <a:lnTo>
                      <a:pt x="233" y="15"/>
                    </a:lnTo>
                    <a:lnTo>
                      <a:pt x="223" y="10"/>
                    </a:lnTo>
                    <a:lnTo>
                      <a:pt x="213" y="6"/>
                    </a:lnTo>
                    <a:lnTo>
                      <a:pt x="204" y="3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82" name="Freeform 3455"/>
              <p:cNvSpPr>
                <a:spLocks/>
              </p:cNvSpPr>
              <p:nvPr/>
            </p:nvSpPr>
            <p:spPr bwMode="auto">
              <a:xfrm>
                <a:off x="6072" y="2126"/>
                <a:ext cx="2516" cy="2514"/>
              </a:xfrm>
              <a:custGeom>
                <a:avLst/>
                <a:gdLst>
                  <a:gd name="T0" fmla="+- 0 8287 6072"/>
                  <a:gd name="T1" fmla="*/ T0 w 2516"/>
                  <a:gd name="T2" fmla="+- 0 3361 2126"/>
                  <a:gd name="T3" fmla="*/ 3361 h 2514"/>
                  <a:gd name="T4" fmla="+- 0 7816 6072"/>
                  <a:gd name="T5" fmla="*/ T4 w 2516"/>
                  <a:gd name="T6" fmla="+- 0 3361 2126"/>
                  <a:gd name="T7" fmla="*/ 3361 h 2514"/>
                  <a:gd name="T8" fmla="+- 0 8261 6072"/>
                  <a:gd name="T9" fmla="*/ T8 w 2516"/>
                  <a:gd name="T10" fmla="+- 0 3639 2126"/>
                  <a:gd name="T11" fmla="*/ 3639 h 2514"/>
                  <a:gd name="T12" fmla="+- 0 8387 6072"/>
                  <a:gd name="T13" fmla="*/ T12 w 2516"/>
                  <a:gd name="T14" fmla="+- 0 3718 2126"/>
                  <a:gd name="T15" fmla="*/ 3718 h 2514"/>
                  <a:gd name="T16" fmla="+- 0 8399 6072"/>
                  <a:gd name="T17" fmla="*/ T16 w 2516"/>
                  <a:gd name="T18" fmla="+- 0 3724 2126"/>
                  <a:gd name="T19" fmla="*/ 3724 h 2514"/>
                  <a:gd name="T20" fmla="+- 0 8409 6072"/>
                  <a:gd name="T21" fmla="*/ T20 w 2516"/>
                  <a:gd name="T22" fmla="+- 0 3728 2126"/>
                  <a:gd name="T23" fmla="*/ 3728 h 2514"/>
                  <a:gd name="T24" fmla="+- 0 8427 6072"/>
                  <a:gd name="T25" fmla="*/ T24 w 2516"/>
                  <a:gd name="T26" fmla="+- 0 3734 2126"/>
                  <a:gd name="T27" fmla="*/ 3734 h 2514"/>
                  <a:gd name="T28" fmla="+- 0 8435 6072"/>
                  <a:gd name="T29" fmla="*/ T28 w 2516"/>
                  <a:gd name="T30" fmla="+- 0 3735 2126"/>
                  <a:gd name="T31" fmla="*/ 3735 h 2514"/>
                  <a:gd name="T32" fmla="+- 0 8445 6072"/>
                  <a:gd name="T33" fmla="*/ T32 w 2516"/>
                  <a:gd name="T34" fmla="+- 0 3731 2126"/>
                  <a:gd name="T35" fmla="*/ 3731 h 2514"/>
                  <a:gd name="T36" fmla="+- 0 8453 6072"/>
                  <a:gd name="T37" fmla="*/ T36 w 2516"/>
                  <a:gd name="T38" fmla="+- 0 3729 2126"/>
                  <a:gd name="T39" fmla="*/ 3729 h 2514"/>
                  <a:gd name="T40" fmla="+- 0 8502 6072"/>
                  <a:gd name="T41" fmla="*/ T40 w 2516"/>
                  <a:gd name="T42" fmla="+- 0 3693 2126"/>
                  <a:gd name="T43" fmla="*/ 3693 h 2514"/>
                  <a:gd name="T44" fmla="+- 0 8556 6072"/>
                  <a:gd name="T45" fmla="*/ T44 w 2516"/>
                  <a:gd name="T46" fmla="+- 0 3639 2126"/>
                  <a:gd name="T47" fmla="*/ 3639 h 2514"/>
                  <a:gd name="T48" fmla="+- 0 8587 6072"/>
                  <a:gd name="T49" fmla="*/ T48 w 2516"/>
                  <a:gd name="T50" fmla="+- 0 3586 2126"/>
                  <a:gd name="T51" fmla="*/ 3586 h 2514"/>
                  <a:gd name="T52" fmla="+- 0 8587 6072"/>
                  <a:gd name="T53" fmla="*/ T52 w 2516"/>
                  <a:gd name="T54" fmla="+- 0 3577 2126"/>
                  <a:gd name="T55" fmla="*/ 3577 h 2514"/>
                  <a:gd name="T56" fmla="+- 0 8538 6072"/>
                  <a:gd name="T57" fmla="*/ T56 w 2516"/>
                  <a:gd name="T58" fmla="+- 0 3519 2126"/>
                  <a:gd name="T59" fmla="*/ 3519 h 2514"/>
                  <a:gd name="T60" fmla="+- 0 8503 6072"/>
                  <a:gd name="T61" fmla="*/ T60 w 2516"/>
                  <a:gd name="T62" fmla="+- 0 3496 2126"/>
                  <a:gd name="T63" fmla="*/ 3496 h 2514"/>
                  <a:gd name="T64" fmla="+- 0 8287 6072"/>
                  <a:gd name="T65" fmla="*/ T64 w 2516"/>
                  <a:gd name="T66" fmla="+- 0 3361 2126"/>
                  <a:gd name="T67" fmla="*/ 3361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516" h="2514">
                    <a:moveTo>
                      <a:pt x="2215" y="1235"/>
                    </a:moveTo>
                    <a:lnTo>
                      <a:pt x="1744" y="1235"/>
                    </a:lnTo>
                    <a:lnTo>
                      <a:pt x="2189" y="1513"/>
                    </a:lnTo>
                    <a:lnTo>
                      <a:pt x="2315" y="1592"/>
                    </a:lnTo>
                    <a:lnTo>
                      <a:pt x="2327" y="1598"/>
                    </a:lnTo>
                    <a:lnTo>
                      <a:pt x="2337" y="1602"/>
                    </a:lnTo>
                    <a:lnTo>
                      <a:pt x="2355" y="1608"/>
                    </a:lnTo>
                    <a:lnTo>
                      <a:pt x="2363" y="1609"/>
                    </a:lnTo>
                    <a:lnTo>
                      <a:pt x="2373" y="1605"/>
                    </a:lnTo>
                    <a:lnTo>
                      <a:pt x="2381" y="1603"/>
                    </a:lnTo>
                    <a:lnTo>
                      <a:pt x="2430" y="1567"/>
                    </a:lnTo>
                    <a:lnTo>
                      <a:pt x="2484" y="1513"/>
                    </a:lnTo>
                    <a:lnTo>
                      <a:pt x="2515" y="1460"/>
                    </a:lnTo>
                    <a:lnTo>
                      <a:pt x="2515" y="1451"/>
                    </a:lnTo>
                    <a:lnTo>
                      <a:pt x="2466" y="1393"/>
                    </a:lnTo>
                    <a:lnTo>
                      <a:pt x="2431" y="1370"/>
                    </a:lnTo>
                    <a:lnTo>
                      <a:pt x="2215" y="123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83" name="Freeform 3454"/>
              <p:cNvSpPr>
                <a:spLocks/>
              </p:cNvSpPr>
              <p:nvPr/>
            </p:nvSpPr>
            <p:spPr bwMode="auto">
              <a:xfrm>
                <a:off x="6072" y="2126"/>
                <a:ext cx="2516" cy="2514"/>
              </a:xfrm>
              <a:custGeom>
                <a:avLst/>
                <a:gdLst>
                  <a:gd name="T0" fmla="+- 0 6842 6072"/>
                  <a:gd name="T1" fmla="*/ T0 w 2516"/>
                  <a:gd name="T2" fmla="+- 0 2473 2126"/>
                  <a:gd name="T3" fmla="*/ 2473 h 2514"/>
                  <a:gd name="T4" fmla="+- 0 6403 6072"/>
                  <a:gd name="T5" fmla="*/ T4 w 2516"/>
                  <a:gd name="T6" fmla="+- 0 2473 2126"/>
                  <a:gd name="T7" fmla="*/ 2473 h 2514"/>
                  <a:gd name="T8" fmla="+- 0 7571 6072"/>
                  <a:gd name="T9" fmla="*/ T8 w 2516"/>
                  <a:gd name="T10" fmla="+- 0 3203 2126"/>
                  <a:gd name="T11" fmla="*/ 3203 h 2514"/>
                  <a:gd name="T12" fmla="+- 0 7136 6072"/>
                  <a:gd name="T13" fmla="*/ T12 w 2516"/>
                  <a:gd name="T14" fmla="+- 0 3639 2126"/>
                  <a:gd name="T15" fmla="*/ 3639 h 2514"/>
                  <a:gd name="T16" fmla="+- 0 7539 6072"/>
                  <a:gd name="T17" fmla="*/ T16 w 2516"/>
                  <a:gd name="T18" fmla="+- 0 3639 2126"/>
                  <a:gd name="T19" fmla="*/ 3639 h 2514"/>
                  <a:gd name="T20" fmla="+- 0 7816 6072"/>
                  <a:gd name="T21" fmla="*/ T20 w 2516"/>
                  <a:gd name="T22" fmla="+- 0 3361 2126"/>
                  <a:gd name="T23" fmla="*/ 3361 h 2514"/>
                  <a:gd name="T24" fmla="+- 0 8287 6072"/>
                  <a:gd name="T25" fmla="*/ T24 w 2516"/>
                  <a:gd name="T26" fmla="+- 0 3361 2126"/>
                  <a:gd name="T27" fmla="*/ 3361 h 2514"/>
                  <a:gd name="T28" fmla="+- 0 6842 6072"/>
                  <a:gd name="T29" fmla="*/ T28 w 2516"/>
                  <a:gd name="T30" fmla="+- 0 2473 2126"/>
                  <a:gd name="T31" fmla="*/ 2473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2516" h="2514">
                    <a:moveTo>
                      <a:pt x="770" y="347"/>
                    </a:moveTo>
                    <a:lnTo>
                      <a:pt x="331" y="347"/>
                    </a:lnTo>
                    <a:lnTo>
                      <a:pt x="1499" y="1077"/>
                    </a:lnTo>
                    <a:lnTo>
                      <a:pt x="1064" y="1513"/>
                    </a:lnTo>
                    <a:lnTo>
                      <a:pt x="1467" y="1513"/>
                    </a:lnTo>
                    <a:lnTo>
                      <a:pt x="1744" y="1235"/>
                    </a:lnTo>
                    <a:lnTo>
                      <a:pt x="2215" y="1235"/>
                    </a:lnTo>
                    <a:lnTo>
                      <a:pt x="770" y="347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8" name="Group 3449"/>
            <p:cNvGrpSpPr>
              <a:grpSpLocks/>
            </p:cNvGrpSpPr>
            <p:nvPr/>
          </p:nvGrpSpPr>
          <p:grpSpPr bwMode="auto">
            <a:xfrm>
              <a:off x="6916" y="699"/>
              <a:ext cx="2685" cy="2659"/>
              <a:chOff x="6916" y="699"/>
              <a:chExt cx="2685" cy="2659"/>
            </a:xfrm>
          </p:grpSpPr>
          <p:sp>
            <p:nvSpPr>
              <p:cNvPr id="78" name="Freeform 3452"/>
              <p:cNvSpPr>
                <a:spLocks/>
              </p:cNvSpPr>
              <p:nvPr/>
            </p:nvSpPr>
            <p:spPr bwMode="auto">
              <a:xfrm>
                <a:off x="6916" y="699"/>
                <a:ext cx="2685" cy="2659"/>
              </a:xfrm>
              <a:custGeom>
                <a:avLst/>
                <a:gdLst>
                  <a:gd name="T0" fmla="+- 0 7061 6916"/>
                  <a:gd name="T1" fmla="*/ T0 w 2685"/>
                  <a:gd name="T2" fmla="+- 0 1324 699"/>
                  <a:gd name="T3" fmla="*/ 1324 h 2659"/>
                  <a:gd name="T4" fmla="+- 0 7006 6916"/>
                  <a:gd name="T5" fmla="*/ T4 w 2685"/>
                  <a:gd name="T6" fmla="+- 0 1349 699"/>
                  <a:gd name="T7" fmla="*/ 1349 h 2659"/>
                  <a:gd name="T8" fmla="+- 0 6961 6916"/>
                  <a:gd name="T9" fmla="*/ T8 w 2685"/>
                  <a:gd name="T10" fmla="+- 0 1391 699"/>
                  <a:gd name="T11" fmla="*/ 1391 h 2659"/>
                  <a:gd name="T12" fmla="+- 0 6922 6916"/>
                  <a:gd name="T13" fmla="*/ T12 w 2685"/>
                  <a:gd name="T14" fmla="+- 0 1448 699"/>
                  <a:gd name="T15" fmla="*/ 1448 h 2659"/>
                  <a:gd name="T16" fmla="+- 0 6916 6916"/>
                  <a:gd name="T17" fmla="*/ T16 w 2685"/>
                  <a:gd name="T18" fmla="+- 0 1469 699"/>
                  <a:gd name="T19" fmla="*/ 1469 h 2659"/>
                  <a:gd name="T20" fmla="+- 0 6916 6916"/>
                  <a:gd name="T21" fmla="*/ T20 w 2685"/>
                  <a:gd name="T22" fmla="+- 0 1477 699"/>
                  <a:gd name="T23" fmla="*/ 1477 h 2659"/>
                  <a:gd name="T24" fmla="+- 0 8771 6916"/>
                  <a:gd name="T25" fmla="*/ T24 w 2685"/>
                  <a:gd name="T26" fmla="+- 0 3346 699"/>
                  <a:gd name="T27" fmla="*/ 3346 h 2659"/>
                  <a:gd name="T28" fmla="+- 0 8787 6916"/>
                  <a:gd name="T29" fmla="*/ T28 w 2685"/>
                  <a:gd name="T30" fmla="+- 0 3353 699"/>
                  <a:gd name="T31" fmla="*/ 3353 h 2659"/>
                  <a:gd name="T32" fmla="+- 0 8797 6916"/>
                  <a:gd name="T33" fmla="*/ T32 w 2685"/>
                  <a:gd name="T34" fmla="+- 0 3358 699"/>
                  <a:gd name="T35" fmla="*/ 3358 h 2659"/>
                  <a:gd name="T36" fmla="+- 0 8805 6916"/>
                  <a:gd name="T37" fmla="*/ T36 w 2685"/>
                  <a:gd name="T38" fmla="+- 0 3358 699"/>
                  <a:gd name="T39" fmla="*/ 3358 h 2659"/>
                  <a:gd name="T40" fmla="+- 0 8815 6916"/>
                  <a:gd name="T41" fmla="*/ T40 w 2685"/>
                  <a:gd name="T42" fmla="+- 0 3355 699"/>
                  <a:gd name="T43" fmla="*/ 3355 h 2659"/>
                  <a:gd name="T44" fmla="+- 0 8826 6916"/>
                  <a:gd name="T45" fmla="*/ T44 w 2685"/>
                  <a:gd name="T46" fmla="+- 0 3352 699"/>
                  <a:gd name="T47" fmla="*/ 3352 h 2659"/>
                  <a:gd name="T48" fmla="+- 0 8883 6916"/>
                  <a:gd name="T49" fmla="*/ T48 w 2685"/>
                  <a:gd name="T50" fmla="+- 0 3313 699"/>
                  <a:gd name="T51" fmla="*/ 3313 h 2659"/>
                  <a:gd name="T52" fmla="+- 0 8924 6916"/>
                  <a:gd name="T53" fmla="*/ T52 w 2685"/>
                  <a:gd name="T54" fmla="+- 0 3268 699"/>
                  <a:gd name="T55" fmla="*/ 3268 h 2659"/>
                  <a:gd name="T56" fmla="+- 0 8947 6916"/>
                  <a:gd name="T57" fmla="*/ T56 w 2685"/>
                  <a:gd name="T58" fmla="+- 0 3223 699"/>
                  <a:gd name="T59" fmla="*/ 3223 h 2659"/>
                  <a:gd name="T60" fmla="+- 0 8950 6916"/>
                  <a:gd name="T61" fmla="*/ T60 w 2685"/>
                  <a:gd name="T62" fmla="+- 0 3213 699"/>
                  <a:gd name="T63" fmla="*/ 3213 h 2659"/>
                  <a:gd name="T64" fmla="+- 0 8950 6916"/>
                  <a:gd name="T65" fmla="*/ T64 w 2685"/>
                  <a:gd name="T66" fmla="+- 0 3205 699"/>
                  <a:gd name="T67" fmla="*/ 3205 h 2659"/>
                  <a:gd name="T68" fmla="+- 0 8945 6916"/>
                  <a:gd name="T69" fmla="*/ T68 w 2685"/>
                  <a:gd name="T70" fmla="+- 0 3195 699"/>
                  <a:gd name="T71" fmla="*/ 3195 h 2659"/>
                  <a:gd name="T72" fmla="+- 0 8942 6916"/>
                  <a:gd name="T73" fmla="*/ T72 w 2685"/>
                  <a:gd name="T74" fmla="+- 0 3186 699"/>
                  <a:gd name="T75" fmla="*/ 3186 h 2659"/>
                  <a:gd name="T76" fmla="+- 0 8938 6916"/>
                  <a:gd name="T77" fmla="*/ T76 w 2685"/>
                  <a:gd name="T78" fmla="+- 0 3179 699"/>
                  <a:gd name="T79" fmla="*/ 3179 h 2659"/>
                  <a:gd name="T80" fmla="+- 0 7978 6916"/>
                  <a:gd name="T81" fmla="*/ T80 w 2685"/>
                  <a:gd name="T82" fmla="+- 0 2219 699"/>
                  <a:gd name="T83" fmla="*/ 2219 h 2659"/>
                  <a:gd name="T84" fmla="+- 0 8746 6916"/>
                  <a:gd name="T85" fmla="*/ T84 w 2685"/>
                  <a:gd name="T86" fmla="+- 0 2219 699"/>
                  <a:gd name="T87" fmla="*/ 2219 h 2659"/>
                  <a:gd name="T88" fmla="+- 0 8658 6916"/>
                  <a:gd name="T89" fmla="*/ T88 w 2685"/>
                  <a:gd name="T90" fmla="+- 0 2190 699"/>
                  <a:gd name="T91" fmla="*/ 2190 h 2659"/>
                  <a:gd name="T92" fmla="+- 0 7948 6916"/>
                  <a:gd name="T93" fmla="*/ T92 w 2685"/>
                  <a:gd name="T94" fmla="+- 0 2190 699"/>
                  <a:gd name="T95" fmla="*/ 2190 h 2659"/>
                  <a:gd name="T96" fmla="+- 0 7095 6916"/>
                  <a:gd name="T97" fmla="*/ T96 w 2685"/>
                  <a:gd name="T98" fmla="+- 0 1336 699"/>
                  <a:gd name="T99" fmla="*/ 1336 h 2659"/>
                  <a:gd name="T100" fmla="+- 0 7086 6916"/>
                  <a:gd name="T101" fmla="*/ T100 w 2685"/>
                  <a:gd name="T102" fmla="+- 0 1330 699"/>
                  <a:gd name="T103" fmla="*/ 1330 h 2659"/>
                  <a:gd name="T104" fmla="+- 0 7069 6916"/>
                  <a:gd name="T105" fmla="*/ T104 w 2685"/>
                  <a:gd name="T106" fmla="+- 0 1324 699"/>
                  <a:gd name="T107" fmla="*/ 1324 h 2659"/>
                  <a:gd name="T108" fmla="+- 0 7061 6916"/>
                  <a:gd name="T109" fmla="*/ T108 w 2685"/>
                  <a:gd name="T110" fmla="+- 0 1324 699"/>
                  <a:gd name="T111" fmla="*/ 1324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2685" h="2659">
                    <a:moveTo>
                      <a:pt x="145" y="625"/>
                    </a:moveTo>
                    <a:lnTo>
                      <a:pt x="90" y="650"/>
                    </a:lnTo>
                    <a:lnTo>
                      <a:pt x="45" y="692"/>
                    </a:lnTo>
                    <a:lnTo>
                      <a:pt x="6" y="749"/>
                    </a:lnTo>
                    <a:lnTo>
                      <a:pt x="0" y="770"/>
                    </a:lnTo>
                    <a:lnTo>
                      <a:pt x="0" y="778"/>
                    </a:lnTo>
                    <a:lnTo>
                      <a:pt x="1855" y="2647"/>
                    </a:lnTo>
                    <a:lnTo>
                      <a:pt x="1871" y="2654"/>
                    </a:lnTo>
                    <a:lnTo>
                      <a:pt x="1881" y="2659"/>
                    </a:lnTo>
                    <a:lnTo>
                      <a:pt x="1889" y="2659"/>
                    </a:lnTo>
                    <a:lnTo>
                      <a:pt x="1899" y="2656"/>
                    </a:lnTo>
                    <a:lnTo>
                      <a:pt x="1910" y="2653"/>
                    </a:lnTo>
                    <a:lnTo>
                      <a:pt x="1967" y="2614"/>
                    </a:lnTo>
                    <a:lnTo>
                      <a:pt x="2008" y="2569"/>
                    </a:lnTo>
                    <a:lnTo>
                      <a:pt x="2031" y="2524"/>
                    </a:lnTo>
                    <a:lnTo>
                      <a:pt x="2034" y="2514"/>
                    </a:lnTo>
                    <a:lnTo>
                      <a:pt x="2034" y="2506"/>
                    </a:lnTo>
                    <a:lnTo>
                      <a:pt x="2029" y="2496"/>
                    </a:lnTo>
                    <a:lnTo>
                      <a:pt x="2026" y="2487"/>
                    </a:lnTo>
                    <a:lnTo>
                      <a:pt x="2022" y="2480"/>
                    </a:lnTo>
                    <a:lnTo>
                      <a:pt x="1062" y="1520"/>
                    </a:lnTo>
                    <a:lnTo>
                      <a:pt x="1830" y="1520"/>
                    </a:lnTo>
                    <a:lnTo>
                      <a:pt x="1742" y="1491"/>
                    </a:lnTo>
                    <a:lnTo>
                      <a:pt x="1032" y="1491"/>
                    </a:lnTo>
                    <a:lnTo>
                      <a:pt x="179" y="637"/>
                    </a:lnTo>
                    <a:lnTo>
                      <a:pt x="170" y="631"/>
                    </a:lnTo>
                    <a:lnTo>
                      <a:pt x="153" y="625"/>
                    </a:lnTo>
                    <a:lnTo>
                      <a:pt x="145" y="62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79" name="Freeform 3451"/>
              <p:cNvSpPr>
                <a:spLocks/>
              </p:cNvSpPr>
              <p:nvPr/>
            </p:nvSpPr>
            <p:spPr bwMode="auto">
              <a:xfrm>
                <a:off x="6916" y="699"/>
                <a:ext cx="2685" cy="2659"/>
              </a:xfrm>
              <a:custGeom>
                <a:avLst/>
                <a:gdLst>
                  <a:gd name="T0" fmla="+- 0 8746 6916"/>
                  <a:gd name="T1" fmla="*/ T0 w 2685"/>
                  <a:gd name="T2" fmla="+- 0 2219 699"/>
                  <a:gd name="T3" fmla="*/ 2219 h 2659"/>
                  <a:gd name="T4" fmla="+- 0 7978 6916"/>
                  <a:gd name="T5" fmla="*/ T4 w 2685"/>
                  <a:gd name="T6" fmla="+- 0 2219 699"/>
                  <a:gd name="T7" fmla="*/ 2219 h 2659"/>
                  <a:gd name="T8" fmla="+- 0 9391 6916"/>
                  <a:gd name="T9" fmla="*/ T8 w 2685"/>
                  <a:gd name="T10" fmla="+- 0 2711 699"/>
                  <a:gd name="T11" fmla="*/ 2711 h 2659"/>
                  <a:gd name="T12" fmla="+- 0 9402 6916"/>
                  <a:gd name="T13" fmla="*/ T12 w 2685"/>
                  <a:gd name="T14" fmla="+- 0 2715 699"/>
                  <a:gd name="T15" fmla="*/ 2715 h 2659"/>
                  <a:gd name="T16" fmla="+- 0 9413 6916"/>
                  <a:gd name="T17" fmla="*/ T16 w 2685"/>
                  <a:gd name="T18" fmla="+- 0 2718 699"/>
                  <a:gd name="T19" fmla="*/ 2718 h 2659"/>
                  <a:gd name="T20" fmla="+- 0 9424 6916"/>
                  <a:gd name="T21" fmla="*/ T20 w 2685"/>
                  <a:gd name="T22" fmla="+- 0 2719 699"/>
                  <a:gd name="T23" fmla="*/ 2719 h 2659"/>
                  <a:gd name="T24" fmla="+- 0 9435 6916"/>
                  <a:gd name="T25" fmla="*/ T24 w 2685"/>
                  <a:gd name="T26" fmla="+- 0 2720 699"/>
                  <a:gd name="T27" fmla="*/ 2720 h 2659"/>
                  <a:gd name="T28" fmla="+- 0 9446 6916"/>
                  <a:gd name="T29" fmla="*/ T28 w 2685"/>
                  <a:gd name="T30" fmla="+- 0 2720 699"/>
                  <a:gd name="T31" fmla="*/ 2720 h 2659"/>
                  <a:gd name="T32" fmla="+- 0 9511 6916"/>
                  <a:gd name="T33" fmla="*/ T32 w 2685"/>
                  <a:gd name="T34" fmla="+- 0 2683 699"/>
                  <a:gd name="T35" fmla="*/ 2683 h 2659"/>
                  <a:gd name="T36" fmla="+- 0 9554 6916"/>
                  <a:gd name="T37" fmla="*/ T36 w 2685"/>
                  <a:gd name="T38" fmla="+- 0 2641 699"/>
                  <a:gd name="T39" fmla="*/ 2641 h 2659"/>
                  <a:gd name="T40" fmla="+- 0 9595 6916"/>
                  <a:gd name="T41" fmla="*/ T40 w 2685"/>
                  <a:gd name="T42" fmla="+- 0 2583 699"/>
                  <a:gd name="T43" fmla="*/ 2583 h 2659"/>
                  <a:gd name="T44" fmla="+- 0 9600 6916"/>
                  <a:gd name="T45" fmla="*/ T44 w 2685"/>
                  <a:gd name="T46" fmla="+- 0 2561 699"/>
                  <a:gd name="T47" fmla="*/ 2561 h 2659"/>
                  <a:gd name="T48" fmla="+- 0 9599 6916"/>
                  <a:gd name="T49" fmla="*/ T48 w 2685"/>
                  <a:gd name="T50" fmla="+- 0 2553 699"/>
                  <a:gd name="T51" fmla="*/ 2553 h 2659"/>
                  <a:gd name="T52" fmla="+- 0 9551 6916"/>
                  <a:gd name="T53" fmla="*/ T52 w 2685"/>
                  <a:gd name="T54" fmla="+- 0 2498 699"/>
                  <a:gd name="T55" fmla="*/ 2498 h 2659"/>
                  <a:gd name="T56" fmla="+- 0 9479 6916"/>
                  <a:gd name="T57" fmla="*/ T56 w 2685"/>
                  <a:gd name="T58" fmla="+- 0 2467 699"/>
                  <a:gd name="T59" fmla="*/ 2467 h 2659"/>
                  <a:gd name="T60" fmla="+- 0 8746 6916"/>
                  <a:gd name="T61" fmla="*/ T60 w 2685"/>
                  <a:gd name="T62" fmla="+- 0 2219 699"/>
                  <a:gd name="T63" fmla="*/ 2219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2685" h="2659">
                    <a:moveTo>
                      <a:pt x="1830" y="1520"/>
                    </a:moveTo>
                    <a:lnTo>
                      <a:pt x="1062" y="1520"/>
                    </a:lnTo>
                    <a:lnTo>
                      <a:pt x="2475" y="2012"/>
                    </a:lnTo>
                    <a:lnTo>
                      <a:pt x="2486" y="2016"/>
                    </a:lnTo>
                    <a:lnTo>
                      <a:pt x="2497" y="2019"/>
                    </a:lnTo>
                    <a:lnTo>
                      <a:pt x="2508" y="2020"/>
                    </a:lnTo>
                    <a:lnTo>
                      <a:pt x="2519" y="2021"/>
                    </a:lnTo>
                    <a:lnTo>
                      <a:pt x="2530" y="2021"/>
                    </a:lnTo>
                    <a:lnTo>
                      <a:pt x="2595" y="1984"/>
                    </a:lnTo>
                    <a:lnTo>
                      <a:pt x="2638" y="1942"/>
                    </a:lnTo>
                    <a:lnTo>
                      <a:pt x="2679" y="1884"/>
                    </a:lnTo>
                    <a:lnTo>
                      <a:pt x="2684" y="1862"/>
                    </a:lnTo>
                    <a:lnTo>
                      <a:pt x="2683" y="1854"/>
                    </a:lnTo>
                    <a:lnTo>
                      <a:pt x="2635" y="1799"/>
                    </a:lnTo>
                    <a:lnTo>
                      <a:pt x="2563" y="1768"/>
                    </a:lnTo>
                    <a:lnTo>
                      <a:pt x="1830" y="152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80" name="Freeform 3450"/>
              <p:cNvSpPr>
                <a:spLocks/>
              </p:cNvSpPr>
              <p:nvPr/>
            </p:nvSpPr>
            <p:spPr bwMode="auto">
              <a:xfrm>
                <a:off x="6916" y="699"/>
                <a:ext cx="2685" cy="2659"/>
              </a:xfrm>
              <a:custGeom>
                <a:avLst/>
                <a:gdLst>
                  <a:gd name="T0" fmla="+- 0 7688 6916"/>
                  <a:gd name="T1" fmla="*/ T0 w 2685"/>
                  <a:gd name="T2" fmla="+- 0 699 699"/>
                  <a:gd name="T3" fmla="*/ 699 h 2659"/>
                  <a:gd name="T4" fmla="+- 0 7633 6916"/>
                  <a:gd name="T5" fmla="*/ T4 w 2685"/>
                  <a:gd name="T6" fmla="+- 0 723 699"/>
                  <a:gd name="T7" fmla="*/ 723 h 2659"/>
                  <a:gd name="T8" fmla="+- 0 7587 6916"/>
                  <a:gd name="T9" fmla="*/ T8 w 2685"/>
                  <a:gd name="T10" fmla="+- 0 765 699"/>
                  <a:gd name="T11" fmla="*/ 765 h 2659"/>
                  <a:gd name="T12" fmla="+- 0 7545 6916"/>
                  <a:gd name="T13" fmla="*/ T12 w 2685"/>
                  <a:gd name="T14" fmla="+- 0 821 699"/>
                  <a:gd name="T15" fmla="*/ 821 h 2659"/>
                  <a:gd name="T16" fmla="+- 0 7535 6916"/>
                  <a:gd name="T17" fmla="*/ T16 w 2685"/>
                  <a:gd name="T18" fmla="+- 0 854 699"/>
                  <a:gd name="T19" fmla="*/ 854 h 2659"/>
                  <a:gd name="T20" fmla="+- 0 7538 6916"/>
                  <a:gd name="T21" fmla="*/ T20 w 2685"/>
                  <a:gd name="T22" fmla="+- 0 876 699"/>
                  <a:gd name="T23" fmla="*/ 876 h 2659"/>
                  <a:gd name="T24" fmla="+- 0 7540 6916"/>
                  <a:gd name="T25" fmla="*/ T24 w 2685"/>
                  <a:gd name="T26" fmla="+- 0 888 699"/>
                  <a:gd name="T27" fmla="*/ 888 h 2659"/>
                  <a:gd name="T28" fmla="+- 0 7545 6916"/>
                  <a:gd name="T29" fmla="*/ T28 w 2685"/>
                  <a:gd name="T30" fmla="+- 0 901 699"/>
                  <a:gd name="T31" fmla="*/ 901 h 2659"/>
                  <a:gd name="T32" fmla="+- 0 7569 6916"/>
                  <a:gd name="T33" fmla="*/ T32 w 2685"/>
                  <a:gd name="T34" fmla="+- 0 976 699"/>
                  <a:gd name="T35" fmla="*/ 976 h 2659"/>
                  <a:gd name="T36" fmla="+- 0 7593 6916"/>
                  <a:gd name="T37" fmla="*/ T36 w 2685"/>
                  <a:gd name="T38" fmla="+- 0 1052 699"/>
                  <a:gd name="T39" fmla="*/ 1052 h 2659"/>
                  <a:gd name="T40" fmla="+- 0 7617 6916"/>
                  <a:gd name="T41" fmla="*/ T40 w 2685"/>
                  <a:gd name="T42" fmla="+- 0 1128 699"/>
                  <a:gd name="T43" fmla="*/ 1128 h 2659"/>
                  <a:gd name="T44" fmla="+- 0 7641 6916"/>
                  <a:gd name="T45" fmla="*/ T44 w 2685"/>
                  <a:gd name="T46" fmla="+- 0 1204 699"/>
                  <a:gd name="T47" fmla="*/ 1204 h 2659"/>
                  <a:gd name="T48" fmla="+- 0 7665 6916"/>
                  <a:gd name="T49" fmla="*/ T48 w 2685"/>
                  <a:gd name="T50" fmla="+- 0 1280 699"/>
                  <a:gd name="T51" fmla="*/ 1280 h 2659"/>
                  <a:gd name="T52" fmla="+- 0 7688 6916"/>
                  <a:gd name="T53" fmla="*/ T52 w 2685"/>
                  <a:gd name="T54" fmla="+- 0 1356 699"/>
                  <a:gd name="T55" fmla="*/ 1356 h 2659"/>
                  <a:gd name="T56" fmla="+- 0 7782 6916"/>
                  <a:gd name="T57" fmla="*/ T56 w 2685"/>
                  <a:gd name="T58" fmla="+- 0 1659 699"/>
                  <a:gd name="T59" fmla="*/ 1659 h 2659"/>
                  <a:gd name="T60" fmla="+- 0 7829 6916"/>
                  <a:gd name="T61" fmla="*/ T60 w 2685"/>
                  <a:gd name="T62" fmla="+- 0 1811 699"/>
                  <a:gd name="T63" fmla="*/ 1811 h 2659"/>
                  <a:gd name="T64" fmla="+- 0 7852 6916"/>
                  <a:gd name="T65" fmla="*/ T64 w 2685"/>
                  <a:gd name="T66" fmla="+- 0 1887 699"/>
                  <a:gd name="T67" fmla="*/ 1887 h 2659"/>
                  <a:gd name="T68" fmla="+- 0 7876 6916"/>
                  <a:gd name="T69" fmla="*/ T68 w 2685"/>
                  <a:gd name="T70" fmla="+- 0 1963 699"/>
                  <a:gd name="T71" fmla="*/ 1963 h 2659"/>
                  <a:gd name="T72" fmla="+- 0 7900 6916"/>
                  <a:gd name="T73" fmla="*/ T72 w 2685"/>
                  <a:gd name="T74" fmla="+- 0 2039 699"/>
                  <a:gd name="T75" fmla="*/ 2039 h 2659"/>
                  <a:gd name="T76" fmla="+- 0 7924 6916"/>
                  <a:gd name="T77" fmla="*/ T76 w 2685"/>
                  <a:gd name="T78" fmla="+- 0 2114 699"/>
                  <a:gd name="T79" fmla="*/ 2114 h 2659"/>
                  <a:gd name="T80" fmla="+- 0 7948 6916"/>
                  <a:gd name="T81" fmla="*/ T80 w 2685"/>
                  <a:gd name="T82" fmla="+- 0 2190 699"/>
                  <a:gd name="T83" fmla="*/ 2190 h 2659"/>
                  <a:gd name="T84" fmla="+- 0 8658 6916"/>
                  <a:gd name="T85" fmla="*/ T84 w 2685"/>
                  <a:gd name="T86" fmla="+- 0 2190 699"/>
                  <a:gd name="T87" fmla="*/ 2190 h 2659"/>
                  <a:gd name="T88" fmla="+- 0 8128 6916"/>
                  <a:gd name="T89" fmla="*/ T88 w 2685"/>
                  <a:gd name="T90" fmla="+- 0 2010 699"/>
                  <a:gd name="T91" fmla="*/ 2010 h 2659"/>
                  <a:gd name="T92" fmla="+- 0 8105 6916"/>
                  <a:gd name="T93" fmla="*/ T92 w 2685"/>
                  <a:gd name="T94" fmla="+- 0 1932 699"/>
                  <a:gd name="T95" fmla="*/ 1932 h 2659"/>
                  <a:gd name="T96" fmla="+- 0 8082 6916"/>
                  <a:gd name="T97" fmla="*/ T96 w 2685"/>
                  <a:gd name="T98" fmla="+- 0 1854 699"/>
                  <a:gd name="T99" fmla="*/ 1854 h 2659"/>
                  <a:gd name="T100" fmla="+- 0 8059 6916"/>
                  <a:gd name="T101" fmla="*/ T100 w 2685"/>
                  <a:gd name="T102" fmla="+- 0 1776 699"/>
                  <a:gd name="T103" fmla="*/ 1776 h 2659"/>
                  <a:gd name="T104" fmla="+- 0 8037 6916"/>
                  <a:gd name="T105" fmla="*/ T104 w 2685"/>
                  <a:gd name="T106" fmla="+- 0 1698 699"/>
                  <a:gd name="T107" fmla="*/ 1698 h 2659"/>
                  <a:gd name="T108" fmla="+- 0 8014 6916"/>
                  <a:gd name="T109" fmla="*/ T108 w 2685"/>
                  <a:gd name="T110" fmla="+- 0 1620 699"/>
                  <a:gd name="T111" fmla="*/ 1620 h 2659"/>
                  <a:gd name="T112" fmla="+- 0 7929 6916"/>
                  <a:gd name="T113" fmla="*/ T112 w 2685"/>
                  <a:gd name="T114" fmla="+- 0 1324 699"/>
                  <a:gd name="T115" fmla="*/ 1324 h 2659"/>
                  <a:gd name="T116" fmla="+- 0 7902 6916"/>
                  <a:gd name="T117" fmla="*/ T116 w 2685"/>
                  <a:gd name="T118" fmla="+- 0 1230 699"/>
                  <a:gd name="T119" fmla="*/ 1230 h 2659"/>
                  <a:gd name="T120" fmla="+- 0 7880 6916"/>
                  <a:gd name="T121" fmla="*/ T120 w 2685"/>
                  <a:gd name="T122" fmla="+- 0 1152 699"/>
                  <a:gd name="T123" fmla="*/ 1152 h 2659"/>
                  <a:gd name="T124" fmla="+- 0 7857 6916"/>
                  <a:gd name="T125" fmla="*/ T124 w 2685"/>
                  <a:gd name="T126" fmla="+- 0 1074 699"/>
                  <a:gd name="T127" fmla="*/ 1074 h 2659"/>
                  <a:gd name="T128" fmla="+- 0 7834 6916"/>
                  <a:gd name="T129" fmla="*/ T128 w 2685"/>
                  <a:gd name="T130" fmla="+- 0 996 699"/>
                  <a:gd name="T131" fmla="*/ 996 h 2659"/>
                  <a:gd name="T132" fmla="+- 0 7811 6916"/>
                  <a:gd name="T133" fmla="*/ T132 w 2685"/>
                  <a:gd name="T134" fmla="+- 0 918 699"/>
                  <a:gd name="T135" fmla="*/ 918 h 2659"/>
                  <a:gd name="T136" fmla="+- 0 7788 6916"/>
                  <a:gd name="T137" fmla="*/ T136 w 2685"/>
                  <a:gd name="T138" fmla="+- 0 840 699"/>
                  <a:gd name="T139" fmla="*/ 840 h 2659"/>
                  <a:gd name="T140" fmla="+- 0 7766 6916"/>
                  <a:gd name="T141" fmla="*/ T140 w 2685"/>
                  <a:gd name="T142" fmla="+- 0 778 699"/>
                  <a:gd name="T143" fmla="*/ 778 h 2659"/>
                  <a:gd name="T144" fmla="+- 0 7727 6916"/>
                  <a:gd name="T145" fmla="*/ T144 w 2685"/>
                  <a:gd name="T146" fmla="+- 0 719 699"/>
                  <a:gd name="T147" fmla="*/ 719 h 2659"/>
                  <a:gd name="T148" fmla="+- 0 7696 6916"/>
                  <a:gd name="T149" fmla="*/ T148 w 2685"/>
                  <a:gd name="T150" fmla="+- 0 700 699"/>
                  <a:gd name="T151" fmla="*/ 700 h 2659"/>
                  <a:gd name="T152" fmla="+- 0 7688 6916"/>
                  <a:gd name="T153" fmla="*/ T152 w 2685"/>
                  <a:gd name="T154" fmla="+- 0 699 699"/>
                  <a:gd name="T155" fmla="*/ 699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</a:cxnLst>
                <a:rect l="0" t="0" r="r" b="b"/>
                <a:pathLst>
                  <a:path w="2685" h="2659">
                    <a:moveTo>
                      <a:pt x="772" y="0"/>
                    </a:moveTo>
                    <a:lnTo>
                      <a:pt x="717" y="24"/>
                    </a:lnTo>
                    <a:lnTo>
                      <a:pt x="671" y="66"/>
                    </a:lnTo>
                    <a:lnTo>
                      <a:pt x="629" y="122"/>
                    </a:lnTo>
                    <a:lnTo>
                      <a:pt x="619" y="155"/>
                    </a:lnTo>
                    <a:lnTo>
                      <a:pt x="622" y="177"/>
                    </a:lnTo>
                    <a:lnTo>
                      <a:pt x="624" y="189"/>
                    </a:lnTo>
                    <a:lnTo>
                      <a:pt x="629" y="202"/>
                    </a:lnTo>
                    <a:lnTo>
                      <a:pt x="653" y="277"/>
                    </a:lnTo>
                    <a:lnTo>
                      <a:pt x="677" y="353"/>
                    </a:lnTo>
                    <a:lnTo>
                      <a:pt x="701" y="429"/>
                    </a:lnTo>
                    <a:lnTo>
                      <a:pt x="725" y="505"/>
                    </a:lnTo>
                    <a:lnTo>
                      <a:pt x="749" y="581"/>
                    </a:lnTo>
                    <a:lnTo>
                      <a:pt x="772" y="657"/>
                    </a:lnTo>
                    <a:lnTo>
                      <a:pt x="866" y="960"/>
                    </a:lnTo>
                    <a:lnTo>
                      <a:pt x="913" y="1112"/>
                    </a:lnTo>
                    <a:lnTo>
                      <a:pt x="936" y="1188"/>
                    </a:lnTo>
                    <a:lnTo>
                      <a:pt x="960" y="1264"/>
                    </a:lnTo>
                    <a:lnTo>
                      <a:pt x="984" y="1340"/>
                    </a:lnTo>
                    <a:lnTo>
                      <a:pt x="1008" y="1415"/>
                    </a:lnTo>
                    <a:lnTo>
                      <a:pt x="1032" y="1491"/>
                    </a:lnTo>
                    <a:lnTo>
                      <a:pt x="1742" y="1491"/>
                    </a:lnTo>
                    <a:lnTo>
                      <a:pt x="1212" y="1311"/>
                    </a:lnTo>
                    <a:lnTo>
                      <a:pt x="1189" y="1233"/>
                    </a:lnTo>
                    <a:lnTo>
                      <a:pt x="1166" y="1155"/>
                    </a:lnTo>
                    <a:lnTo>
                      <a:pt x="1143" y="1077"/>
                    </a:lnTo>
                    <a:lnTo>
                      <a:pt x="1121" y="999"/>
                    </a:lnTo>
                    <a:lnTo>
                      <a:pt x="1098" y="921"/>
                    </a:lnTo>
                    <a:lnTo>
                      <a:pt x="1013" y="625"/>
                    </a:lnTo>
                    <a:lnTo>
                      <a:pt x="986" y="531"/>
                    </a:lnTo>
                    <a:lnTo>
                      <a:pt x="964" y="453"/>
                    </a:lnTo>
                    <a:lnTo>
                      <a:pt x="941" y="375"/>
                    </a:lnTo>
                    <a:lnTo>
                      <a:pt x="918" y="297"/>
                    </a:lnTo>
                    <a:lnTo>
                      <a:pt x="895" y="219"/>
                    </a:lnTo>
                    <a:lnTo>
                      <a:pt x="872" y="141"/>
                    </a:lnTo>
                    <a:lnTo>
                      <a:pt x="850" y="79"/>
                    </a:lnTo>
                    <a:lnTo>
                      <a:pt x="811" y="20"/>
                    </a:lnTo>
                    <a:lnTo>
                      <a:pt x="780" y="1"/>
                    </a:lnTo>
                    <a:lnTo>
                      <a:pt x="77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9" name="Group 3447"/>
            <p:cNvGrpSpPr>
              <a:grpSpLocks/>
            </p:cNvGrpSpPr>
            <p:nvPr/>
          </p:nvGrpSpPr>
          <p:grpSpPr bwMode="auto">
            <a:xfrm>
              <a:off x="3187" y="250"/>
              <a:ext cx="5236" cy="1091"/>
              <a:chOff x="3187" y="250"/>
              <a:chExt cx="5236" cy="1091"/>
            </a:xfrm>
          </p:grpSpPr>
          <p:sp>
            <p:nvSpPr>
              <p:cNvPr id="77" name="Freeform 3448"/>
              <p:cNvSpPr>
                <a:spLocks/>
              </p:cNvSpPr>
              <p:nvPr/>
            </p:nvSpPr>
            <p:spPr bwMode="auto">
              <a:xfrm>
                <a:off x="3187" y="250"/>
                <a:ext cx="5236" cy="1091"/>
              </a:xfrm>
              <a:custGeom>
                <a:avLst/>
                <a:gdLst>
                  <a:gd name="T0" fmla="+- 0 3187 3187"/>
                  <a:gd name="T1" fmla="*/ T0 w 5236"/>
                  <a:gd name="T2" fmla="+- 0 1341 250"/>
                  <a:gd name="T3" fmla="*/ 1341 h 1091"/>
                  <a:gd name="T4" fmla="+- 0 8422 3187"/>
                  <a:gd name="T5" fmla="*/ T4 w 5236"/>
                  <a:gd name="T6" fmla="+- 0 1341 250"/>
                  <a:gd name="T7" fmla="*/ 1341 h 1091"/>
                  <a:gd name="T8" fmla="+- 0 8422 3187"/>
                  <a:gd name="T9" fmla="*/ T8 w 5236"/>
                  <a:gd name="T10" fmla="+- 0 250 250"/>
                  <a:gd name="T11" fmla="*/ 250 h 1091"/>
                  <a:gd name="T12" fmla="+- 0 3187 3187"/>
                  <a:gd name="T13" fmla="*/ T12 w 5236"/>
                  <a:gd name="T14" fmla="+- 0 250 250"/>
                  <a:gd name="T15" fmla="*/ 250 h 1091"/>
                  <a:gd name="T16" fmla="+- 0 3187 3187"/>
                  <a:gd name="T17" fmla="*/ T16 w 5236"/>
                  <a:gd name="T18" fmla="+- 0 1341 250"/>
                  <a:gd name="T19" fmla="*/ 1341 h 109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236" h="1091">
                    <a:moveTo>
                      <a:pt x="0" y="1091"/>
                    </a:moveTo>
                    <a:lnTo>
                      <a:pt x="5235" y="1091"/>
                    </a:lnTo>
                    <a:lnTo>
                      <a:pt x="5235" y="0"/>
                    </a:lnTo>
                    <a:lnTo>
                      <a:pt x="0" y="0"/>
                    </a:lnTo>
                    <a:lnTo>
                      <a:pt x="0" y="10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0" name="Group 3445"/>
            <p:cNvGrpSpPr>
              <a:grpSpLocks/>
            </p:cNvGrpSpPr>
            <p:nvPr/>
          </p:nvGrpSpPr>
          <p:grpSpPr bwMode="auto">
            <a:xfrm>
              <a:off x="3187" y="250"/>
              <a:ext cx="5236" cy="1091"/>
              <a:chOff x="3187" y="250"/>
              <a:chExt cx="5236" cy="1091"/>
            </a:xfrm>
          </p:grpSpPr>
          <p:sp>
            <p:nvSpPr>
              <p:cNvPr id="76" name="Freeform 3446"/>
              <p:cNvSpPr>
                <a:spLocks/>
              </p:cNvSpPr>
              <p:nvPr/>
            </p:nvSpPr>
            <p:spPr bwMode="auto">
              <a:xfrm>
                <a:off x="3187" y="250"/>
                <a:ext cx="5236" cy="1091"/>
              </a:xfrm>
              <a:custGeom>
                <a:avLst/>
                <a:gdLst>
                  <a:gd name="T0" fmla="+- 0 3187 3187"/>
                  <a:gd name="T1" fmla="*/ T0 w 5236"/>
                  <a:gd name="T2" fmla="+- 0 1341 250"/>
                  <a:gd name="T3" fmla="*/ 1341 h 1091"/>
                  <a:gd name="T4" fmla="+- 0 8422 3187"/>
                  <a:gd name="T5" fmla="*/ T4 w 5236"/>
                  <a:gd name="T6" fmla="+- 0 1341 250"/>
                  <a:gd name="T7" fmla="*/ 1341 h 1091"/>
                  <a:gd name="T8" fmla="+- 0 8422 3187"/>
                  <a:gd name="T9" fmla="*/ T8 w 5236"/>
                  <a:gd name="T10" fmla="+- 0 250 250"/>
                  <a:gd name="T11" fmla="*/ 250 h 1091"/>
                  <a:gd name="T12" fmla="+- 0 3187 3187"/>
                  <a:gd name="T13" fmla="*/ T12 w 5236"/>
                  <a:gd name="T14" fmla="+- 0 250 250"/>
                  <a:gd name="T15" fmla="*/ 250 h 1091"/>
                  <a:gd name="T16" fmla="+- 0 3187 3187"/>
                  <a:gd name="T17" fmla="*/ T16 w 5236"/>
                  <a:gd name="T18" fmla="+- 0 1341 250"/>
                  <a:gd name="T19" fmla="*/ 1341 h 109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236" h="1091">
                    <a:moveTo>
                      <a:pt x="0" y="1091"/>
                    </a:moveTo>
                    <a:lnTo>
                      <a:pt x="5235" y="1091"/>
                    </a:lnTo>
                    <a:lnTo>
                      <a:pt x="5235" y="0"/>
                    </a:lnTo>
                    <a:lnTo>
                      <a:pt x="0" y="0"/>
                    </a:lnTo>
                    <a:lnTo>
                      <a:pt x="0" y="1091"/>
                    </a:lnTo>
                    <a:close/>
                  </a:path>
                </a:pathLst>
              </a:custGeom>
              <a:noFill/>
              <a:ln w="770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1" name="Group 3443"/>
            <p:cNvGrpSpPr>
              <a:grpSpLocks/>
            </p:cNvGrpSpPr>
            <p:nvPr/>
          </p:nvGrpSpPr>
          <p:grpSpPr bwMode="auto">
            <a:xfrm>
              <a:off x="4205" y="1705"/>
              <a:ext cx="3200" cy="1164"/>
              <a:chOff x="4205" y="1705"/>
              <a:chExt cx="3200" cy="1164"/>
            </a:xfrm>
          </p:grpSpPr>
          <p:sp>
            <p:nvSpPr>
              <p:cNvPr id="75" name="Freeform 3444"/>
              <p:cNvSpPr>
                <a:spLocks/>
              </p:cNvSpPr>
              <p:nvPr/>
            </p:nvSpPr>
            <p:spPr bwMode="auto">
              <a:xfrm>
                <a:off x="4205" y="1705"/>
                <a:ext cx="3200" cy="1164"/>
              </a:xfrm>
              <a:custGeom>
                <a:avLst/>
                <a:gdLst>
                  <a:gd name="T0" fmla="+- 0 4205 4205"/>
                  <a:gd name="T1" fmla="*/ T0 w 3200"/>
                  <a:gd name="T2" fmla="+- 0 2868 1705"/>
                  <a:gd name="T3" fmla="*/ 2868 h 1164"/>
                  <a:gd name="T4" fmla="+- 0 7404 4205"/>
                  <a:gd name="T5" fmla="*/ T4 w 3200"/>
                  <a:gd name="T6" fmla="+- 0 2868 1705"/>
                  <a:gd name="T7" fmla="*/ 2868 h 1164"/>
                  <a:gd name="T8" fmla="+- 0 7404 4205"/>
                  <a:gd name="T9" fmla="*/ T8 w 3200"/>
                  <a:gd name="T10" fmla="+- 0 1705 1705"/>
                  <a:gd name="T11" fmla="*/ 1705 h 1164"/>
                  <a:gd name="T12" fmla="+- 0 4205 4205"/>
                  <a:gd name="T13" fmla="*/ T12 w 3200"/>
                  <a:gd name="T14" fmla="+- 0 1705 1705"/>
                  <a:gd name="T15" fmla="*/ 1705 h 1164"/>
                  <a:gd name="T16" fmla="+- 0 4205 4205"/>
                  <a:gd name="T17" fmla="*/ T16 w 3200"/>
                  <a:gd name="T18" fmla="+- 0 2868 1705"/>
                  <a:gd name="T19" fmla="*/ 2868 h 116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200" h="1164">
                    <a:moveTo>
                      <a:pt x="0" y="1163"/>
                    </a:moveTo>
                    <a:lnTo>
                      <a:pt x="3199" y="1163"/>
                    </a:lnTo>
                    <a:lnTo>
                      <a:pt x="3199" y="0"/>
                    </a:lnTo>
                    <a:lnTo>
                      <a:pt x="0" y="0"/>
                    </a:lnTo>
                    <a:lnTo>
                      <a:pt x="0" y="11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2" name="Group 3441"/>
            <p:cNvGrpSpPr>
              <a:grpSpLocks/>
            </p:cNvGrpSpPr>
            <p:nvPr/>
          </p:nvGrpSpPr>
          <p:grpSpPr bwMode="auto">
            <a:xfrm>
              <a:off x="2823" y="3232"/>
              <a:ext cx="6036" cy="873"/>
              <a:chOff x="2823" y="3232"/>
              <a:chExt cx="6036" cy="873"/>
            </a:xfrm>
          </p:grpSpPr>
          <p:sp>
            <p:nvSpPr>
              <p:cNvPr id="74" name="Freeform 3442"/>
              <p:cNvSpPr>
                <a:spLocks/>
              </p:cNvSpPr>
              <p:nvPr/>
            </p:nvSpPr>
            <p:spPr bwMode="auto">
              <a:xfrm>
                <a:off x="2823" y="3232"/>
                <a:ext cx="6036" cy="873"/>
              </a:xfrm>
              <a:custGeom>
                <a:avLst/>
                <a:gdLst>
                  <a:gd name="T0" fmla="+- 0 2823 2823"/>
                  <a:gd name="T1" fmla="*/ T0 w 6036"/>
                  <a:gd name="T2" fmla="+- 0 4104 3232"/>
                  <a:gd name="T3" fmla="*/ 4104 h 873"/>
                  <a:gd name="T4" fmla="+- 0 8858 2823"/>
                  <a:gd name="T5" fmla="*/ T4 w 6036"/>
                  <a:gd name="T6" fmla="+- 0 4104 3232"/>
                  <a:gd name="T7" fmla="*/ 4104 h 873"/>
                  <a:gd name="T8" fmla="+- 0 8858 2823"/>
                  <a:gd name="T9" fmla="*/ T8 w 6036"/>
                  <a:gd name="T10" fmla="+- 0 3232 3232"/>
                  <a:gd name="T11" fmla="*/ 3232 h 873"/>
                  <a:gd name="T12" fmla="+- 0 2823 2823"/>
                  <a:gd name="T13" fmla="*/ T12 w 6036"/>
                  <a:gd name="T14" fmla="+- 0 3232 3232"/>
                  <a:gd name="T15" fmla="*/ 3232 h 873"/>
                  <a:gd name="T16" fmla="+- 0 2823 2823"/>
                  <a:gd name="T17" fmla="*/ T16 w 6036"/>
                  <a:gd name="T18" fmla="+- 0 4104 3232"/>
                  <a:gd name="T19" fmla="*/ 4104 h 87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6036" h="873">
                    <a:moveTo>
                      <a:pt x="0" y="872"/>
                    </a:moveTo>
                    <a:lnTo>
                      <a:pt x="6035" y="872"/>
                    </a:lnTo>
                    <a:lnTo>
                      <a:pt x="6035" y="0"/>
                    </a:lnTo>
                    <a:lnTo>
                      <a:pt x="0" y="0"/>
                    </a:lnTo>
                    <a:lnTo>
                      <a:pt x="0" y="87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3" name="Group 3439"/>
            <p:cNvGrpSpPr>
              <a:grpSpLocks/>
            </p:cNvGrpSpPr>
            <p:nvPr/>
          </p:nvGrpSpPr>
          <p:grpSpPr bwMode="auto">
            <a:xfrm>
              <a:off x="2823" y="3232"/>
              <a:ext cx="6036" cy="873"/>
              <a:chOff x="2823" y="3232"/>
              <a:chExt cx="6036" cy="873"/>
            </a:xfrm>
          </p:grpSpPr>
          <p:sp>
            <p:nvSpPr>
              <p:cNvPr id="73" name="Freeform 3440"/>
              <p:cNvSpPr>
                <a:spLocks/>
              </p:cNvSpPr>
              <p:nvPr/>
            </p:nvSpPr>
            <p:spPr bwMode="auto">
              <a:xfrm>
                <a:off x="2823" y="3232"/>
                <a:ext cx="6036" cy="873"/>
              </a:xfrm>
              <a:custGeom>
                <a:avLst/>
                <a:gdLst>
                  <a:gd name="T0" fmla="+- 0 2823 2823"/>
                  <a:gd name="T1" fmla="*/ T0 w 6036"/>
                  <a:gd name="T2" fmla="+- 0 4104 3232"/>
                  <a:gd name="T3" fmla="*/ 4104 h 873"/>
                  <a:gd name="T4" fmla="+- 0 8858 2823"/>
                  <a:gd name="T5" fmla="*/ T4 w 6036"/>
                  <a:gd name="T6" fmla="+- 0 4104 3232"/>
                  <a:gd name="T7" fmla="*/ 4104 h 873"/>
                  <a:gd name="T8" fmla="+- 0 8858 2823"/>
                  <a:gd name="T9" fmla="*/ T8 w 6036"/>
                  <a:gd name="T10" fmla="+- 0 3232 3232"/>
                  <a:gd name="T11" fmla="*/ 3232 h 873"/>
                  <a:gd name="T12" fmla="+- 0 2823 2823"/>
                  <a:gd name="T13" fmla="*/ T12 w 6036"/>
                  <a:gd name="T14" fmla="+- 0 3232 3232"/>
                  <a:gd name="T15" fmla="*/ 3232 h 873"/>
                  <a:gd name="T16" fmla="+- 0 2823 2823"/>
                  <a:gd name="T17" fmla="*/ T16 w 6036"/>
                  <a:gd name="T18" fmla="+- 0 4104 3232"/>
                  <a:gd name="T19" fmla="*/ 4104 h 87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6036" h="873">
                    <a:moveTo>
                      <a:pt x="0" y="872"/>
                    </a:moveTo>
                    <a:lnTo>
                      <a:pt x="6035" y="872"/>
                    </a:lnTo>
                    <a:lnTo>
                      <a:pt x="6035" y="0"/>
                    </a:lnTo>
                    <a:lnTo>
                      <a:pt x="0" y="0"/>
                    </a:lnTo>
                    <a:lnTo>
                      <a:pt x="0" y="872"/>
                    </a:lnTo>
                    <a:close/>
                  </a:path>
                </a:pathLst>
              </a:custGeom>
              <a:noFill/>
              <a:ln w="770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4" name="Group 3437"/>
            <p:cNvGrpSpPr>
              <a:grpSpLocks/>
            </p:cNvGrpSpPr>
            <p:nvPr/>
          </p:nvGrpSpPr>
          <p:grpSpPr bwMode="auto">
            <a:xfrm>
              <a:off x="2968" y="3232"/>
              <a:ext cx="2" cy="873"/>
              <a:chOff x="2968" y="3232"/>
              <a:chExt cx="2" cy="873"/>
            </a:xfrm>
          </p:grpSpPr>
          <p:sp>
            <p:nvSpPr>
              <p:cNvPr id="72" name="Freeform 3438"/>
              <p:cNvSpPr>
                <a:spLocks/>
              </p:cNvSpPr>
              <p:nvPr/>
            </p:nvSpPr>
            <p:spPr bwMode="auto">
              <a:xfrm>
                <a:off x="2968" y="3232"/>
                <a:ext cx="2" cy="873"/>
              </a:xfrm>
              <a:custGeom>
                <a:avLst/>
                <a:gdLst>
                  <a:gd name="T0" fmla="+- 0 4104 3232"/>
                  <a:gd name="T1" fmla="*/ 4104 h 873"/>
                  <a:gd name="T2" fmla="+- 0 3232 3232"/>
                  <a:gd name="T3" fmla="*/ 3232 h 87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73">
                    <a:moveTo>
                      <a:pt x="0" y="872"/>
                    </a:moveTo>
                    <a:lnTo>
                      <a:pt x="0" y="0"/>
                    </a:lnTo>
                  </a:path>
                </a:pathLst>
              </a:custGeom>
              <a:noFill/>
              <a:ln w="770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5" name="Group 3435"/>
            <p:cNvGrpSpPr>
              <a:grpSpLocks/>
            </p:cNvGrpSpPr>
            <p:nvPr/>
          </p:nvGrpSpPr>
          <p:grpSpPr bwMode="auto">
            <a:xfrm>
              <a:off x="8713" y="3232"/>
              <a:ext cx="2" cy="873"/>
              <a:chOff x="8713" y="3232"/>
              <a:chExt cx="2" cy="873"/>
            </a:xfrm>
          </p:grpSpPr>
          <p:sp>
            <p:nvSpPr>
              <p:cNvPr id="71" name="Freeform 3436"/>
              <p:cNvSpPr>
                <a:spLocks/>
              </p:cNvSpPr>
              <p:nvPr/>
            </p:nvSpPr>
            <p:spPr bwMode="auto">
              <a:xfrm>
                <a:off x="8713" y="3232"/>
                <a:ext cx="2" cy="873"/>
              </a:xfrm>
              <a:custGeom>
                <a:avLst/>
                <a:gdLst>
                  <a:gd name="T0" fmla="+- 0 4104 3232"/>
                  <a:gd name="T1" fmla="*/ 4104 h 873"/>
                  <a:gd name="T2" fmla="+- 0 3232 3232"/>
                  <a:gd name="T3" fmla="*/ 3232 h 87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73">
                    <a:moveTo>
                      <a:pt x="0" y="872"/>
                    </a:moveTo>
                    <a:lnTo>
                      <a:pt x="0" y="0"/>
                    </a:lnTo>
                  </a:path>
                </a:pathLst>
              </a:custGeom>
              <a:noFill/>
              <a:ln w="770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6" name="Group 3433"/>
            <p:cNvGrpSpPr>
              <a:grpSpLocks/>
            </p:cNvGrpSpPr>
            <p:nvPr/>
          </p:nvGrpSpPr>
          <p:grpSpPr bwMode="auto">
            <a:xfrm>
              <a:off x="1441" y="4904"/>
              <a:ext cx="3200" cy="873"/>
              <a:chOff x="1441" y="4904"/>
              <a:chExt cx="3200" cy="873"/>
            </a:xfrm>
          </p:grpSpPr>
          <p:sp>
            <p:nvSpPr>
              <p:cNvPr id="70" name="Freeform 3434"/>
              <p:cNvSpPr>
                <a:spLocks/>
              </p:cNvSpPr>
              <p:nvPr/>
            </p:nvSpPr>
            <p:spPr bwMode="auto">
              <a:xfrm>
                <a:off x="1441" y="4904"/>
                <a:ext cx="3200" cy="873"/>
              </a:xfrm>
              <a:custGeom>
                <a:avLst/>
                <a:gdLst>
                  <a:gd name="T0" fmla="+- 0 1441 1441"/>
                  <a:gd name="T1" fmla="*/ T0 w 3200"/>
                  <a:gd name="T2" fmla="+- 0 5777 4904"/>
                  <a:gd name="T3" fmla="*/ 5777 h 873"/>
                  <a:gd name="T4" fmla="+- 0 4641 1441"/>
                  <a:gd name="T5" fmla="*/ T4 w 3200"/>
                  <a:gd name="T6" fmla="+- 0 5777 4904"/>
                  <a:gd name="T7" fmla="*/ 5777 h 873"/>
                  <a:gd name="T8" fmla="+- 0 4641 1441"/>
                  <a:gd name="T9" fmla="*/ T8 w 3200"/>
                  <a:gd name="T10" fmla="+- 0 4904 4904"/>
                  <a:gd name="T11" fmla="*/ 4904 h 873"/>
                  <a:gd name="T12" fmla="+- 0 1441 1441"/>
                  <a:gd name="T13" fmla="*/ T12 w 3200"/>
                  <a:gd name="T14" fmla="+- 0 4904 4904"/>
                  <a:gd name="T15" fmla="*/ 4904 h 873"/>
                  <a:gd name="T16" fmla="+- 0 1441 1441"/>
                  <a:gd name="T17" fmla="*/ T16 w 3200"/>
                  <a:gd name="T18" fmla="+- 0 5777 4904"/>
                  <a:gd name="T19" fmla="*/ 5777 h 87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200" h="873">
                    <a:moveTo>
                      <a:pt x="0" y="873"/>
                    </a:moveTo>
                    <a:lnTo>
                      <a:pt x="3200" y="873"/>
                    </a:lnTo>
                    <a:lnTo>
                      <a:pt x="3200" y="0"/>
                    </a:lnTo>
                    <a:lnTo>
                      <a:pt x="0" y="0"/>
                    </a:lnTo>
                    <a:lnTo>
                      <a:pt x="0" y="87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7" name="Group 3431"/>
            <p:cNvGrpSpPr>
              <a:grpSpLocks/>
            </p:cNvGrpSpPr>
            <p:nvPr/>
          </p:nvGrpSpPr>
          <p:grpSpPr bwMode="auto">
            <a:xfrm>
              <a:off x="1441" y="4904"/>
              <a:ext cx="3200" cy="873"/>
              <a:chOff x="1441" y="4904"/>
              <a:chExt cx="3200" cy="873"/>
            </a:xfrm>
          </p:grpSpPr>
          <p:sp>
            <p:nvSpPr>
              <p:cNvPr id="69" name="Freeform 3432"/>
              <p:cNvSpPr>
                <a:spLocks/>
              </p:cNvSpPr>
              <p:nvPr/>
            </p:nvSpPr>
            <p:spPr bwMode="auto">
              <a:xfrm>
                <a:off x="1441" y="4904"/>
                <a:ext cx="3200" cy="873"/>
              </a:xfrm>
              <a:custGeom>
                <a:avLst/>
                <a:gdLst>
                  <a:gd name="T0" fmla="+- 0 1441 1441"/>
                  <a:gd name="T1" fmla="*/ T0 w 3200"/>
                  <a:gd name="T2" fmla="+- 0 5777 4904"/>
                  <a:gd name="T3" fmla="*/ 5777 h 873"/>
                  <a:gd name="T4" fmla="+- 0 4641 1441"/>
                  <a:gd name="T5" fmla="*/ T4 w 3200"/>
                  <a:gd name="T6" fmla="+- 0 5777 4904"/>
                  <a:gd name="T7" fmla="*/ 5777 h 873"/>
                  <a:gd name="T8" fmla="+- 0 4641 1441"/>
                  <a:gd name="T9" fmla="*/ T8 w 3200"/>
                  <a:gd name="T10" fmla="+- 0 4904 4904"/>
                  <a:gd name="T11" fmla="*/ 4904 h 873"/>
                  <a:gd name="T12" fmla="+- 0 1441 1441"/>
                  <a:gd name="T13" fmla="*/ T12 w 3200"/>
                  <a:gd name="T14" fmla="+- 0 4904 4904"/>
                  <a:gd name="T15" fmla="*/ 4904 h 873"/>
                  <a:gd name="T16" fmla="+- 0 1441 1441"/>
                  <a:gd name="T17" fmla="*/ T16 w 3200"/>
                  <a:gd name="T18" fmla="+- 0 5777 4904"/>
                  <a:gd name="T19" fmla="*/ 5777 h 87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200" h="873">
                    <a:moveTo>
                      <a:pt x="0" y="873"/>
                    </a:moveTo>
                    <a:lnTo>
                      <a:pt x="3200" y="873"/>
                    </a:lnTo>
                    <a:lnTo>
                      <a:pt x="3200" y="0"/>
                    </a:lnTo>
                    <a:lnTo>
                      <a:pt x="0" y="0"/>
                    </a:lnTo>
                    <a:lnTo>
                      <a:pt x="0" y="873"/>
                    </a:lnTo>
                    <a:close/>
                  </a:path>
                </a:pathLst>
              </a:custGeom>
              <a:noFill/>
              <a:ln w="770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8" name="Group 3429"/>
            <p:cNvGrpSpPr>
              <a:grpSpLocks/>
            </p:cNvGrpSpPr>
            <p:nvPr/>
          </p:nvGrpSpPr>
          <p:grpSpPr bwMode="auto">
            <a:xfrm>
              <a:off x="1587" y="4904"/>
              <a:ext cx="2" cy="873"/>
              <a:chOff x="1587" y="4904"/>
              <a:chExt cx="2" cy="873"/>
            </a:xfrm>
          </p:grpSpPr>
          <p:sp>
            <p:nvSpPr>
              <p:cNvPr id="68" name="Freeform 3430"/>
              <p:cNvSpPr>
                <a:spLocks/>
              </p:cNvSpPr>
              <p:nvPr/>
            </p:nvSpPr>
            <p:spPr bwMode="auto">
              <a:xfrm>
                <a:off x="1587" y="4904"/>
                <a:ext cx="2" cy="873"/>
              </a:xfrm>
              <a:custGeom>
                <a:avLst/>
                <a:gdLst>
                  <a:gd name="T0" fmla="+- 0 5777 4904"/>
                  <a:gd name="T1" fmla="*/ 5777 h 873"/>
                  <a:gd name="T2" fmla="+- 0 4904 4904"/>
                  <a:gd name="T3" fmla="*/ 4904 h 87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73">
                    <a:moveTo>
                      <a:pt x="0" y="873"/>
                    </a:moveTo>
                    <a:lnTo>
                      <a:pt x="0" y="0"/>
                    </a:lnTo>
                  </a:path>
                </a:pathLst>
              </a:custGeom>
              <a:noFill/>
              <a:ln w="770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9" name="Group 3427"/>
            <p:cNvGrpSpPr>
              <a:grpSpLocks/>
            </p:cNvGrpSpPr>
            <p:nvPr/>
          </p:nvGrpSpPr>
          <p:grpSpPr bwMode="auto">
            <a:xfrm>
              <a:off x="4495" y="4904"/>
              <a:ext cx="2" cy="873"/>
              <a:chOff x="4495" y="4904"/>
              <a:chExt cx="2" cy="873"/>
            </a:xfrm>
          </p:grpSpPr>
          <p:sp>
            <p:nvSpPr>
              <p:cNvPr id="67" name="Freeform 3428"/>
              <p:cNvSpPr>
                <a:spLocks/>
              </p:cNvSpPr>
              <p:nvPr/>
            </p:nvSpPr>
            <p:spPr bwMode="auto">
              <a:xfrm>
                <a:off x="4495" y="4904"/>
                <a:ext cx="2" cy="873"/>
              </a:xfrm>
              <a:custGeom>
                <a:avLst/>
                <a:gdLst>
                  <a:gd name="T0" fmla="+- 0 5777 4904"/>
                  <a:gd name="T1" fmla="*/ 5777 h 873"/>
                  <a:gd name="T2" fmla="+- 0 4904 4904"/>
                  <a:gd name="T3" fmla="*/ 4904 h 87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73">
                    <a:moveTo>
                      <a:pt x="0" y="873"/>
                    </a:moveTo>
                    <a:lnTo>
                      <a:pt x="0" y="0"/>
                    </a:lnTo>
                  </a:path>
                </a:pathLst>
              </a:custGeom>
              <a:noFill/>
              <a:ln w="770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0" name="Group 3425"/>
            <p:cNvGrpSpPr>
              <a:grpSpLocks/>
            </p:cNvGrpSpPr>
            <p:nvPr/>
          </p:nvGrpSpPr>
          <p:grpSpPr bwMode="auto">
            <a:xfrm>
              <a:off x="6677" y="4904"/>
              <a:ext cx="3200" cy="873"/>
              <a:chOff x="6677" y="4904"/>
              <a:chExt cx="3200" cy="873"/>
            </a:xfrm>
          </p:grpSpPr>
          <p:sp>
            <p:nvSpPr>
              <p:cNvPr id="66" name="Freeform 3426"/>
              <p:cNvSpPr>
                <a:spLocks/>
              </p:cNvSpPr>
              <p:nvPr/>
            </p:nvSpPr>
            <p:spPr bwMode="auto">
              <a:xfrm>
                <a:off x="6677" y="4904"/>
                <a:ext cx="3200" cy="873"/>
              </a:xfrm>
              <a:custGeom>
                <a:avLst/>
                <a:gdLst>
                  <a:gd name="T0" fmla="+- 0 6677 6677"/>
                  <a:gd name="T1" fmla="*/ T0 w 3200"/>
                  <a:gd name="T2" fmla="+- 0 5777 4904"/>
                  <a:gd name="T3" fmla="*/ 5777 h 873"/>
                  <a:gd name="T4" fmla="+- 0 9876 6677"/>
                  <a:gd name="T5" fmla="*/ T4 w 3200"/>
                  <a:gd name="T6" fmla="+- 0 5777 4904"/>
                  <a:gd name="T7" fmla="*/ 5777 h 873"/>
                  <a:gd name="T8" fmla="+- 0 9876 6677"/>
                  <a:gd name="T9" fmla="*/ T8 w 3200"/>
                  <a:gd name="T10" fmla="+- 0 4904 4904"/>
                  <a:gd name="T11" fmla="*/ 4904 h 873"/>
                  <a:gd name="T12" fmla="+- 0 6677 6677"/>
                  <a:gd name="T13" fmla="*/ T12 w 3200"/>
                  <a:gd name="T14" fmla="+- 0 4904 4904"/>
                  <a:gd name="T15" fmla="*/ 4904 h 873"/>
                  <a:gd name="T16" fmla="+- 0 6677 6677"/>
                  <a:gd name="T17" fmla="*/ T16 w 3200"/>
                  <a:gd name="T18" fmla="+- 0 5777 4904"/>
                  <a:gd name="T19" fmla="*/ 5777 h 87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200" h="873">
                    <a:moveTo>
                      <a:pt x="0" y="873"/>
                    </a:moveTo>
                    <a:lnTo>
                      <a:pt x="3199" y="873"/>
                    </a:lnTo>
                    <a:lnTo>
                      <a:pt x="3199" y="0"/>
                    </a:lnTo>
                    <a:lnTo>
                      <a:pt x="0" y="0"/>
                    </a:lnTo>
                    <a:lnTo>
                      <a:pt x="0" y="87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1" name="Group 3423"/>
            <p:cNvGrpSpPr>
              <a:grpSpLocks/>
            </p:cNvGrpSpPr>
            <p:nvPr/>
          </p:nvGrpSpPr>
          <p:grpSpPr bwMode="auto">
            <a:xfrm>
              <a:off x="6677" y="4904"/>
              <a:ext cx="3200" cy="873"/>
              <a:chOff x="6677" y="4904"/>
              <a:chExt cx="3200" cy="873"/>
            </a:xfrm>
          </p:grpSpPr>
          <p:sp>
            <p:nvSpPr>
              <p:cNvPr id="65" name="Freeform 3424"/>
              <p:cNvSpPr>
                <a:spLocks/>
              </p:cNvSpPr>
              <p:nvPr/>
            </p:nvSpPr>
            <p:spPr bwMode="auto">
              <a:xfrm>
                <a:off x="6677" y="4904"/>
                <a:ext cx="3200" cy="873"/>
              </a:xfrm>
              <a:custGeom>
                <a:avLst/>
                <a:gdLst>
                  <a:gd name="T0" fmla="+- 0 6677 6677"/>
                  <a:gd name="T1" fmla="*/ T0 w 3200"/>
                  <a:gd name="T2" fmla="+- 0 5777 4904"/>
                  <a:gd name="T3" fmla="*/ 5777 h 873"/>
                  <a:gd name="T4" fmla="+- 0 9876 6677"/>
                  <a:gd name="T5" fmla="*/ T4 w 3200"/>
                  <a:gd name="T6" fmla="+- 0 5777 4904"/>
                  <a:gd name="T7" fmla="*/ 5777 h 873"/>
                  <a:gd name="T8" fmla="+- 0 9876 6677"/>
                  <a:gd name="T9" fmla="*/ T8 w 3200"/>
                  <a:gd name="T10" fmla="+- 0 4904 4904"/>
                  <a:gd name="T11" fmla="*/ 4904 h 873"/>
                  <a:gd name="T12" fmla="+- 0 6677 6677"/>
                  <a:gd name="T13" fmla="*/ T12 w 3200"/>
                  <a:gd name="T14" fmla="+- 0 4904 4904"/>
                  <a:gd name="T15" fmla="*/ 4904 h 873"/>
                  <a:gd name="T16" fmla="+- 0 6677 6677"/>
                  <a:gd name="T17" fmla="*/ T16 w 3200"/>
                  <a:gd name="T18" fmla="+- 0 5777 4904"/>
                  <a:gd name="T19" fmla="*/ 5777 h 87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200" h="873">
                    <a:moveTo>
                      <a:pt x="0" y="873"/>
                    </a:moveTo>
                    <a:lnTo>
                      <a:pt x="3199" y="873"/>
                    </a:lnTo>
                    <a:lnTo>
                      <a:pt x="3199" y="0"/>
                    </a:lnTo>
                    <a:lnTo>
                      <a:pt x="0" y="0"/>
                    </a:lnTo>
                    <a:lnTo>
                      <a:pt x="0" y="873"/>
                    </a:lnTo>
                    <a:close/>
                  </a:path>
                </a:pathLst>
              </a:custGeom>
              <a:noFill/>
              <a:ln w="770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2" name="Group 3421"/>
            <p:cNvGrpSpPr>
              <a:grpSpLocks/>
            </p:cNvGrpSpPr>
            <p:nvPr/>
          </p:nvGrpSpPr>
          <p:grpSpPr bwMode="auto">
            <a:xfrm>
              <a:off x="6822" y="4904"/>
              <a:ext cx="2" cy="873"/>
              <a:chOff x="6822" y="4904"/>
              <a:chExt cx="2" cy="873"/>
            </a:xfrm>
          </p:grpSpPr>
          <p:sp>
            <p:nvSpPr>
              <p:cNvPr id="64" name="Freeform 3422"/>
              <p:cNvSpPr>
                <a:spLocks/>
              </p:cNvSpPr>
              <p:nvPr/>
            </p:nvSpPr>
            <p:spPr bwMode="auto">
              <a:xfrm>
                <a:off x="6822" y="4904"/>
                <a:ext cx="2" cy="873"/>
              </a:xfrm>
              <a:custGeom>
                <a:avLst/>
                <a:gdLst>
                  <a:gd name="T0" fmla="+- 0 5777 4904"/>
                  <a:gd name="T1" fmla="*/ 5777 h 873"/>
                  <a:gd name="T2" fmla="+- 0 4904 4904"/>
                  <a:gd name="T3" fmla="*/ 4904 h 87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73">
                    <a:moveTo>
                      <a:pt x="0" y="873"/>
                    </a:moveTo>
                    <a:lnTo>
                      <a:pt x="0" y="0"/>
                    </a:lnTo>
                  </a:path>
                </a:pathLst>
              </a:custGeom>
              <a:noFill/>
              <a:ln w="770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3" name="Group 3419"/>
            <p:cNvGrpSpPr>
              <a:grpSpLocks/>
            </p:cNvGrpSpPr>
            <p:nvPr/>
          </p:nvGrpSpPr>
          <p:grpSpPr bwMode="auto">
            <a:xfrm>
              <a:off x="9731" y="4904"/>
              <a:ext cx="2" cy="873"/>
              <a:chOff x="9731" y="4904"/>
              <a:chExt cx="2" cy="873"/>
            </a:xfrm>
          </p:grpSpPr>
          <p:sp>
            <p:nvSpPr>
              <p:cNvPr id="63" name="Freeform 3420"/>
              <p:cNvSpPr>
                <a:spLocks/>
              </p:cNvSpPr>
              <p:nvPr/>
            </p:nvSpPr>
            <p:spPr bwMode="auto">
              <a:xfrm>
                <a:off x="9731" y="4904"/>
                <a:ext cx="2" cy="873"/>
              </a:xfrm>
              <a:custGeom>
                <a:avLst/>
                <a:gdLst>
                  <a:gd name="T0" fmla="+- 0 5777 4904"/>
                  <a:gd name="T1" fmla="*/ 5777 h 873"/>
                  <a:gd name="T2" fmla="+- 0 4904 4904"/>
                  <a:gd name="T3" fmla="*/ 4904 h 87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73">
                    <a:moveTo>
                      <a:pt x="0" y="873"/>
                    </a:moveTo>
                    <a:lnTo>
                      <a:pt x="0" y="0"/>
                    </a:lnTo>
                  </a:path>
                </a:pathLst>
              </a:custGeom>
              <a:noFill/>
              <a:ln w="770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4" name="Group 3417"/>
            <p:cNvGrpSpPr>
              <a:grpSpLocks/>
            </p:cNvGrpSpPr>
            <p:nvPr/>
          </p:nvGrpSpPr>
          <p:grpSpPr bwMode="auto">
            <a:xfrm>
              <a:off x="3245" y="4104"/>
              <a:ext cx="4831" cy="742"/>
              <a:chOff x="3245" y="4104"/>
              <a:chExt cx="4831" cy="742"/>
            </a:xfrm>
          </p:grpSpPr>
          <p:sp>
            <p:nvSpPr>
              <p:cNvPr id="62" name="Freeform 3418"/>
              <p:cNvSpPr>
                <a:spLocks/>
              </p:cNvSpPr>
              <p:nvPr/>
            </p:nvSpPr>
            <p:spPr bwMode="auto">
              <a:xfrm>
                <a:off x="3245" y="4104"/>
                <a:ext cx="4831" cy="742"/>
              </a:xfrm>
              <a:custGeom>
                <a:avLst/>
                <a:gdLst>
                  <a:gd name="T0" fmla="+- 0 8075 3245"/>
                  <a:gd name="T1" fmla="*/ T0 w 4831"/>
                  <a:gd name="T2" fmla="+- 0 4838 4104"/>
                  <a:gd name="T3" fmla="*/ 4838 h 742"/>
                  <a:gd name="T4" fmla="+- 0 5841 3245"/>
                  <a:gd name="T5" fmla="*/ T4 w 4831"/>
                  <a:gd name="T6" fmla="+- 0 4104 4104"/>
                  <a:gd name="T7" fmla="*/ 4104 h 742"/>
                  <a:gd name="T8" fmla="+- 0 3245 3245"/>
                  <a:gd name="T9" fmla="*/ T8 w 4831"/>
                  <a:gd name="T10" fmla="+- 0 4846 4104"/>
                  <a:gd name="T11" fmla="*/ 4846 h 7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4831" h="742">
                    <a:moveTo>
                      <a:pt x="4830" y="734"/>
                    </a:moveTo>
                    <a:lnTo>
                      <a:pt x="2596" y="0"/>
                    </a:lnTo>
                    <a:lnTo>
                      <a:pt x="0" y="742"/>
                    </a:lnTo>
                  </a:path>
                </a:pathLst>
              </a:custGeom>
              <a:noFill/>
              <a:ln w="2308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5" name="Group 3415"/>
            <p:cNvGrpSpPr>
              <a:grpSpLocks/>
            </p:cNvGrpSpPr>
            <p:nvPr/>
          </p:nvGrpSpPr>
          <p:grpSpPr bwMode="auto">
            <a:xfrm>
              <a:off x="8033" y="4759"/>
              <a:ext cx="244" cy="147"/>
              <a:chOff x="8033" y="4759"/>
              <a:chExt cx="244" cy="147"/>
            </a:xfrm>
          </p:grpSpPr>
          <p:sp>
            <p:nvSpPr>
              <p:cNvPr id="61" name="Freeform 3416"/>
              <p:cNvSpPr>
                <a:spLocks/>
              </p:cNvSpPr>
              <p:nvPr/>
            </p:nvSpPr>
            <p:spPr bwMode="auto">
              <a:xfrm>
                <a:off x="8033" y="4759"/>
                <a:ext cx="244" cy="147"/>
              </a:xfrm>
              <a:custGeom>
                <a:avLst/>
                <a:gdLst>
                  <a:gd name="T0" fmla="+- 0 8081 8033"/>
                  <a:gd name="T1" fmla="*/ T0 w 244"/>
                  <a:gd name="T2" fmla="+- 0 4759 4759"/>
                  <a:gd name="T3" fmla="*/ 4759 h 147"/>
                  <a:gd name="T4" fmla="+- 0 8033 8033"/>
                  <a:gd name="T5" fmla="*/ T4 w 244"/>
                  <a:gd name="T6" fmla="+- 0 4905 4759"/>
                  <a:gd name="T7" fmla="*/ 4905 h 147"/>
                  <a:gd name="T8" fmla="+- 0 8276 8033"/>
                  <a:gd name="T9" fmla="*/ T8 w 244"/>
                  <a:gd name="T10" fmla="+- 0 4904 4759"/>
                  <a:gd name="T11" fmla="*/ 4904 h 147"/>
                  <a:gd name="T12" fmla="+- 0 8081 8033"/>
                  <a:gd name="T13" fmla="*/ T12 w 244"/>
                  <a:gd name="T14" fmla="+- 0 4759 4759"/>
                  <a:gd name="T15" fmla="*/ 4759 h 14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4" h="147">
                    <a:moveTo>
                      <a:pt x="48" y="0"/>
                    </a:moveTo>
                    <a:lnTo>
                      <a:pt x="0" y="146"/>
                    </a:lnTo>
                    <a:lnTo>
                      <a:pt x="243" y="14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6" name="Group 3413"/>
            <p:cNvGrpSpPr>
              <a:grpSpLocks/>
            </p:cNvGrpSpPr>
            <p:nvPr/>
          </p:nvGrpSpPr>
          <p:grpSpPr bwMode="auto">
            <a:xfrm>
              <a:off x="3041" y="4767"/>
              <a:ext cx="244" cy="149"/>
              <a:chOff x="3041" y="4767"/>
              <a:chExt cx="244" cy="149"/>
            </a:xfrm>
          </p:grpSpPr>
          <p:sp>
            <p:nvSpPr>
              <p:cNvPr id="60" name="Freeform 3414"/>
              <p:cNvSpPr>
                <a:spLocks/>
              </p:cNvSpPr>
              <p:nvPr/>
            </p:nvSpPr>
            <p:spPr bwMode="auto">
              <a:xfrm>
                <a:off x="3041" y="4767"/>
                <a:ext cx="244" cy="149"/>
              </a:xfrm>
              <a:custGeom>
                <a:avLst/>
                <a:gdLst>
                  <a:gd name="T0" fmla="+- 0 3242 3041"/>
                  <a:gd name="T1" fmla="*/ T0 w 244"/>
                  <a:gd name="T2" fmla="+- 0 4767 4767"/>
                  <a:gd name="T3" fmla="*/ 4767 h 149"/>
                  <a:gd name="T4" fmla="+- 0 3041 3041"/>
                  <a:gd name="T5" fmla="*/ T4 w 244"/>
                  <a:gd name="T6" fmla="+- 0 4904 4767"/>
                  <a:gd name="T7" fmla="*/ 4904 h 149"/>
                  <a:gd name="T8" fmla="+- 0 3285 3041"/>
                  <a:gd name="T9" fmla="*/ T8 w 244"/>
                  <a:gd name="T10" fmla="+- 0 4915 4767"/>
                  <a:gd name="T11" fmla="*/ 4915 h 149"/>
                  <a:gd name="T12" fmla="+- 0 3242 3041"/>
                  <a:gd name="T13" fmla="*/ T12 w 244"/>
                  <a:gd name="T14" fmla="+- 0 4767 4767"/>
                  <a:gd name="T15" fmla="*/ 4767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4" h="149">
                    <a:moveTo>
                      <a:pt x="201" y="0"/>
                    </a:moveTo>
                    <a:lnTo>
                      <a:pt x="0" y="137"/>
                    </a:lnTo>
                    <a:lnTo>
                      <a:pt x="244" y="148"/>
                    </a:lnTo>
                    <a:lnTo>
                      <a:pt x="201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7" name="Group 3411"/>
            <p:cNvGrpSpPr>
              <a:grpSpLocks/>
            </p:cNvGrpSpPr>
            <p:nvPr/>
          </p:nvGrpSpPr>
          <p:grpSpPr bwMode="auto">
            <a:xfrm>
              <a:off x="3768" y="6358"/>
              <a:ext cx="3782" cy="873"/>
              <a:chOff x="3768" y="6358"/>
              <a:chExt cx="3782" cy="873"/>
            </a:xfrm>
          </p:grpSpPr>
          <p:sp>
            <p:nvSpPr>
              <p:cNvPr id="59" name="Freeform 3412"/>
              <p:cNvSpPr>
                <a:spLocks/>
              </p:cNvSpPr>
              <p:nvPr/>
            </p:nvSpPr>
            <p:spPr bwMode="auto">
              <a:xfrm>
                <a:off x="3768" y="6358"/>
                <a:ext cx="3782" cy="873"/>
              </a:xfrm>
              <a:custGeom>
                <a:avLst/>
                <a:gdLst>
                  <a:gd name="T0" fmla="+- 0 3768 3768"/>
                  <a:gd name="T1" fmla="*/ T0 w 3782"/>
                  <a:gd name="T2" fmla="+- 0 7231 6358"/>
                  <a:gd name="T3" fmla="*/ 7231 h 873"/>
                  <a:gd name="T4" fmla="+- 0 7549 3768"/>
                  <a:gd name="T5" fmla="*/ T4 w 3782"/>
                  <a:gd name="T6" fmla="+- 0 7231 6358"/>
                  <a:gd name="T7" fmla="*/ 7231 h 873"/>
                  <a:gd name="T8" fmla="+- 0 7549 3768"/>
                  <a:gd name="T9" fmla="*/ T8 w 3782"/>
                  <a:gd name="T10" fmla="+- 0 6358 6358"/>
                  <a:gd name="T11" fmla="*/ 6358 h 873"/>
                  <a:gd name="T12" fmla="+- 0 3768 3768"/>
                  <a:gd name="T13" fmla="*/ T12 w 3782"/>
                  <a:gd name="T14" fmla="+- 0 6358 6358"/>
                  <a:gd name="T15" fmla="*/ 6358 h 873"/>
                  <a:gd name="T16" fmla="+- 0 3768 3768"/>
                  <a:gd name="T17" fmla="*/ T16 w 3782"/>
                  <a:gd name="T18" fmla="+- 0 7231 6358"/>
                  <a:gd name="T19" fmla="*/ 7231 h 87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782" h="873">
                    <a:moveTo>
                      <a:pt x="0" y="873"/>
                    </a:moveTo>
                    <a:lnTo>
                      <a:pt x="3781" y="873"/>
                    </a:lnTo>
                    <a:lnTo>
                      <a:pt x="3781" y="0"/>
                    </a:lnTo>
                    <a:lnTo>
                      <a:pt x="0" y="0"/>
                    </a:lnTo>
                    <a:lnTo>
                      <a:pt x="0" y="87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8" name="Group 3409"/>
            <p:cNvGrpSpPr>
              <a:grpSpLocks/>
            </p:cNvGrpSpPr>
            <p:nvPr/>
          </p:nvGrpSpPr>
          <p:grpSpPr bwMode="auto">
            <a:xfrm>
              <a:off x="3768" y="6358"/>
              <a:ext cx="3782" cy="873"/>
              <a:chOff x="3768" y="6358"/>
              <a:chExt cx="3782" cy="873"/>
            </a:xfrm>
          </p:grpSpPr>
          <p:sp>
            <p:nvSpPr>
              <p:cNvPr id="58" name="Freeform 3410"/>
              <p:cNvSpPr>
                <a:spLocks/>
              </p:cNvSpPr>
              <p:nvPr/>
            </p:nvSpPr>
            <p:spPr bwMode="auto">
              <a:xfrm>
                <a:off x="3768" y="6358"/>
                <a:ext cx="3782" cy="873"/>
              </a:xfrm>
              <a:custGeom>
                <a:avLst/>
                <a:gdLst>
                  <a:gd name="T0" fmla="+- 0 3768 3768"/>
                  <a:gd name="T1" fmla="*/ T0 w 3782"/>
                  <a:gd name="T2" fmla="+- 0 7231 6358"/>
                  <a:gd name="T3" fmla="*/ 7231 h 873"/>
                  <a:gd name="T4" fmla="+- 0 7549 3768"/>
                  <a:gd name="T5" fmla="*/ T4 w 3782"/>
                  <a:gd name="T6" fmla="+- 0 7231 6358"/>
                  <a:gd name="T7" fmla="*/ 7231 h 873"/>
                  <a:gd name="T8" fmla="+- 0 7549 3768"/>
                  <a:gd name="T9" fmla="*/ T8 w 3782"/>
                  <a:gd name="T10" fmla="+- 0 6358 6358"/>
                  <a:gd name="T11" fmla="*/ 6358 h 873"/>
                  <a:gd name="T12" fmla="+- 0 3768 3768"/>
                  <a:gd name="T13" fmla="*/ T12 w 3782"/>
                  <a:gd name="T14" fmla="+- 0 6358 6358"/>
                  <a:gd name="T15" fmla="*/ 6358 h 873"/>
                  <a:gd name="T16" fmla="+- 0 3768 3768"/>
                  <a:gd name="T17" fmla="*/ T16 w 3782"/>
                  <a:gd name="T18" fmla="+- 0 7231 6358"/>
                  <a:gd name="T19" fmla="*/ 7231 h 87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782" h="873">
                    <a:moveTo>
                      <a:pt x="0" y="873"/>
                    </a:moveTo>
                    <a:lnTo>
                      <a:pt x="3781" y="873"/>
                    </a:lnTo>
                    <a:lnTo>
                      <a:pt x="3781" y="0"/>
                    </a:lnTo>
                    <a:lnTo>
                      <a:pt x="0" y="0"/>
                    </a:lnTo>
                    <a:lnTo>
                      <a:pt x="0" y="873"/>
                    </a:lnTo>
                    <a:close/>
                  </a:path>
                </a:pathLst>
              </a:custGeom>
              <a:noFill/>
              <a:ln w="770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9" name="Group 3407"/>
            <p:cNvGrpSpPr>
              <a:grpSpLocks/>
            </p:cNvGrpSpPr>
            <p:nvPr/>
          </p:nvGrpSpPr>
          <p:grpSpPr bwMode="auto">
            <a:xfrm>
              <a:off x="3041" y="5777"/>
              <a:ext cx="2411" cy="536"/>
              <a:chOff x="3041" y="5777"/>
              <a:chExt cx="2411" cy="536"/>
            </a:xfrm>
          </p:grpSpPr>
          <p:sp>
            <p:nvSpPr>
              <p:cNvPr id="57" name="Freeform 3408"/>
              <p:cNvSpPr>
                <a:spLocks/>
              </p:cNvSpPr>
              <p:nvPr/>
            </p:nvSpPr>
            <p:spPr bwMode="auto">
              <a:xfrm>
                <a:off x="3041" y="5777"/>
                <a:ext cx="2411" cy="536"/>
              </a:xfrm>
              <a:custGeom>
                <a:avLst/>
                <a:gdLst>
                  <a:gd name="T0" fmla="+- 0 3041 3041"/>
                  <a:gd name="T1" fmla="*/ T0 w 2411"/>
                  <a:gd name="T2" fmla="+- 0 5777 5777"/>
                  <a:gd name="T3" fmla="*/ 5777 h 536"/>
                  <a:gd name="T4" fmla="+- 0 5452 3041"/>
                  <a:gd name="T5" fmla="*/ T4 w 2411"/>
                  <a:gd name="T6" fmla="+- 0 6313 5777"/>
                  <a:gd name="T7" fmla="*/ 6313 h 5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2411" h="536">
                    <a:moveTo>
                      <a:pt x="0" y="0"/>
                    </a:moveTo>
                    <a:lnTo>
                      <a:pt x="2411" y="536"/>
                    </a:lnTo>
                  </a:path>
                </a:pathLst>
              </a:custGeom>
              <a:noFill/>
              <a:ln w="23087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0" name="Group 3405"/>
            <p:cNvGrpSpPr>
              <a:grpSpLocks/>
            </p:cNvGrpSpPr>
            <p:nvPr/>
          </p:nvGrpSpPr>
          <p:grpSpPr bwMode="auto">
            <a:xfrm>
              <a:off x="5416" y="6233"/>
              <a:ext cx="243" cy="151"/>
              <a:chOff x="5416" y="6233"/>
              <a:chExt cx="243" cy="151"/>
            </a:xfrm>
          </p:grpSpPr>
          <p:sp>
            <p:nvSpPr>
              <p:cNvPr id="56" name="Freeform 3406"/>
              <p:cNvSpPr>
                <a:spLocks/>
              </p:cNvSpPr>
              <p:nvPr/>
            </p:nvSpPr>
            <p:spPr bwMode="auto">
              <a:xfrm>
                <a:off x="5416" y="6233"/>
                <a:ext cx="243" cy="151"/>
              </a:xfrm>
              <a:custGeom>
                <a:avLst/>
                <a:gdLst>
                  <a:gd name="T0" fmla="+- 0 5450 5416"/>
                  <a:gd name="T1" fmla="*/ T0 w 243"/>
                  <a:gd name="T2" fmla="+- 0 6233 6233"/>
                  <a:gd name="T3" fmla="*/ 6233 h 151"/>
                  <a:gd name="T4" fmla="+- 0 5416 5416"/>
                  <a:gd name="T5" fmla="*/ T4 w 243"/>
                  <a:gd name="T6" fmla="+- 0 6384 6233"/>
                  <a:gd name="T7" fmla="*/ 6384 h 151"/>
                  <a:gd name="T8" fmla="+- 0 5659 5416"/>
                  <a:gd name="T9" fmla="*/ T8 w 243"/>
                  <a:gd name="T10" fmla="+- 0 6358 6233"/>
                  <a:gd name="T11" fmla="*/ 6358 h 151"/>
                  <a:gd name="T12" fmla="+- 0 5450 5416"/>
                  <a:gd name="T13" fmla="*/ T12 w 243"/>
                  <a:gd name="T14" fmla="+- 0 6233 6233"/>
                  <a:gd name="T15" fmla="*/ 6233 h 15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3" h="151">
                    <a:moveTo>
                      <a:pt x="34" y="0"/>
                    </a:moveTo>
                    <a:lnTo>
                      <a:pt x="0" y="151"/>
                    </a:lnTo>
                    <a:lnTo>
                      <a:pt x="243" y="125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1" name="Group 3403"/>
            <p:cNvGrpSpPr>
              <a:grpSpLocks/>
            </p:cNvGrpSpPr>
            <p:nvPr/>
          </p:nvGrpSpPr>
          <p:grpSpPr bwMode="auto">
            <a:xfrm>
              <a:off x="5866" y="5777"/>
              <a:ext cx="2411" cy="536"/>
              <a:chOff x="5866" y="5777"/>
              <a:chExt cx="2411" cy="536"/>
            </a:xfrm>
          </p:grpSpPr>
          <p:sp>
            <p:nvSpPr>
              <p:cNvPr id="55" name="Freeform 3404"/>
              <p:cNvSpPr>
                <a:spLocks/>
              </p:cNvSpPr>
              <p:nvPr/>
            </p:nvSpPr>
            <p:spPr bwMode="auto">
              <a:xfrm>
                <a:off x="5866" y="5777"/>
                <a:ext cx="2411" cy="536"/>
              </a:xfrm>
              <a:custGeom>
                <a:avLst/>
                <a:gdLst>
                  <a:gd name="T0" fmla="+- 0 8276 5866"/>
                  <a:gd name="T1" fmla="*/ T0 w 2411"/>
                  <a:gd name="T2" fmla="+- 0 5777 5777"/>
                  <a:gd name="T3" fmla="*/ 5777 h 536"/>
                  <a:gd name="T4" fmla="+- 0 5866 5866"/>
                  <a:gd name="T5" fmla="*/ T4 w 2411"/>
                  <a:gd name="T6" fmla="+- 0 6313 5777"/>
                  <a:gd name="T7" fmla="*/ 6313 h 5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2411" h="536">
                    <a:moveTo>
                      <a:pt x="2410" y="0"/>
                    </a:moveTo>
                    <a:lnTo>
                      <a:pt x="0" y="536"/>
                    </a:lnTo>
                  </a:path>
                </a:pathLst>
              </a:custGeom>
              <a:noFill/>
              <a:ln w="23087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2" name="Group 3401"/>
            <p:cNvGrpSpPr>
              <a:grpSpLocks/>
            </p:cNvGrpSpPr>
            <p:nvPr/>
          </p:nvGrpSpPr>
          <p:grpSpPr bwMode="auto">
            <a:xfrm>
              <a:off x="5659" y="6233"/>
              <a:ext cx="243" cy="151"/>
              <a:chOff x="5659" y="6233"/>
              <a:chExt cx="243" cy="151"/>
            </a:xfrm>
          </p:grpSpPr>
          <p:sp>
            <p:nvSpPr>
              <p:cNvPr id="54" name="Freeform 3402"/>
              <p:cNvSpPr>
                <a:spLocks/>
              </p:cNvSpPr>
              <p:nvPr/>
            </p:nvSpPr>
            <p:spPr bwMode="auto">
              <a:xfrm>
                <a:off x="5659" y="6233"/>
                <a:ext cx="243" cy="151"/>
              </a:xfrm>
              <a:custGeom>
                <a:avLst/>
                <a:gdLst>
                  <a:gd name="T0" fmla="+- 0 5868 5659"/>
                  <a:gd name="T1" fmla="*/ T0 w 243"/>
                  <a:gd name="T2" fmla="+- 0 6233 6233"/>
                  <a:gd name="T3" fmla="*/ 6233 h 151"/>
                  <a:gd name="T4" fmla="+- 0 5659 5659"/>
                  <a:gd name="T5" fmla="*/ T4 w 243"/>
                  <a:gd name="T6" fmla="+- 0 6358 6233"/>
                  <a:gd name="T7" fmla="*/ 6358 h 151"/>
                  <a:gd name="T8" fmla="+- 0 5901 5659"/>
                  <a:gd name="T9" fmla="*/ T8 w 243"/>
                  <a:gd name="T10" fmla="+- 0 6384 6233"/>
                  <a:gd name="T11" fmla="*/ 6384 h 151"/>
                  <a:gd name="T12" fmla="+- 0 5868 5659"/>
                  <a:gd name="T13" fmla="*/ T12 w 243"/>
                  <a:gd name="T14" fmla="+- 0 6233 6233"/>
                  <a:gd name="T15" fmla="*/ 6233 h 15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3" h="151">
                    <a:moveTo>
                      <a:pt x="209" y="0"/>
                    </a:moveTo>
                    <a:lnTo>
                      <a:pt x="0" y="125"/>
                    </a:lnTo>
                    <a:lnTo>
                      <a:pt x="242" y="151"/>
                    </a:lnTo>
                    <a:lnTo>
                      <a:pt x="209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3" name="Group 3399"/>
            <p:cNvGrpSpPr>
              <a:grpSpLocks/>
            </p:cNvGrpSpPr>
            <p:nvPr/>
          </p:nvGrpSpPr>
          <p:grpSpPr bwMode="auto">
            <a:xfrm>
              <a:off x="5659" y="7231"/>
              <a:ext cx="2" cy="410"/>
              <a:chOff x="5659" y="7231"/>
              <a:chExt cx="2" cy="410"/>
            </a:xfrm>
          </p:grpSpPr>
          <p:sp>
            <p:nvSpPr>
              <p:cNvPr id="53" name="Freeform 3400"/>
              <p:cNvSpPr>
                <a:spLocks/>
              </p:cNvSpPr>
              <p:nvPr/>
            </p:nvSpPr>
            <p:spPr bwMode="auto">
              <a:xfrm>
                <a:off x="5659" y="7231"/>
                <a:ext cx="2" cy="410"/>
              </a:xfrm>
              <a:custGeom>
                <a:avLst/>
                <a:gdLst>
                  <a:gd name="T0" fmla="+- 0 7231 7231"/>
                  <a:gd name="T1" fmla="*/ 7231 h 410"/>
                  <a:gd name="T2" fmla="+- 0 7640 7231"/>
                  <a:gd name="T3" fmla="*/ 7640 h 41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410">
                    <a:moveTo>
                      <a:pt x="0" y="0"/>
                    </a:moveTo>
                    <a:lnTo>
                      <a:pt x="0" y="409"/>
                    </a:lnTo>
                  </a:path>
                </a:pathLst>
              </a:custGeom>
              <a:noFill/>
              <a:ln w="15391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4" name="Group 3397"/>
            <p:cNvGrpSpPr>
              <a:grpSpLocks/>
            </p:cNvGrpSpPr>
            <p:nvPr/>
          </p:nvGrpSpPr>
          <p:grpSpPr bwMode="auto">
            <a:xfrm>
              <a:off x="5594" y="7624"/>
              <a:ext cx="130" cy="195"/>
              <a:chOff x="5594" y="7624"/>
              <a:chExt cx="130" cy="195"/>
            </a:xfrm>
          </p:grpSpPr>
          <p:sp>
            <p:nvSpPr>
              <p:cNvPr id="52" name="Freeform 3398"/>
              <p:cNvSpPr>
                <a:spLocks/>
              </p:cNvSpPr>
              <p:nvPr/>
            </p:nvSpPr>
            <p:spPr bwMode="auto">
              <a:xfrm>
                <a:off x="5594" y="7624"/>
                <a:ext cx="130" cy="195"/>
              </a:xfrm>
              <a:custGeom>
                <a:avLst/>
                <a:gdLst>
                  <a:gd name="T0" fmla="+- 0 5724 5594"/>
                  <a:gd name="T1" fmla="*/ T0 w 130"/>
                  <a:gd name="T2" fmla="+- 0 7624 7624"/>
                  <a:gd name="T3" fmla="*/ 7624 h 195"/>
                  <a:gd name="T4" fmla="+- 0 5594 5594"/>
                  <a:gd name="T5" fmla="*/ T4 w 130"/>
                  <a:gd name="T6" fmla="+- 0 7624 7624"/>
                  <a:gd name="T7" fmla="*/ 7624 h 195"/>
                  <a:gd name="T8" fmla="+- 0 5659 5594"/>
                  <a:gd name="T9" fmla="*/ T8 w 130"/>
                  <a:gd name="T10" fmla="+- 0 7819 7624"/>
                  <a:gd name="T11" fmla="*/ 7819 h 195"/>
                  <a:gd name="T12" fmla="+- 0 5724 5594"/>
                  <a:gd name="T13" fmla="*/ T12 w 130"/>
                  <a:gd name="T14" fmla="+- 0 7624 7624"/>
                  <a:gd name="T15" fmla="*/ 7624 h 19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30" h="195">
                    <a:moveTo>
                      <a:pt x="130" y="0"/>
                    </a:moveTo>
                    <a:lnTo>
                      <a:pt x="0" y="0"/>
                    </a:lnTo>
                    <a:lnTo>
                      <a:pt x="65" y="195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5" name="Group 3395"/>
            <p:cNvGrpSpPr>
              <a:grpSpLocks/>
            </p:cNvGrpSpPr>
            <p:nvPr/>
          </p:nvGrpSpPr>
          <p:grpSpPr bwMode="auto">
            <a:xfrm>
              <a:off x="5804" y="1341"/>
              <a:ext cx="2" cy="152"/>
              <a:chOff x="5804" y="1341"/>
              <a:chExt cx="2" cy="152"/>
            </a:xfrm>
          </p:grpSpPr>
          <p:sp>
            <p:nvSpPr>
              <p:cNvPr id="51" name="Freeform 3396"/>
              <p:cNvSpPr>
                <a:spLocks/>
              </p:cNvSpPr>
              <p:nvPr/>
            </p:nvSpPr>
            <p:spPr bwMode="auto">
              <a:xfrm>
                <a:off x="5804" y="1341"/>
                <a:ext cx="2" cy="152"/>
              </a:xfrm>
              <a:custGeom>
                <a:avLst/>
                <a:gdLst>
                  <a:gd name="T0" fmla="+- 0 1341 1341"/>
                  <a:gd name="T1" fmla="*/ 1341 h 152"/>
                  <a:gd name="T2" fmla="+- 0 1493 1341"/>
                  <a:gd name="T3" fmla="*/ 1493 h 15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52">
                    <a:moveTo>
                      <a:pt x="0" y="0"/>
                    </a:moveTo>
                    <a:lnTo>
                      <a:pt x="0" y="152"/>
                    </a:lnTo>
                  </a:path>
                </a:pathLst>
              </a:custGeom>
              <a:noFill/>
              <a:ln w="23086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6" name="Group 3393"/>
            <p:cNvGrpSpPr>
              <a:grpSpLocks/>
            </p:cNvGrpSpPr>
            <p:nvPr/>
          </p:nvGrpSpPr>
          <p:grpSpPr bwMode="auto">
            <a:xfrm>
              <a:off x="5727" y="1473"/>
              <a:ext cx="155" cy="232"/>
              <a:chOff x="5727" y="1473"/>
              <a:chExt cx="155" cy="232"/>
            </a:xfrm>
          </p:grpSpPr>
          <p:sp>
            <p:nvSpPr>
              <p:cNvPr id="50" name="Freeform 3394"/>
              <p:cNvSpPr>
                <a:spLocks/>
              </p:cNvSpPr>
              <p:nvPr/>
            </p:nvSpPr>
            <p:spPr bwMode="auto">
              <a:xfrm>
                <a:off x="5727" y="1473"/>
                <a:ext cx="155" cy="232"/>
              </a:xfrm>
              <a:custGeom>
                <a:avLst/>
                <a:gdLst>
                  <a:gd name="T0" fmla="+- 0 5881 5727"/>
                  <a:gd name="T1" fmla="*/ T0 w 155"/>
                  <a:gd name="T2" fmla="+- 0 1473 1473"/>
                  <a:gd name="T3" fmla="*/ 1473 h 232"/>
                  <a:gd name="T4" fmla="+- 0 5727 5727"/>
                  <a:gd name="T5" fmla="*/ T4 w 155"/>
                  <a:gd name="T6" fmla="+- 0 1473 1473"/>
                  <a:gd name="T7" fmla="*/ 1473 h 232"/>
                  <a:gd name="T8" fmla="+- 0 5804 5727"/>
                  <a:gd name="T9" fmla="*/ T8 w 155"/>
                  <a:gd name="T10" fmla="+- 0 1705 1473"/>
                  <a:gd name="T11" fmla="*/ 1705 h 232"/>
                  <a:gd name="T12" fmla="+- 0 5881 5727"/>
                  <a:gd name="T13" fmla="*/ T12 w 155"/>
                  <a:gd name="T14" fmla="+- 0 1473 1473"/>
                  <a:gd name="T15" fmla="*/ 1473 h 23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5" h="232">
                    <a:moveTo>
                      <a:pt x="154" y="0"/>
                    </a:moveTo>
                    <a:lnTo>
                      <a:pt x="0" y="0"/>
                    </a:lnTo>
                    <a:lnTo>
                      <a:pt x="77" y="232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7" name="Group 3391"/>
            <p:cNvGrpSpPr>
              <a:grpSpLocks/>
            </p:cNvGrpSpPr>
            <p:nvPr/>
          </p:nvGrpSpPr>
          <p:grpSpPr bwMode="auto">
            <a:xfrm>
              <a:off x="5804" y="2868"/>
              <a:ext cx="16" cy="153"/>
              <a:chOff x="5804" y="2868"/>
              <a:chExt cx="16" cy="153"/>
            </a:xfrm>
          </p:grpSpPr>
          <p:sp>
            <p:nvSpPr>
              <p:cNvPr id="49" name="Freeform 3392"/>
              <p:cNvSpPr>
                <a:spLocks/>
              </p:cNvSpPr>
              <p:nvPr/>
            </p:nvSpPr>
            <p:spPr bwMode="auto">
              <a:xfrm>
                <a:off x="5804" y="2868"/>
                <a:ext cx="16" cy="153"/>
              </a:xfrm>
              <a:custGeom>
                <a:avLst/>
                <a:gdLst>
                  <a:gd name="T0" fmla="+- 0 5804 5804"/>
                  <a:gd name="T1" fmla="*/ T0 w 16"/>
                  <a:gd name="T2" fmla="+- 0 2868 2868"/>
                  <a:gd name="T3" fmla="*/ 2868 h 153"/>
                  <a:gd name="T4" fmla="+- 0 5819 5804"/>
                  <a:gd name="T5" fmla="*/ T4 w 16"/>
                  <a:gd name="T6" fmla="+- 0 3021 2868"/>
                  <a:gd name="T7" fmla="*/ 3021 h 15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16" h="153">
                    <a:moveTo>
                      <a:pt x="0" y="0"/>
                    </a:moveTo>
                    <a:lnTo>
                      <a:pt x="15" y="153"/>
                    </a:lnTo>
                  </a:path>
                </a:pathLst>
              </a:custGeom>
              <a:noFill/>
              <a:ln w="23086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8" name="Group 3380"/>
            <p:cNvGrpSpPr>
              <a:grpSpLocks/>
            </p:cNvGrpSpPr>
            <p:nvPr/>
          </p:nvGrpSpPr>
          <p:grpSpPr bwMode="auto">
            <a:xfrm>
              <a:off x="1587" y="247"/>
              <a:ext cx="8596" cy="8445"/>
              <a:chOff x="1587" y="247"/>
              <a:chExt cx="8596" cy="8445"/>
            </a:xfrm>
          </p:grpSpPr>
          <p:sp>
            <p:nvSpPr>
              <p:cNvPr id="39" name="Freeform 3390"/>
              <p:cNvSpPr>
                <a:spLocks/>
              </p:cNvSpPr>
              <p:nvPr/>
            </p:nvSpPr>
            <p:spPr bwMode="auto">
              <a:xfrm>
                <a:off x="5741" y="2994"/>
                <a:ext cx="154" cy="238"/>
              </a:xfrm>
              <a:custGeom>
                <a:avLst/>
                <a:gdLst>
                  <a:gd name="T0" fmla="+- 0 5894 5741"/>
                  <a:gd name="T1" fmla="*/ T0 w 154"/>
                  <a:gd name="T2" fmla="+- 0 2994 2994"/>
                  <a:gd name="T3" fmla="*/ 2994 h 238"/>
                  <a:gd name="T4" fmla="+- 0 5741 5741"/>
                  <a:gd name="T5" fmla="*/ T4 w 154"/>
                  <a:gd name="T6" fmla="+- 0 3009 2994"/>
                  <a:gd name="T7" fmla="*/ 3009 h 238"/>
                  <a:gd name="T8" fmla="+- 0 5841 5741"/>
                  <a:gd name="T9" fmla="*/ T8 w 154"/>
                  <a:gd name="T10" fmla="+- 0 3232 2994"/>
                  <a:gd name="T11" fmla="*/ 3232 h 238"/>
                  <a:gd name="T12" fmla="+- 0 5894 5741"/>
                  <a:gd name="T13" fmla="*/ T12 w 154"/>
                  <a:gd name="T14" fmla="+- 0 2994 2994"/>
                  <a:gd name="T15" fmla="*/ 2994 h 23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4" h="238">
                    <a:moveTo>
                      <a:pt x="153" y="0"/>
                    </a:moveTo>
                    <a:lnTo>
                      <a:pt x="0" y="15"/>
                    </a:lnTo>
                    <a:lnTo>
                      <a:pt x="100" y="238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40" name="Text Box 3389"/>
              <p:cNvSpPr txBox="1">
                <a:spLocks noChangeArrowheads="1"/>
              </p:cNvSpPr>
              <p:nvPr/>
            </p:nvSpPr>
            <p:spPr bwMode="auto">
              <a:xfrm>
                <a:off x="2968" y="3232"/>
                <a:ext cx="5745" cy="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Bef>
                    <a:spcPts val="20"/>
                  </a:spcBef>
                  <a:spcAft>
                    <a:spcPts val="0"/>
                  </a:spcAft>
                </a:pPr>
                <a:r>
                  <a:rPr lang="en-US" sz="85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2120" marR="448310" algn="ctr">
                  <a:lnSpc>
                    <a:spcPts val="1150"/>
                  </a:lnSpc>
                  <a:spcAft>
                    <a:spcPts val="0"/>
                  </a:spcAft>
                </a:pPr>
                <a:r>
                  <a:rPr lang="en-US" sz="9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Sınıf / Şube Rehber</a:t>
                </a:r>
                <a:r>
                  <a:rPr lang="en-US" sz="950" b="1" spc="17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6565" marR="448310" algn="ctr">
                  <a:lnSpc>
                    <a:spcPts val="1090"/>
                  </a:lnSpc>
                  <a:spcAft>
                    <a:spcPts val="0"/>
                  </a:spcAft>
                </a:pPr>
                <a:r>
                  <a:rPr lang="en-US" sz="900" b="1">
                    <a:effectLst/>
                    <a:latin typeface="Calibri"/>
                    <a:ea typeface="Calibri"/>
                    <a:cs typeface="Times New Roman"/>
                  </a:rPr>
                  <a:t>Gerekli görülen durumlarda </a:t>
                </a:r>
                <a:r>
                  <a:rPr lang="en-US" sz="900" b="1" spc="-15">
                    <a:effectLst/>
                    <a:latin typeface="Calibri"/>
                    <a:ea typeface="Calibri"/>
                    <a:cs typeface="Times New Roman"/>
                  </a:rPr>
                  <a:t>rehberlik servisine</a:t>
                </a:r>
                <a:r>
                  <a:rPr lang="en-US" sz="900" b="1" spc="-9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b="1">
                    <a:effectLst/>
                    <a:latin typeface="Calibri"/>
                    <a:ea typeface="Calibri"/>
                    <a:cs typeface="Times New Roman"/>
                  </a:rPr>
                  <a:t>yönlendirir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1" name="Text Box 3388"/>
              <p:cNvSpPr txBox="1">
                <a:spLocks noChangeArrowheads="1"/>
              </p:cNvSpPr>
              <p:nvPr/>
            </p:nvSpPr>
            <p:spPr bwMode="auto">
              <a:xfrm>
                <a:off x="1587" y="4904"/>
                <a:ext cx="2909" cy="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92075" marR="83820" indent="-7620" algn="ctr">
                  <a:lnSpc>
                    <a:spcPts val="1070"/>
                  </a:lnSpc>
                  <a:spcBef>
                    <a:spcPts val="555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Rehberlik servisi ve </a:t>
                </a:r>
                <a:r>
                  <a:rPr lang="en-US" sz="900" spc="-20">
                    <a:effectLst/>
                    <a:latin typeface="Calibri"/>
                    <a:ea typeface="Calibri"/>
                    <a:cs typeface="Times New Roman"/>
                  </a:rPr>
                  <a:t>RAM </a:t>
                </a:r>
                <a:r>
                  <a:rPr lang="en-US" sz="900" spc="-15">
                    <a:effectLst/>
                    <a:latin typeface="Calibri"/>
                    <a:ea typeface="Calibri"/>
                    <a:cs typeface="Times New Roman"/>
                  </a:rPr>
                  <a:t>tarafından Çocuk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ve </a:t>
                </a:r>
                <a:r>
                  <a:rPr lang="en-US" sz="900" spc="-15">
                    <a:effectLst/>
                    <a:latin typeface="Calibri"/>
                    <a:ea typeface="Calibri"/>
                    <a:cs typeface="Times New Roman"/>
                  </a:rPr>
                  <a:t>Ergen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ruh </a:t>
                </a:r>
                <a:r>
                  <a:rPr lang="en-US" sz="900" spc="-15">
                    <a:effectLst/>
                    <a:latin typeface="Calibri"/>
                    <a:ea typeface="Calibri"/>
                    <a:cs typeface="Times New Roman"/>
                  </a:rPr>
                  <a:t>sağlığı uzmanına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yönlendirilir.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2" name="Text Box 3387"/>
              <p:cNvSpPr txBox="1">
                <a:spLocks noChangeArrowheads="1"/>
              </p:cNvSpPr>
              <p:nvPr/>
            </p:nvSpPr>
            <p:spPr bwMode="auto">
              <a:xfrm>
                <a:off x="6822" y="4904"/>
                <a:ext cx="2909" cy="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Bef>
                    <a:spcPts val="40"/>
                  </a:spcBef>
                  <a:spcAft>
                    <a:spcPts val="0"/>
                  </a:spcAft>
                </a:pPr>
                <a:r>
                  <a:rPr lang="en-US" sz="13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6355"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Rehberlik servisi gerekli desteği</a:t>
                </a:r>
                <a:r>
                  <a:rPr lang="en-US" sz="900" spc="-13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spc="-15">
                    <a:effectLst/>
                    <a:latin typeface="Calibri"/>
                    <a:ea typeface="Calibri"/>
                    <a:cs typeface="Times New Roman"/>
                  </a:rPr>
                  <a:t>sağlar.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3" name="Text Box 3386"/>
              <p:cNvSpPr txBox="1">
                <a:spLocks noChangeArrowheads="1"/>
              </p:cNvSpPr>
              <p:nvPr/>
            </p:nvSpPr>
            <p:spPr bwMode="auto">
              <a:xfrm>
                <a:off x="3768" y="6358"/>
                <a:ext cx="3782" cy="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374650" marR="364490" algn="ctr">
                  <a:spcBef>
                    <a:spcPts val="90"/>
                  </a:spcBef>
                  <a:spcAft>
                    <a:spcPts val="0"/>
                  </a:spcAft>
                </a:pPr>
                <a:r>
                  <a:rPr lang="en-US" sz="900" spc="-15">
                    <a:effectLst/>
                    <a:latin typeface="Calibri"/>
                    <a:ea typeface="Calibri"/>
                    <a:cs typeface="Times New Roman"/>
                  </a:rPr>
                  <a:t>Sınıf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 Öğretmeni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374650" marR="367030" algn="ctr">
                  <a:spcBef>
                    <a:spcPts val="510"/>
                  </a:spcBef>
                  <a:spcAft>
                    <a:spcPts val="0"/>
                  </a:spcAft>
                </a:pPr>
                <a:r>
                  <a:rPr lang="en-US" sz="900" spc="-15">
                    <a:effectLst/>
                    <a:latin typeface="Calibri"/>
                    <a:ea typeface="Calibri"/>
                    <a:cs typeface="Times New Roman"/>
                  </a:rPr>
                  <a:t>Öğrenci  gözlem </a:t>
                </a:r>
                <a:r>
                  <a:rPr lang="en-US" sz="900" spc="-20">
                    <a:effectLst/>
                    <a:latin typeface="Calibri"/>
                    <a:ea typeface="Calibri"/>
                    <a:cs typeface="Times New Roman"/>
                  </a:rPr>
                  <a:t>formunu</a:t>
                </a:r>
                <a:r>
                  <a:rPr lang="en-US" sz="900" spc="11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spc="-15">
                    <a:effectLst/>
                    <a:latin typeface="Calibri"/>
                    <a:ea typeface="Calibri"/>
                    <a:cs typeface="Times New Roman"/>
                  </a:rPr>
                  <a:t>tamamlar.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4" name="Text Box 3385"/>
              <p:cNvSpPr txBox="1">
                <a:spLocks noChangeArrowheads="1"/>
              </p:cNvSpPr>
              <p:nvPr/>
            </p:nvSpPr>
            <p:spPr bwMode="auto">
              <a:xfrm>
                <a:off x="3335" y="247"/>
                <a:ext cx="4955" cy="7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7145" marR="22225" algn="ctr">
                  <a:lnSpc>
                    <a:spcPts val="985"/>
                  </a:lnSpc>
                  <a:spcAft>
                    <a:spcPts val="0"/>
                  </a:spcAft>
                </a:pPr>
                <a:endParaRPr lang="tr-TR" sz="950" b="1" dirty="0" smtClean="0">
                  <a:solidFill>
                    <a:srgbClr val="C0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7145" marR="22225" algn="ctr">
                  <a:lnSpc>
                    <a:spcPts val="985"/>
                  </a:lnSpc>
                  <a:spcAft>
                    <a:spcPts val="0"/>
                  </a:spcAft>
                </a:pPr>
                <a:r>
                  <a:rPr lang="en-US" sz="950" b="1" dirty="0" smtClean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Sınıf </a:t>
                </a:r>
                <a:r>
                  <a:rPr lang="en-US" sz="950" b="1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/ Şube Rehber</a:t>
                </a:r>
                <a:r>
                  <a:rPr lang="en-US" sz="950" b="1" spc="180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50" b="1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Öğretmeni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22225" marR="22225" algn="ctr">
                  <a:lnSpc>
                    <a:spcPts val="105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950" dirty="0" err="1">
                    <a:effectLst/>
                    <a:latin typeface="Calibri"/>
                    <a:ea typeface="Calibri"/>
                    <a:cs typeface="Times New Roman"/>
                  </a:rPr>
                  <a:t>Gözlem</a:t>
                </a:r>
                <a:r>
                  <a:rPr lang="en-US" sz="95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50" dirty="0" err="1">
                    <a:effectLst/>
                    <a:latin typeface="Calibri"/>
                    <a:ea typeface="Calibri"/>
                    <a:cs typeface="Times New Roman"/>
                  </a:rPr>
                  <a:t>yapar</a:t>
                </a:r>
                <a:r>
                  <a:rPr lang="en-US" sz="950" dirty="0">
                    <a:effectLst/>
                    <a:latin typeface="Calibri"/>
                    <a:ea typeface="Calibri"/>
                    <a:cs typeface="Times New Roman"/>
                  </a:rPr>
                  <a:t> (</a:t>
                </a:r>
                <a:r>
                  <a:rPr lang="en-US" sz="950" dirty="0" err="1">
                    <a:effectLst/>
                    <a:latin typeface="Calibri"/>
                    <a:ea typeface="Calibri"/>
                    <a:cs typeface="Times New Roman"/>
                  </a:rPr>
                  <a:t>Gözlem</a:t>
                </a:r>
                <a:r>
                  <a:rPr lang="en-US" sz="95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50" dirty="0" err="1">
                    <a:effectLst/>
                    <a:latin typeface="Calibri"/>
                    <a:ea typeface="Calibri"/>
                    <a:cs typeface="Times New Roman"/>
                  </a:rPr>
                  <a:t>formunun</a:t>
                </a:r>
                <a:r>
                  <a:rPr lang="en-US" sz="95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50" dirty="0" err="1">
                    <a:effectLst/>
                    <a:latin typeface="Calibri"/>
                    <a:ea typeface="Calibri"/>
                    <a:cs typeface="Times New Roman"/>
                  </a:rPr>
                  <a:t>ilgili</a:t>
                </a:r>
                <a:r>
                  <a:rPr lang="en-US" sz="95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50" dirty="0" err="1">
                    <a:effectLst/>
                    <a:latin typeface="Calibri"/>
                    <a:ea typeface="Calibri"/>
                    <a:cs typeface="Times New Roman"/>
                  </a:rPr>
                  <a:t>kısmını</a:t>
                </a:r>
                <a:r>
                  <a:rPr lang="en-US" sz="95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50" dirty="0" err="1">
                    <a:effectLst/>
                    <a:latin typeface="Calibri"/>
                    <a:ea typeface="Calibri"/>
                    <a:cs typeface="Times New Roman"/>
                  </a:rPr>
                  <a:t>doldurur</a:t>
                </a:r>
                <a:r>
                  <a:rPr lang="en-US" sz="950" dirty="0">
                    <a:effectLst/>
                    <a:latin typeface="Calibri"/>
                    <a:ea typeface="Calibri"/>
                    <a:cs typeface="Times New Roman"/>
                  </a:rPr>
                  <a:t>), </a:t>
                </a:r>
                <a:r>
                  <a:rPr lang="en-US" sz="950" dirty="0" err="1">
                    <a:effectLst/>
                    <a:latin typeface="Calibri"/>
                    <a:ea typeface="Calibri"/>
                    <a:cs typeface="Times New Roman"/>
                  </a:rPr>
                  <a:t>uygun</a:t>
                </a:r>
                <a:r>
                  <a:rPr lang="en-US" sz="950" dirty="0">
                    <a:effectLst/>
                    <a:latin typeface="Calibri"/>
                    <a:ea typeface="Calibri"/>
                    <a:cs typeface="Times New Roman"/>
                  </a:rPr>
                  <a:t> olduğu durumlarda  </a:t>
                </a:r>
                <a:r>
                  <a:rPr lang="en-US" sz="950" dirty="0" err="1">
                    <a:effectLst/>
                    <a:latin typeface="Calibri"/>
                    <a:ea typeface="Calibri"/>
                    <a:cs typeface="Times New Roman"/>
                  </a:rPr>
                  <a:t>sınıfiçi</a:t>
                </a:r>
                <a:r>
                  <a:rPr lang="en-US" sz="95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50" dirty="0" err="1">
                    <a:effectLst/>
                    <a:latin typeface="Calibri"/>
                    <a:ea typeface="Calibri"/>
                    <a:cs typeface="Times New Roman"/>
                  </a:rPr>
                  <a:t>tedbirleri</a:t>
                </a:r>
                <a:r>
                  <a:rPr lang="en-US" sz="950" spc="3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50" dirty="0" err="1">
                    <a:effectLst/>
                    <a:latin typeface="Calibri"/>
                    <a:ea typeface="Calibri"/>
                    <a:cs typeface="Times New Roman"/>
                  </a:rPr>
                  <a:t>uygular</a:t>
                </a:r>
                <a:r>
                  <a:rPr lang="en-US" sz="950" dirty="0">
                    <a:effectLst/>
                    <a:latin typeface="Calibri"/>
                    <a:ea typeface="Calibri"/>
                    <a:cs typeface="Times New Roman"/>
                  </a:rPr>
                  <a:t>.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5" name="Text Box 3384"/>
              <p:cNvSpPr txBox="1">
                <a:spLocks noChangeArrowheads="1"/>
              </p:cNvSpPr>
              <p:nvPr/>
            </p:nvSpPr>
            <p:spPr bwMode="auto">
              <a:xfrm>
                <a:off x="2177" y="4389"/>
                <a:ext cx="1871" cy="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lnSpc>
                    <a:spcPts val="910"/>
                  </a:lnSpc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Psikiyatrik bir tanı</a:t>
                </a:r>
                <a:r>
                  <a:rPr lang="en-US" sz="900" spc="-5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spc="-20">
                    <a:effectLst/>
                    <a:latin typeface="Calibri"/>
                    <a:ea typeface="Calibri"/>
                    <a:cs typeface="Times New Roman"/>
                  </a:rPr>
                  <a:t>şüphesi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445" algn="ctr">
                  <a:lnSpc>
                    <a:spcPts val="1070"/>
                  </a:lnSpc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var</a:t>
                </a:r>
                <a:r>
                  <a:rPr lang="en-US" sz="900" spc="-5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ise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6" name="Text Box 3383"/>
              <p:cNvSpPr txBox="1">
                <a:spLocks noChangeArrowheads="1"/>
              </p:cNvSpPr>
              <p:nvPr/>
            </p:nvSpPr>
            <p:spPr bwMode="auto">
              <a:xfrm>
                <a:off x="7847" y="4389"/>
                <a:ext cx="2336" cy="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lnSpc>
                    <a:spcPts val="910"/>
                  </a:lnSpc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Psikiyatrik bir </a:t>
                </a:r>
                <a:r>
                  <a:rPr lang="en-US" sz="900" spc="-15">
                    <a:effectLst/>
                    <a:latin typeface="Calibri"/>
                    <a:ea typeface="Calibri"/>
                    <a:cs typeface="Times New Roman"/>
                  </a:rPr>
                  <a:t>durum </a:t>
                </a:r>
                <a:r>
                  <a:rPr lang="en-US" sz="900" spc="-20">
                    <a:effectLst/>
                    <a:latin typeface="Calibri"/>
                    <a:ea typeface="Calibri"/>
                    <a:cs typeface="Times New Roman"/>
                  </a:rPr>
                  <a:t>söz</a:t>
                </a:r>
                <a:r>
                  <a:rPr lang="en-US" sz="900" spc="-3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konusu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R="1270" algn="ctr">
                  <a:lnSpc>
                    <a:spcPts val="1070"/>
                  </a:lnSpc>
                  <a:spcAft>
                    <a:spcPts val="0"/>
                  </a:spcAft>
                </a:pPr>
                <a:r>
                  <a:rPr lang="en-US" sz="900" spc="-15">
                    <a:effectLst/>
                    <a:latin typeface="Calibri"/>
                    <a:ea typeface="Calibri"/>
                    <a:cs typeface="Times New Roman"/>
                  </a:rPr>
                  <a:t>değilse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7" name="Text Box 3382"/>
              <p:cNvSpPr txBox="1">
                <a:spLocks noChangeArrowheads="1"/>
              </p:cNvSpPr>
              <p:nvPr/>
            </p:nvSpPr>
            <p:spPr bwMode="auto">
              <a:xfrm>
                <a:off x="4205" y="1705"/>
                <a:ext cx="3200" cy="1164"/>
              </a:xfrm>
              <a:prstGeom prst="rect">
                <a:avLst/>
              </a:prstGeom>
              <a:noFill/>
              <a:ln w="770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229235" marR="226060" algn="ctr">
                  <a:spcBef>
                    <a:spcPts val="735"/>
                  </a:spcBef>
                  <a:spcAft>
                    <a:spcPts val="0"/>
                  </a:spcAft>
                </a:pPr>
                <a:r>
                  <a:rPr lang="en-US" sz="9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Sınıf / Şube Rehber</a:t>
                </a:r>
                <a:r>
                  <a:rPr lang="en-US" sz="950" b="1" spc="18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229235" marR="221615" algn="ctr">
                  <a:spcBef>
                    <a:spcPts val="515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Ailenin</a:t>
                </a:r>
                <a:r>
                  <a:rPr lang="en-US" sz="900" spc="3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bilgilendirilmesi.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8" name="Text Box 3381"/>
              <p:cNvSpPr txBox="1">
                <a:spLocks noChangeArrowheads="1"/>
              </p:cNvSpPr>
              <p:nvPr/>
            </p:nvSpPr>
            <p:spPr bwMode="auto">
              <a:xfrm>
                <a:off x="4365" y="7819"/>
                <a:ext cx="2587" cy="873"/>
              </a:xfrm>
              <a:prstGeom prst="rect">
                <a:avLst/>
              </a:prstGeom>
              <a:noFill/>
              <a:ln w="770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211455" marR="205740" algn="ctr">
                  <a:spcBef>
                    <a:spcPts val="70"/>
                  </a:spcBef>
                  <a:spcAft>
                    <a:spcPts val="0"/>
                  </a:spcAft>
                </a:pP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Okul</a:t>
                </a:r>
                <a:r>
                  <a:rPr lang="en-US" sz="900" b="1" spc="3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b="1" spc="-1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Yönetimi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213360" marR="205740" algn="ctr">
                  <a:spcBef>
                    <a:spcPts val="510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İzleme  </a:t>
                </a:r>
                <a:r>
                  <a:rPr lang="en-US" sz="900" spc="-25">
                    <a:effectLst/>
                    <a:latin typeface="Calibri"/>
                    <a:ea typeface="Calibri"/>
                    <a:cs typeface="Times New Roman"/>
                  </a:rPr>
                  <a:t>ve</a:t>
                </a:r>
                <a:r>
                  <a:rPr lang="en-US" sz="900" spc="-8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Değerlendirme.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0684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en-US" sz="3600" b="1" u="heavy" dirty="0" smtClean="0"/>
              <a:t>MADDE </a:t>
            </a:r>
            <a:r>
              <a:rPr lang="en-US" sz="3600" b="1" u="heavy" dirty="0"/>
              <a:t>KULLANIMI OLAN ÇOCUĞA DESTEK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6222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i="1" dirty="0" smtClean="0"/>
              <a:t>F</a:t>
            </a:r>
            <a:r>
              <a:rPr lang="en-US" b="1" i="1" dirty="0" err="1" smtClean="0"/>
              <a:t>iziksel</a:t>
            </a:r>
            <a:r>
              <a:rPr lang="en-US" b="1" i="1" dirty="0" smtClean="0"/>
              <a:t> </a:t>
            </a:r>
            <a:r>
              <a:rPr lang="en-US" b="1" i="1" dirty="0" err="1"/>
              <a:t>Belirtiler</a:t>
            </a:r>
            <a:r>
              <a:rPr lang="en-US" b="1" i="1" dirty="0"/>
              <a:t>:</a:t>
            </a:r>
            <a:endParaRPr lang="tr-TR" b="1" i="1" dirty="0"/>
          </a:p>
          <a:p>
            <a:pPr lvl="1"/>
            <a:r>
              <a:rPr lang="en-US" sz="2400" dirty="0" err="1"/>
              <a:t>Göz</a:t>
            </a:r>
            <a:r>
              <a:rPr lang="en-US" sz="2400" dirty="0"/>
              <a:t> </a:t>
            </a:r>
            <a:r>
              <a:rPr lang="en-US" sz="2400" dirty="0" err="1"/>
              <a:t>altlarında</a:t>
            </a:r>
            <a:r>
              <a:rPr lang="en-US" sz="2400" dirty="0"/>
              <a:t> </a:t>
            </a:r>
            <a:r>
              <a:rPr lang="en-US" sz="2400" dirty="0" err="1"/>
              <a:t>belirgin</a:t>
            </a:r>
            <a:r>
              <a:rPr lang="en-US" sz="2400" dirty="0"/>
              <a:t> </a:t>
            </a:r>
            <a:r>
              <a:rPr lang="en-US" sz="2400" dirty="0" err="1"/>
              <a:t>derecede</a:t>
            </a:r>
            <a:r>
              <a:rPr lang="en-US" sz="2400" dirty="0"/>
              <a:t> </a:t>
            </a:r>
            <a:r>
              <a:rPr lang="en-US" sz="2400" b="1" dirty="0" err="1"/>
              <a:t>morluk</a:t>
            </a:r>
            <a:r>
              <a:rPr lang="en-US" sz="2400" b="1" dirty="0"/>
              <a:t>, </a:t>
            </a:r>
            <a:r>
              <a:rPr lang="en-US" sz="2400" b="1" dirty="0" err="1"/>
              <a:t>çöküklük</a:t>
            </a:r>
            <a:r>
              <a:rPr lang="en-US" sz="2400" b="1" dirty="0"/>
              <a:t>, </a:t>
            </a:r>
            <a:r>
              <a:rPr lang="en-US" sz="2400" b="1" dirty="0" err="1"/>
              <a:t>kızarık</a:t>
            </a:r>
            <a:r>
              <a:rPr lang="en-US" sz="2400" b="1" dirty="0"/>
              <a:t>.</a:t>
            </a:r>
            <a:endParaRPr lang="tr-TR" sz="3200" b="1" dirty="0"/>
          </a:p>
          <a:p>
            <a:pPr lvl="1"/>
            <a:r>
              <a:rPr lang="en-US" sz="2400" dirty="0" err="1"/>
              <a:t>Ağız</a:t>
            </a:r>
            <a:r>
              <a:rPr lang="en-US" sz="2400" dirty="0"/>
              <a:t> ve </a:t>
            </a:r>
            <a:r>
              <a:rPr lang="en-US" sz="2400" dirty="0" err="1"/>
              <a:t>çevresinde</a:t>
            </a:r>
            <a:r>
              <a:rPr lang="en-US" sz="2400" dirty="0"/>
              <a:t> </a:t>
            </a:r>
            <a:r>
              <a:rPr lang="en-US" sz="2400" b="1" dirty="0" err="1"/>
              <a:t>yaralar</a:t>
            </a:r>
            <a:r>
              <a:rPr lang="en-US" sz="2400" b="1" dirty="0"/>
              <a:t>.</a:t>
            </a:r>
            <a:endParaRPr lang="tr-TR" sz="3200" b="1" dirty="0"/>
          </a:p>
          <a:p>
            <a:pPr lvl="1"/>
            <a:r>
              <a:rPr lang="en-US" sz="2400" dirty="0" err="1"/>
              <a:t>Damarlar</a:t>
            </a:r>
            <a:r>
              <a:rPr lang="en-US" sz="2400" dirty="0"/>
              <a:t> </a:t>
            </a:r>
            <a:r>
              <a:rPr lang="en-US" sz="2400" dirty="0" err="1"/>
              <a:t>üzerinde</a:t>
            </a:r>
            <a:r>
              <a:rPr lang="en-US" sz="2400" dirty="0"/>
              <a:t> veya </a:t>
            </a:r>
            <a:r>
              <a:rPr lang="en-US" sz="2400" dirty="0" err="1"/>
              <a:t>damarların</a:t>
            </a:r>
            <a:r>
              <a:rPr lang="en-US" sz="2400" dirty="0"/>
              <a:t> </a:t>
            </a:r>
            <a:r>
              <a:rPr lang="en-US" sz="2400" dirty="0" err="1"/>
              <a:t>cilt</a:t>
            </a:r>
            <a:r>
              <a:rPr lang="en-US" sz="2400" dirty="0"/>
              <a:t> </a:t>
            </a:r>
            <a:r>
              <a:rPr lang="en-US" sz="2400" dirty="0" err="1"/>
              <a:t>yüzeyine</a:t>
            </a:r>
            <a:r>
              <a:rPr lang="en-US" sz="2400" dirty="0"/>
              <a:t> </a:t>
            </a:r>
            <a:r>
              <a:rPr lang="en-US" sz="2400" dirty="0" err="1"/>
              <a:t>yaklaştığı</a:t>
            </a:r>
            <a:r>
              <a:rPr lang="en-US" sz="2400" dirty="0"/>
              <a:t> </a:t>
            </a:r>
            <a:r>
              <a:rPr lang="en-US" sz="2400" dirty="0" err="1"/>
              <a:t>yerlerde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toplamasını</a:t>
            </a:r>
            <a:r>
              <a:rPr lang="en-US" sz="2400" dirty="0"/>
              <a:t> </a:t>
            </a:r>
            <a:r>
              <a:rPr lang="en-US" sz="2400" dirty="0" err="1"/>
              <a:t>andıran</a:t>
            </a:r>
            <a:r>
              <a:rPr lang="en-US" sz="2400" dirty="0"/>
              <a:t> </a:t>
            </a:r>
            <a:r>
              <a:rPr lang="en-US" sz="2400" dirty="0" err="1"/>
              <a:t>iltihaplar</a:t>
            </a:r>
            <a:r>
              <a:rPr lang="en-US" sz="2400" dirty="0"/>
              <a:t>.</a:t>
            </a:r>
            <a:endParaRPr lang="tr-TR" sz="3200" dirty="0"/>
          </a:p>
          <a:p>
            <a:pPr lvl="1"/>
            <a:r>
              <a:rPr lang="en-US" sz="2400" dirty="0" err="1" smtClean="0"/>
              <a:t>Kol</a:t>
            </a:r>
            <a:r>
              <a:rPr lang="en-US" sz="2400" dirty="0" smtClean="0"/>
              <a:t> </a:t>
            </a:r>
            <a:r>
              <a:rPr lang="en-US" sz="2400" dirty="0" err="1"/>
              <a:t>bölgelerindeki</a:t>
            </a:r>
            <a:r>
              <a:rPr lang="en-US" sz="2400" dirty="0"/>
              <a:t> </a:t>
            </a:r>
            <a:r>
              <a:rPr lang="en-US" sz="2400" dirty="0" err="1"/>
              <a:t>dövmeye</a:t>
            </a:r>
            <a:r>
              <a:rPr lang="en-US" sz="2400" dirty="0"/>
              <a:t> </a:t>
            </a:r>
            <a:r>
              <a:rPr lang="en-US" sz="2400" dirty="0" err="1"/>
              <a:t>benzeyen</a:t>
            </a:r>
            <a:r>
              <a:rPr lang="en-US" sz="2400" dirty="0"/>
              <a:t> </a:t>
            </a:r>
            <a:r>
              <a:rPr lang="en-US" sz="2400" dirty="0" err="1"/>
              <a:t>mor</a:t>
            </a:r>
            <a:r>
              <a:rPr lang="en-US" sz="2400" dirty="0"/>
              <a:t> ve </a:t>
            </a:r>
            <a:r>
              <a:rPr lang="en-US" sz="2400" dirty="0" err="1"/>
              <a:t>siyah</a:t>
            </a:r>
            <a:r>
              <a:rPr lang="en-US" sz="2400" dirty="0"/>
              <a:t> </a:t>
            </a:r>
            <a:r>
              <a:rPr lang="en-US" sz="2400" dirty="0" err="1"/>
              <a:t>iğne</a:t>
            </a:r>
            <a:r>
              <a:rPr lang="en-US" sz="2400" dirty="0"/>
              <a:t> </a:t>
            </a:r>
            <a:r>
              <a:rPr lang="en-US" sz="2400" dirty="0" err="1"/>
              <a:t>yerleri</a:t>
            </a:r>
            <a:r>
              <a:rPr lang="en-US" sz="2400" dirty="0"/>
              <a:t>.</a:t>
            </a:r>
            <a:endParaRPr lang="tr-TR" sz="3200" dirty="0"/>
          </a:p>
          <a:p>
            <a:pPr lvl="1"/>
            <a:r>
              <a:rPr lang="en-US" sz="2400" b="1" dirty="0" err="1"/>
              <a:t>Aşırı</a:t>
            </a:r>
            <a:r>
              <a:rPr lang="en-US" sz="2400" b="1" dirty="0"/>
              <a:t> kilo </a:t>
            </a:r>
            <a:r>
              <a:rPr lang="en-US" sz="2400" b="1" dirty="0" err="1"/>
              <a:t>kaybı</a:t>
            </a:r>
            <a:r>
              <a:rPr lang="en-US" sz="2400" b="1" dirty="0"/>
              <a:t> ve </a:t>
            </a:r>
            <a:r>
              <a:rPr lang="en-US" sz="2400" b="1" dirty="0" err="1"/>
              <a:t>iştahsızlık</a:t>
            </a:r>
            <a:r>
              <a:rPr lang="en-US" sz="2400" dirty="0"/>
              <a:t>.</a:t>
            </a:r>
            <a:endParaRPr lang="tr-TR" sz="3200" dirty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b="1" dirty="0" smtClean="0"/>
              <a:t/>
            </a:r>
            <a:br>
              <a:rPr lang="tr-TR" sz="4400" b="1" dirty="0" smtClean="0"/>
            </a:br>
            <a:r>
              <a:rPr lang="en-US" sz="4400" b="1" dirty="0" err="1" smtClean="0"/>
              <a:t>Belirtiler</a:t>
            </a:r>
            <a:r>
              <a:rPr lang="en-US" sz="4400" b="1" dirty="0"/>
              <a:t>:</a:t>
            </a:r>
            <a:r>
              <a:rPr lang="tr-TR" sz="4400" b="1" dirty="0"/>
              <a:t/>
            </a:r>
            <a:br>
              <a:rPr lang="tr-TR" sz="4400" b="1" dirty="0"/>
            </a:b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32669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err="1"/>
              <a:t>Psikolojik</a:t>
            </a:r>
            <a:r>
              <a:rPr lang="en-US" b="1" i="1" dirty="0"/>
              <a:t> </a:t>
            </a:r>
            <a:r>
              <a:rPr lang="en-US" b="1" i="1" dirty="0" err="1"/>
              <a:t>Belirtiler</a:t>
            </a:r>
            <a:r>
              <a:rPr lang="en-US" b="1" i="1" dirty="0"/>
              <a:t>:</a:t>
            </a:r>
            <a:endParaRPr lang="tr-TR" b="1" i="1" dirty="0"/>
          </a:p>
          <a:p>
            <a:pPr lvl="0"/>
            <a:endParaRPr lang="tr-TR" b="1" dirty="0" smtClean="0"/>
          </a:p>
          <a:p>
            <a:pPr lvl="0"/>
            <a:r>
              <a:rPr lang="en-US" b="1" dirty="0" err="1" smtClean="0"/>
              <a:t>İlgi</a:t>
            </a:r>
            <a:r>
              <a:rPr lang="en-US" b="1" dirty="0" smtClean="0"/>
              <a:t> </a:t>
            </a:r>
            <a:r>
              <a:rPr lang="en-US" b="1" dirty="0"/>
              <a:t>ve </a:t>
            </a:r>
            <a:r>
              <a:rPr lang="en-US" b="1" dirty="0" err="1"/>
              <a:t>isteklerde</a:t>
            </a:r>
            <a:r>
              <a:rPr lang="en-US" dirty="0"/>
              <a:t>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değişiklik</a:t>
            </a:r>
            <a:r>
              <a:rPr lang="en-US" dirty="0"/>
              <a:t>, </a:t>
            </a:r>
            <a:r>
              <a:rPr lang="en-US" dirty="0" err="1"/>
              <a:t>kararsızlığın</a:t>
            </a:r>
            <a:r>
              <a:rPr lang="en-US" dirty="0"/>
              <a:t> </a:t>
            </a:r>
            <a:r>
              <a:rPr lang="en-US" dirty="0" err="1"/>
              <a:t>ağır</a:t>
            </a:r>
            <a:r>
              <a:rPr lang="en-US" dirty="0"/>
              <a:t> </a:t>
            </a:r>
            <a:r>
              <a:rPr lang="en-US" dirty="0" err="1"/>
              <a:t>basması</a:t>
            </a:r>
            <a:r>
              <a:rPr lang="en-US" dirty="0"/>
              <a:t>.</a:t>
            </a:r>
            <a:endParaRPr lang="tr-TR" dirty="0"/>
          </a:p>
          <a:p>
            <a:pPr lvl="0"/>
            <a:endParaRPr lang="tr-TR" dirty="0" smtClean="0"/>
          </a:p>
          <a:p>
            <a:pPr lvl="0"/>
            <a:r>
              <a:rPr lang="en-US" dirty="0" err="1" smtClean="0"/>
              <a:t>İçine</a:t>
            </a:r>
            <a:r>
              <a:rPr lang="en-US" dirty="0" smtClean="0"/>
              <a:t> </a:t>
            </a:r>
            <a:r>
              <a:rPr lang="en-US" b="1" dirty="0" err="1"/>
              <a:t>kapanıklık</a:t>
            </a:r>
            <a:r>
              <a:rPr lang="en-US" b="1" dirty="0"/>
              <a:t> ve </a:t>
            </a:r>
            <a:r>
              <a:rPr lang="en-US" b="1" dirty="0" err="1"/>
              <a:t>aşırı</a:t>
            </a:r>
            <a:r>
              <a:rPr lang="en-US" b="1" dirty="0"/>
              <a:t> </a:t>
            </a:r>
            <a:r>
              <a:rPr lang="en-US" b="1" dirty="0" err="1"/>
              <a:t>alınganlık</a:t>
            </a:r>
            <a:r>
              <a:rPr lang="en-US" dirty="0"/>
              <a:t>.</a:t>
            </a:r>
            <a:endParaRPr lang="tr-TR" dirty="0"/>
          </a:p>
          <a:p>
            <a:pPr lvl="0"/>
            <a:endParaRPr lang="tr-TR" b="1" dirty="0" smtClean="0"/>
          </a:p>
          <a:p>
            <a:pPr lvl="0"/>
            <a:r>
              <a:rPr lang="en-US" b="1" dirty="0" err="1" smtClean="0"/>
              <a:t>Ani</a:t>
            </a:r>
            <a:r>
              <a:rPr lang="en-US" b="1" dirty="0" smtClean="0"/>
              <a:t> </a:t>
            </a:r>
            <a:r>
              <a:rPr lang="en-US" b="1" dirty="0"/>
              <a:t>ve </a:t>
            </a:r>
            <a:r>
              <a:rPr lang="en-US" b="1" dirty="0" err="1"/>
              <a:t>çabuk</a:t>
            </a:r>
            <a:r>
              <a:rPr lang="en-US" b="1" dirty="0"/>
              <a:t> </a:t>
            </a:r>
            <a:r>
              <a:rPr lang="en-US" b="1" dirty="0" err="1"/>
              <a:t>duygusal</a:t>
            </a:r>
            <a:r>
              <a:rPr lang="en-US" b="1" dirty="0"/>
              <a:t> </a:t>
            </a:r>
            <a:r>
              <a:rPr lang="en-US" dirty="0" err="1"/>
              <a:t>değişimler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b="1" dirty="0" err="1"/>
              <a:t>Karamsar</a:t>
            </a:r>
            <a:r>
              <a:rPr lang="en-US" b="1" dirty="0"/>
              <a:t> ve </a:t>
            </a:r>
            <a:r>
              <a:rPr lang="en-US" b="1" dirty="0" err="1"/>
              <a:t>depresyon</a:t>
            </a:r>
            <a:r>
              <a:rPr lang="en-US" b="1" dirty="0"/>
              <a:t> </a:t>
            </a:r>
            <a:r>
              <a:rPr lang="en-US" dirty="0" err="1"/>
              <a:t>eğilimli</a:t>
            </a:r>
            <a:r>
              <a:rPr lang="en-US" dirty="0"/>
              <a:t> bir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yapısı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err="1" smtClean="0"/>
              <a:t>Belirtiler</a:t>
            </a:r>
            <a:r>
              <a:rPr lang="en-US" b="1" dirty="0"/>
              <a:t>: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221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/>
              <a:t>Davranışsal</a:t>
            </a:r>
            <a:r>
              <a:rPr lang="en-US" b="1" i="1" dirty="0"/>
              <a:t> </a:t>
            </a:r>
            <a:r>
              <a:rPr lang="en-US" b="1" i="1" dirty="0" err="1"/>
              <a:t>Belirtiler</a:t>
            </a:r>
            <a:r>
              <a:rPr lang="en-US" b="1" i="1" dirty="0"/>
              <a:t>:</a:t>
            </a:r>
            <a:endParaRPr lang="tr-TR" b="1" i="1" dirty="0"/>
          </a:p>
          <a:p>
            <a:pPr lvl="0"/>
            <a:r>
              <a:rPr lang="en-US" dirty="0"/>
              <a:t>Aile ve </a:t>
            </a:r>
            <a:r>
              <a:rPr lang="en-US" dirty="0" err="1"/>
              <a:t>yakınlardan</a:t>
            </a:r>
            <a:r>
              <a:rPr lang="en-US" dirty="0"/>
              <a:t> </a:t>
            </a:r>
            <a:r>
              <a:rPr lang="en-US" b="1" dirty="0" err="1"/>
              <a:t>uzaklaşma</a:t>
            </a:r>
            <a:r>
              <a:rPr lang="en-US" dirty="0"/>
              <a:t>, bir </a:t>
            </a:r>
            <a:r>
              <a:rPr lang="en-US" dirty="0" err="1"/>
              <a:t>müddet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b="1" dirty="0" err="1"/>
              <a:t>ilişkilerden</a:t>
            </a:r>
            <a:r>
              <a:rPr lang="en-US" b="1" dirty="0"/>
              <a:t> </a:t>
            </a:r>
            <a:r>
              <a:rPr lang="en-US" b="1" dirty="0" err="1"/>
              <a:t>kopma</a:t>
            </a:r>
            <a:r>
              <a:rPr lang="en-US" dirty="0"/>
              <a:t>.</a:t>
            </a:r>
            <a:endParaRPr lang="tr-TR" dirty="0"/>
          </a:p>
          <a:p>
            <a:pPr lvl="0"/>
            <a:endParaRPr lang="tr-TR" dirty="0" smtClean="0"/>
          </a:p>
          <a:p>
            <a:pPr lvl="0"/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aralıklarla</a:t>
            </a:r>
            <a:r>
              <a:rPr lang="en-US" dirty="0"/>
              <a:t> </a:t>
            </a:r>
            <a:r>
              <a:rPr lang="en-US" b="1" dirty="0" err="1"/>
              <a:t>arkadaş</a:t>
            </a:r>
            <a:r>
              <a:rPr lang="en-US" b="1" dirty="0"/>
              <a:t> </a:t>
            </a:r>
            <a:r>
              <a:rPr lang="en-US" b="1" dirty="0" err="1"/>
              <a:t>değiştirme</a:t>
            </a:r>
            <a:r>
              <a:rPr lang="en-US" b="1" dirty="0"/>
              <a:t>.</a:t>
            </a:r>
            <a:endParaRPr lang="tr-TR" b="1" dirty="0"/>
          </a:p>
          <a:p>
            <a:pPr lvl="0"/>
            <a:endParaRPr lang="tr-TR" b="1" dirty="0" smtClean="0"/>
          </a:p>
          <a:p>
            <a:pPr lvl="0"/>
            <a:r>
              <a:rPr lang="en-US" b="1" dirty="0" err="1" smtClean="0"/>
              <a:t>Yalan</a:t>
            </a:r>
            <a:r>
              <a:rPr lang="en-US" b="1" dirty="0" smtClean="0"/>
              <a:t> </a:t>
            </a:r>
            <a:r>
              <a:rPr lang="en-US" b="1" dirty="0" err="1"/>
              <a:t>söyleme</a:t>
            </a:r>
            <a:r>
              <a:rPr lang="en-US" b="1" dirty="0"/>
              <a:t> ve </a:t>
            </a:r>
            <a:r>
              <a:rPr lang="en-US" b="1" dirty="0" err="1"/>
              <a:t>hırsızlık</a:t>
            </a:r>
            <a:r>
              <a:rPr lang="en-US" dirty="0"/>
              <a:t> </a:t>
            </a:r>
            <a:r>
              <a:rPr lang="en-US" dirty="0" err="1"/>
              <a:t>yapmanın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hale </a:t>
            </a:r>
            <a:r>
              <a:rPr lang="en-US" dirty="0" err="1"/>
              <a:t>gelmesi</a:t>
            </a:r>
            <a:r>
              <a:rPr lang="en-US" dirty="0"/>
              <a:t>.</a:t>
            </a:r>
            <a:endParaRPr lang="tr-TR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Belirtiler</a:t>
            </a:r>
            <a:r>
              <a:rPr lang="en-US" b="1" dirty="0"/>
              <a:t>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05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27"/>
          <p:cNvGrpSpPr>
            <a:grpSpLocks/>
          </p:cNvGrpSpPr>
          <p:nvPr/>
        </p:nvGrpSpPr>
        <p:grpSpPr bwMode="auto">
          <a:xfrm>
            <a:off x="179512" y="116632"/>
            <a:ext cx="8964488" cy="4659218"/>
            <a:chOff x="1438" y="164"/>
            <a:chExt cx="9022" cy="7696"/>
          </a:xfrm>
        </p:grpSpPr>
        <p:grpSp>
          <p:nvGrpSpPr>
            <p:cNvPr id="3" name="Group 3120"/>
            <p:cNvGrpSpPr>
              <a:grpSpLocks/>
            </p:cNvGrpSpPr>
            <p:nvPr/>
          </p:nvGrpSpPr>
          <p:grpSpPr bwMode="auto">
            <a:xfrm>
              <a:off x="1770" y="5177"/>
              <a:ext cx="2414" cy="2414"/>
              <a:chOff x="1770" y="5177"/>
              <a:chExt cx="2414" cy="2414"/>
            </a:xfrm>
          </p:grpSpPr>
          <p:sp>
            <p:nvSpPr>
              <p:cNvPr id="96" name="Freeform 3123"/>
              <p:cNvSpPr>
                <a:spLocks/>
              </p:cNvSpPr>
              <p:nvPr/>
            </p:nvSpPr>
            <p:spPr bwMode="auto">
              <a:xfrm>
                <a:off x="1770" y="5177"/>
                <a:ext cx="2414" cy="2414"/>
              </a:xfrm>
              <a:custGeom>
                <a:avLst/>
                <a:gdLst>
                  <a:gd name="T0" fmla="+- 0 2678 1770"/>
                  <a:gd name="T1" fmla="*/ T0 w 2414"/>
                  <a:gd name="T2" fmla="+- 0 5919 5177"/>
                  <a:gd name="T3" fmla="*/ 5919 h 2414"/>
                  <a:gd name="T4" fmla="+- 0 2345 1770"/>
                  <a:gd name="T5" fmla="*/ T4 w 2414"/>
                  <a:gd name="T6" fmla="+- 0 5919 5177"/>
                  <a:gd name="T7" fmla="*/ 5919 h 2414"/>
                  <a:gd name="T8" fmla="+- 0 3997 1770"/>
                  <a:gd name="T9" fmla="*/ T8 w 2414"/>
                  <a:gd name="T10" fmla="+- 0 7570 5177"/>
                  <a:gd name="T11" fmla="*/ 7570 h 2414"/>
                  <a:gd name="T12" fmla="+- 0 4004 1770"/>
                  <a:gd name="T13" fmla="*/ T12 w 2414"/>
                  <a:gd name="T14" fmla="+- 0 7578 5177"/>
                  <a:gd name="T15" fmla="*/ 7578 h 2414"/>
                  <a:gd name="T16" fmla="+- 0 4012 1770"/>
                  <a:gd name="T17" fmla="*/ T16 w 2414"/>
                  <a:gd name="T18" fmla="+- 0 7584 5177"/>
                  <a:gd name="T19" fmla="*/ 7584 h 2414"/>
                  <a:gd name="T20" fmla="+- 0 4021 1770"/>
                  <a:gd name="T21" fmla="*/ T20 w 2414"/>
                  <a:gd name="T22" fmla="+- 0 7587 5177"/>
                  <a:gd name="T23" fmla="*/ 7587 h 2414"/>
                  <a:gd name="T24" fmla="+- 0 4030 1770"/>
                  <a:gd name="T25" fmla="*/ T24 w 2414"/>
                  <a:gd name="T26" fmla="+- 0 7590 5177"/>
                  <a:gd name="T27" fmla="*/ 7590 h 2414"/>
                  <a:gd name="T28" fmla="+- 0 4038 1770"/>
                  <a:gd name="T29" fmla="*/ T28 w 2414"/>
                  <a:gd name="T30" fmla="+- 0 7590 5177"/>
                  <a:gd name="T31" fmla="*/ 7590 h 2414"/>
                  <a:gd name="T32" fmla="+- 0 4048 1770"/>
                  <a:gd name="T33" fmla="*/ T32 w 2414"/>
                  <a:gd name="T34" fmla="+- 0 7587 5177"/>
                  <a:gd name="T35" fmla="*/ 7587 h 2414"/>
                  <a:gd name="T36" fmla="+- 0 4059 1770"/>
                  <a:gd name="T37" fmla="*/ T36 w 2414"/>
                  <a:gd name="T38" fmla="+- 0 7584 5177"/>
                  <a:gd name="T39" fmla="*/ 7584 h 2414"/>
                  <a:gd name="T40" fmla="+- 0 4115 1770"/>
                  <a:gd name="T41" fmla="*/ T40 w 2414"/>
                  <a:gd name="T42" fmla="+- 0 7545 5177"/>
                  <a:gd name="T43" fmla="*/ 7545 h 2414"/>
                  <a:gd name="T44" fmla="+- 0 4157 1770"/>
                  <a:gd name="T45" fmla="*/ T44 w 2414"/>
                  <a:gd name="T46" fmla="+- 0 7500 5177"/>
                  <a:gd name="T47" fmla="*/ 7500 h 2414"/>
                  <a:gd name="T48" fmla="+- 0 4179 1770"/>
                  <a:gd name="T49" fmla="*/ T48 w 2414"/>
                  <a:gd name="T50" fmla="+- 0 7455 5177"/>
                  <a:gd name="T51" fmla="*/ 7455 h 2414"/>
                  <a:gd name="T52" fmla="+- 0 4183 1770"/>
                  <a:gd name="T53" fmla="*/ T52 w 2414"/>
                  <a:gd name="T54" fmla="+- 0 7445 5177"/>
                  <a:gd name="T55" fmla="*/ 7445 h 2414"/>
                  <a:gd name="T56" fmla="+- 0 4163 1770"/>
                  <a:gd name="T57" fmla="*/ T56 w 2414"/>
                  <a:gd name="T58" fmla="+- 0 7404 5177"/>
                  <a:gd name="T59" fmla="*/ 7404 h 2414"/>
                  <a:gd name="T60" fmla="+- 0 2678 1770"/>
                  <a:gd name="T61" fmla="*/ T60 w 2414"/>
                  <a:gd name="T62" fmla="+- 0 5919 5177"/>
                  <a:gd name="T63" fmla="*/ 5919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2414" h="2414">
                    <a:moveTo>
                      <a:pt x="908" y="742"/>
                    </a:moveTo>
                    <a:lnTo>
                      <a:pt x="575" y="742"/>
                    </a:lnTo>
                    <a:lnTo>
                      <a:pt x="2227" y="2393"/>
                    </a:lnTo>
                    <a:lnTo>
                      <a:pt x="2234" y="2401"/>
                    </a:lnTo>
                    <a:lnTo>
                      <a:pt x="2242" y="2407"/>
                    </a:lnTo>
                    <a:lnTo>
                      <a:pt x="2251" y="2410"/>
                    </a:lnTo>
                    <a:lnTo>
                      <a:pt x="2260" y="2413"/>
                    </a:lnTo>
                    <a:lnTo>
                      <a:pt x="2268" y="2413"/>
                    </a:lnTo>
                    <a:lnTo>
                      <a:pt x="2278" y="2410"/>
                    </a:lnTo>
                    <a:lnTo>
                      <a:pt x="2289" y="2407"/>
                    </a:lnTo>
                    <a:lnTo>
                      <a:pt x="2345" y="2368"/>
                    </a:lnTo>
                    <a:lnTo>
                      <a:pt x="2387" y="2323"/>
                    </a:lnTo>
                    <a:lnTo>
                      <a:pt x="2409" y="2278"/>
                    </a:lnTo>
                    <a:lnTo>
                      <a:pt x="2413" y="2268"/>
                    </a:lnTo>
                    <a:lnTo>
                      <a:pt x="2393" y="2227"/>
                    </a:lnTo>
                    <a:lnTo>
                      <a:pt x="908" y="742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97" name="Freeform 3122"/>
              <p:cNvSpPr>
                <a:spLocks/>
              </p:cNvSpPr>
              <p:nvPr/>
            </p:nvSpPr>
            <p:spPr bwMode="auto">
              <a:xfrm>
                <a:off x="1770" y="5177"/>
                <a:ext cx="2414" cy="2414"/>
              </a:xfrm>
              <a:custGeom>
                <a:avLst/>
                <a:gdLst>
                  <a:gd name="T0" fmla="+- 0 1983 1770"/>
                  <a:gd name="T1" fmla="*/ T0 w 2414"/>
                  <a:gd name="T2" fmla="+- 0 6279 5177"/>
                  <a:gd name="T3" fmla="*/ 6279 h 2414"/>
                  <a:gd name="T4" fmla="+- 0 1974 1770"/>
                  <a:gd name="T5" fmla="*/ T4 w 2414"/>
                  <a:gd name="T6" fmla="+- 0 6279 5177"/>
                  <a:gd name="T7" fmla="*/ 6279 h 2414"/>
                  <a:gd name="T8" fmla="+- 0 1982 1770"/>
                  <a:gd name="T9" fmla="*/ T8 w 2414"/>
                  <a:gd name="T10" fmla="+- 0 6279 5177"/>
                  <a:gd name="T11" fmla="*/ 6279 h 2414"/>
                  <a:gd name="T12" fmla="+- 0 1983 1770"/>
                  <a:gd name="T13" fmla="*/ T12 w 2414"/>
                  <a:gd name="T14" fmla="+- 0 6279 5177"/>
                  <a:gd name="T15" fmla="*/ 6279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14" h="2414">
                    <a:moveTo>
                      <a:pt x="213" y="1102"/>
                    </a:moveTo>
                    <a:lnTo>
                      <a:pt x="204" y="1102"/>
                    </a:lnTo>
                    <a:lnTo>
                      <a:pt x="212" y="1102"/>
                    </a:lnTo>
                    <a:lnTo>
                      <a:pt x="213" y="1102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98" name="Freeform 3121"/>
              <p:cNvSpPr>
                <a:spLocks/>
              </p:cNvSpPr>
              <p:nvPr/>
            </p:nvSpPr>
            <p:spPr bwMode="auto">
              <a:xfrm>
                <a:off x="1770" y="5177"/>
                <a:ext cx="2414" cy="2414"/>
              </a:xfrm>
              <a:custGeom>
                <a:avLst/>
                <a:gdLst>
                  <a:gd name="T0" fmla="+- 0 2669 1770"/>
                  <a:gd name="T1" fmla="*/ T0 w 2414"/>
                  <a:gd name="T2" fmla="+- 0 5177 5177"/>
                  <a:gd name="T3" fmla="*/ 5177 h 2414"/>
                  <a:gd name="T4" fmla="+- 0 1778 1770"/>
                  <a:gd name="T5" fmla="*/ T4 w 2414"/>
                  <a:gd name="T6" fmla="+- 0 6056 5177"/>
                  <a:gd name="T7" fmla="*/ 6056 h 2414"/>
                  <a:gd name="T8" fmla="+- 0 1770 1770"/>
                  <a:gd name="T9" fmla="*/ T8 w 2414"/>
                  <a:gd name="T10" fmla="+- 0 6067 5177"/>
                  <a:gd name="T11" fmla="*/ 6067 h 2414"/>
                  <a:gd name="T12" fmla="+- 0 1770 1770"/>
                  <a:gd name="T13" fmla="*/ T12 w 2414"/>
                  <a:gd name="T14" fmla="+- 0 6075 5177"/>
                  <a:gd name="T15" fmla="*/ 6075 h 2414"/>
                  <a:gd name="T16" fmla="+- 0 1770 1770"/>
                  <a:gd name="T17" fmla="*/ T16 w 2414"/>
                  <a:gd name="T18" fmla="+- 0 6085 5177"/>
                  <a:gd name="T19" fmla="*/ 6085 h 2414"/>
                  <a:gd name="T20" fmla="+- 0 1807 1770"/>
                  <a:gd name="T21" fmla="*/ T20 w 2414"/>
                  <a:gd name="T22" fmla="+- 0 6145 5177"/>
                  <a:gd name="T23" fmla="*/ 6145 h 2414"/>
                  <a:gd name="T24" fmla="+- 0 1817 1770"/>
                  <a:gd name="T25" fmla="*/ T24 w 2414"/>
                  <a:gd name="T26" fmla="+- 0 6157 5177"/>
                  <a:gd name="T27" fmla="*/ 6157 h 2414"/>
                  <a:gd name="T28" fmla="+- 0 1868 1770"/>
                  <a:gd name="T29" fmla="*/ T28 w 2414"/>
                  <a:gd name="T30" fmla="+- 0 6211 5177"/>
                  <a:gd name="T31" fmla="*/ 6211 h 2414"/>
                  <a:gd name="T32" fmla="+- 0 1906 1770"/>
                  <a:gd name="T33" fmla="*/ T32 w 2414"/>
                  <a:gd name="T34" fmla="+- 0 6243 5177"/>
                  <a:gd name="T35" fmla="*/ 6243 h 2414"/>
                  <a:gd name="T36" fmla="+- 0 1916 1770"/>
                  <a:gd name="T37" fmla="*/ T36 w 2414"/>
                  <a:gd name="T38" fmla="+- 0 6252 5177"/>
                  <a:gd name="T39" fmla="*/ 6252 h 2414"/>
                  <a:gd name="T40" fmla="+- 0 1964 1770"/>
                  <a:gd name="T41" fmla="*/ T40 w 2414"/>
                  <a:gd name="T42" fmla="+- 0 6279 5177"/>
                  <a:gd name="T43" fmla="*/ 6279 h 2414"/>
                  <a:gd name="T44" fmla="+- 0 1974 1770"/>
                  <a:gd name="T45" fmla="*/ T44 w 2414"/>
                  <a:gd name="T46" fmla="+- 0 6279 5177"/>
                  <a:gd name="T47" fmla="*/ 6279 h 2414"/>
                  <a:gd name="T48" fmla="+- 0 1983 1770"/>
                  <a:gd name="T49" fmla="*/ T48 w 2414"/>
                  <a:gd name="T50" fmla="+- 0 6279 5177"/>
                  <a:gd name="T51" fmla="*/ 6279 h 2414"/>
                  <a:gd name="T52" fmla="+- 0 1988 1770"/>
                  <a:gd name="T53" fmla="*/ T52 w 2414"/>
                  <a:gd name="T54" fmla="+- 0 6276 5177"/>
                  <a:gd name="T55" fmla="*/ 6276 h 2414"/>
                  <a:gd name="T56" fmla="+- 0 1993 1770"/>
                  <a:gd name="T57" fmla="*/ T56 w 2414"/>
                  <a:gd name="T58" fmla="+- 0 6271 5177"/>
                  <a:gd name="T59" fmla="*/ 6271 h 2414"/>
                  <a:gd name="T60" fmla="+- 0 2345 1770"/>
                  <a:gd name="T61" fmla="*/ T60 w 2414"/>
                  <a:gd name="T62" fmla="+- 0 5919 5177"/>
                  <a:gd name="T63" fmla="*/ 5919 h 2414"/>
                  <a:gd name="T64" fmla="+- 0 2678 1770"/>
                  <a:gd name="T65" fmla="*/ T64 w 2414"/>
                  <a:gd name="T66" fmla="+- 0 5919 5177"/>
                  <a:gd name="T67" fmla="*/ 5919 h 2414"/>
                  <a:gd name="T68" fmla="+- 0 2511 1770"/>
                  <a:gd name="T69" fmla="*/ T68 w 2414"/>
                  <a:gd name="T70" fmla="+- 0 5752 5177"/>
                  <a:gd name="T71" fmla="*/ 5752 h 2414"/>
                  <a:gd name="T72" fmla="+- 0 2868 1770"/>
                  <a:gd name="T73" fmla="*/ T72 w 2414"/>
                  <a:gd name="T74" fmla="+- 0 5395 5177"/>
                  <a:gd name="T75" fmla="*/ 5395 h 2414"/>
                  <a:gd name="T76" fmla="+- 0 2872 1770"/>
                  <a:gd name="T77" fmla="*/ T76 w 2414"/>
                  <a:gd name="T78" fmla="+- 0 5389 5177"/>
                  <a:gd name="T79" fmla="*/ 5389 h 2414"/>
                  <a:gd name="T80" fmla="+- 0 2846 1770"/>
                  <a:gd name="T81" fmla="*/ T80 w 2414"/>
                  <a:gd name="T82" fmla="+- 0 5323 5177"/>
                  <a:gd name="T83" fmla="*/ 5323 h 2414"/>
                  <a:gd name="T84" fmla="+- 0 2804 1770"/>
                  <a:gd name="T85" fmla="*/ T84 w 2414"/>
                  <a:gd name="T86" fmla="+- 0 5275 5177"/>
                  <a:gd name="T87" fmla="*/ 5275 h 2414"/>
                  <a:gd name="T88" fmla="+- 0 2750 1770"/>
                  <a:gd name="T89" fmla="*/ T88 w 2414"/>
                  <a:gd name="T90" fmla="+- 0 5224 5177"/>
                  <a:gd name="T91" fmla="*/ 5224 h 2414"/>
                  <a:gd name="T92" fmla="+- 0 2699 1770"/>
                  <a:gd name="T93" fmla="*/ T92 w 2414"/>
                  <a:gd name="T94" fmla="+- 0 5185 5177"/>
                  <a:gd name="T95" fmla="*/ 5185 h 2414"/>
                  <a:gd name="T96" fmla="+- 0 2677 1770"/>
                  <a:gd name="T97" fmla="*/ T96 w 2414"/>
                  <a:gd name="T98" fmla="+- 0 5178 5177"/>
                  <a:gd name="T99" fmla="*/ 5178 h 2414"/>
                  <a:gd name="T100" fmla="+- 0 2669 1770"/>
                  <a:gd name="T101" fmla="*/ T100 w 2414"/>
                  <a:gd name="T102" fmla="+- 0 5177 5177"/>
                  <a:gd name="T103" fmla="*/ 5177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</a:cxnLst>
                <a:rect l="0" t="0" r="r" b="b"/>
                <a:pathLst>
                  <a:path w="2414" h="2414">
                    <a:moveTo>
                      <a:pt x="899" y="0"/>
                    </a:moveTo>
                    <a:lnTo>
                      <a:pt x="8" y="879"/>
                    </a:lnTo>
                    <a:lnTo>
                      <a:pt x="0" y="890"/>
                    </a:lnTo>
                    <a:lnTo>
                      <a:pt x="0" y="898"/>
                    </a:lnTo>
                    <a:lnTo>
                      <a:pt x="0" y="908"/>
                    </a:lnTo>
                    <a:lnTo>
                      <a:pt x="37" y="968"/>
                    </a:lnTo>
                    <a:lnTo>
                      <a:pt x="47" y="980"/>
                    </a:lnTo>
                    <a:lnTo>
                      <a:pt x="98" y="1034"/>
                    </a:lnTo>
                    <a:lnTo>
                      <a:pt x="136" y="1066"/>
                    </a:lnTo>
                    <a:lnTo>
                      <a:pt x="146" y="1075"/>
                    </a:lnTo>
                    <a:lnTo>
                      <a:pt x="194" y="1102"/>
                    </a:lnTo>
                    <a:lnTo>
                      <a:pt x="204" y="1102"/>
                    </a:lnTo>
                    <a:lnTo>
                      <a:pt x="213" y="1102"/>
                    </a:lnTo>
                    <a:lnTo>
                      <a:pt x="218" y="1099"/>
                    </a:lnTo>
                    <a:lnTo>
                      <a:pt x="223" y="1094"/>
                    </a:lnTo>
                    <a:lnTo>
                      <a:pt x="575" y="742"/>
                    </a:lnTo>
                    <a:lnTo>
                      <a:pt x="908" y="742"/>
                    </a:lnTo>
                    <a:lnTo>
                      <a:pt x="741" y="575"/>
                    </a:lnTo>
                    <a:lnTo>
                      <a:pt x="1098" y="218"/>
                    </a:lnTo>
                    <a:lnTo>
                      <a:pt x="1102" y="212"/>
                    </a:lnTo>
                    <a:lnTo>
                      <a:pt x="1076" y="146"/>
                    </a:lnTo>
                    <a:lnTo>
                      <a:pt x="1034" y="98"/>
                    </a:lnTo>
                    <a:lnTo>
                      <a:pt x="980" y="47"/>
                    </a:lnTo>
                    <a:lnTo>
                      <a:pt x="929" y="8"/>
                    </a:lnTo>
                    <a:lnTo>
                      <a:pt x="907" y="1"/>
                    </a:lnTo>
                    <a:lnTo>
                      <a:pt x="899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" name="Group 3116"/>
            <p:cNvGrpSpPr>
              <a:grpSpLocks/>
            </p:cNvGrpSpPr>
            <p:nvPr/>
          </p:nvGrpSpPr>
          <p:grpSpPr bwMode="auto">
            <a:xfrm>
              <a:off x="3183" y="4480"/>
              <a:ext cx="2516" cy="2514"/>
              <a:chOff x="3183" y="4480"/>
              <a:chExt cx="2516" cy="2514"/>
            </a:xfrm>
          </p:grpSpPr>
          <p:sp>
            <p:nvSpPr>
              <p:cNvPr id="93" name="Freeform 3119"/>
              <p:cNvSpPr>
                <a:spLocks/>
              </p:cNvSpPr>
              <p:nvPr/>
            </p:nvSpPr>
            <p:spPr bwMode="auto">
              <a:xfrm>
                <a:off x="3183" y="4480"/>
                <a:ext cx="2516" cy="2514"/>
              </a:xfrm>
              <a:custGeom>
                <a:avLst/>
                <a:gdLst>
                  <a:gd name="T0" fmla="+- 0 3375 3183"/>
                  <a:gd name="T1" fmla="*/ T0 w 2516"/>
                  <a:gd name="T2" fmla="+- 0 4480 4480"/>
                  <a:gd name="T3" fmla="*/ 4480 h 2514"/>
                  <a:gd name="T4" fmla="+- 0 3310 3183"/>
                  <a:gd name="T5" fmla="*/ T4 w 2516"/>
                  <a:gd name="T6" fmla="+- 0 4510 4480"/>
                  <a:gd name="T7" fmla="*/ 4510 h 2514"/>
                  <a:gd name="T8" fmla="+- 0 3243 3183"/>
                  <a:gd name="T9" fmla="*/ T8 w 2516"/>
                  <a:gd name="T10" fmla="+- 0 4573 4480"/>
                  <a:gd name="T11" fmla="*/ 4573 h 2514"/>
                  <a:gd name="T12" fmla="+- 0 3203 3183"/>
                  <a:gd name="T13" fmla="*/ T12 w 2516"/>
                  <a:gd name="T14" fmla="+- 0 4619 4480"/>
                  <a:gd name="T15" fmla="*/ 4619 h 2514"/>
                  <a:gd name="T16" fmla="+- 0 3183 3183"/>
                  <a:gd name="T17" fmla="*/ T16 w 2516"/>
                  <a:gd name="T18" fmla="+- 0 4672 4480"/>
                  <a:gd name="T19" fmla="*/ 4672 h 2514"/>
                  <a:gd name="T20" fmla="+- 0 3187 3183"/>
                  <a:gd name="T21" fmla="*/ T20 w 2516"/>
                  <a:gd name="T22" fmla="+- 0 4683 4480"/>
                  <a:gd name="T23" fmla="*/ 4683 h 2514"/>
                  <a:gd name="T24" fmla="+- 0 3189 3183"/>
                  <a:gd name="T25" fmla="*/ T24 w 2516"/>
                  <a:gd name="T26" fmla="+- 0 4692 4480"/>
                  <a:gd name="T27" fmla="*/ 4692 h 2514"/>
                  <a:gd name="T28" fmla="+- 0 3193 3183"/>
                  <a:gd name="T29" fmla="*/ T28 w 2516"/>
                  <a:gd name="T30" fmla="+- 0 4701 4480"/>
                  <a:gd name="T31" fmla="*/ 4701 h 2514"/>
                  <a:gd name="T32" fmla="+- 0 3197 3183"/>
                  <a:gd name="T33" fmla="*/ T32 w 2516"/>
                  <a:gd name="T34" fmla="+- 0 4710 4480"/>
                  <a:gd name="T35" fmla="*/ 4710 h 2514"/>
                  <a:gd name="T36" fmla="+- 0 3202 3183"/>
                  <a:gd name="T37" fmla="*/ T36 w 2516"/>
                  <a:gd name="T38" fmla="+- 0 4720 4480"/>
                  <a:gd name="T39" fmla="*/ 4720 h 2514"/>
                  <a:gd name="T40" fmla="+- 0 3372 3183"/>
                  <a:gd name="T41" fmla="*/ T40 w 2516"/>
                  <a:gd name="T42" fmla="+- 0 4993 4480"/>
                  <a:gd name="T43" fmla="*/ 4993 h 2514"/>
                  <a:gd name="T44" fmla="+- 0 3986 3183"/>
                  <a:gd name="T45" fmla="*/ T44 w 2516"/>
                  <a:gd name="T46" fmla="+- 0 5992 4480"/>
                  <a:gd name="T47" fmla="*/ 5992 h 2514"/>
                  <a:gd name="T48" fmla="+- 0 4129 3183"/>
                  <a:gd name="T49" fmla="*/ T48 w 2516"/>
                  <a:gd name="T50" fmla="+- 0 6225 4480"/>
                  <a:gd name="T51" fmla="*/ 6225 h 2514"/>
                  <a:gd name="T52" fmla="+- 0 4552 3183"/>
                  <a:gd name="T53" fmla="*/ T52 w 2516"/>
                  <a:gd name="T54" fmla="+- 0 6909 4480"/>
                  <a:gd name="T55" fmla="*/ 6909 h 2514"/>
                  <a:gd name="T56" fmla="+- 0 4596 3183"/>
                  <a:gd name="T57" fmla="*/ T56 w 2516"/>
                  <a:gd name="T58" fmla="+- 0 6968 4480"/>
                  <a:gd name="T59" fmla="*/ 6968 h 2514"/>
                  <a:gd name="T60" fmla="+- 0 4643 3183"/>
                  <a:gd name="T61" fmla="*/ T60 w 2516"/>
                  <a:gd name="T62" fmla="+- 0 6993 4480"/>
                  <a:gd name="T63" fmla="*/ 6993 h 2514"/>
                  <a:gd name="T64" fmla="+- 0 4652 3183"/>
                  <a:gd name="T65" fmla="*/ T64 w 2516"/>
                  <a:gd name="T66" fmla="+- 0 6992 4480"/>
                  <a:gd name="T67" fmla="*/ 6992 h 2514"/>
                  <a:gd name="T68" fmla="+- 0 4708 3183"/>
                  <a:gd name="T69" fmla="*/ T68 w 2516"/>
                  <a:gd name="T70" fmla="+- 0 6952 4480"/>
                  <a:gd name="T71" fmla="*/ 6952 h 2514"/>
                  <a:gd name="T72" fmla="+- 0 4755 3183"/>
                  <a:gd name="T73" fmla="*/ T72 w 2516"/>
                  <a:gd name="T74" fmla="+- 0 6902 4480"/>
                  <a:gd name="T75" fmla="*/ 6902 h 2514"/>
                  <a:gd name="T76" fmla="+- 0 4779 3183"/>
                  <a:gd name="T77" fmla="*/ T76 w 2516"/>
                  <a:gd name="T78" fmla="+- 0 6855 4480"/>
                  <a:gd name="T79" fmla="*/ 6855 h 2514"/>
                  <a:gd name="T80" fmla="+- 0 4780 3183"/>
                  <a:gd name="T81" fmla="*/ T80 w 2516"/>
                  <a:gd name="T82" fmla="+- 0 6845 4480"/>
                  <a:gd name="T83" fmla="*/ 6845 h 2514"/>
                  <a:gd name="T84" fmla="+- 0 4781 3183"/>
                  <a:gd name="T85" fmla="*/ T84 w 2516"/>
                  <a:gd name="T86" fmla="+- 0 6836 4480"/>
                  <a:gd name="T87" fmla="*/ 6836 h 2514"/>
                  <a:gd name="T88" fmla="+- 0 4776 3183"/>
                  <a:gd name="T89" fmla="*/ T88 w 2516"/>
                  <a:gd name="T90" fmla="+- 0 6826 4480"/>
                  <a:gd name="T91" fmla="*/ 6826 h 2514"/>
                  <a:gd name="T92" fmla="+- 0 4773 3183"/>
                  <a:gd name="T93" fmla="*/ T92 w 2516"/>
                  <a:gd name="T94" fmla="+- 0 6817 4480"/>
                  <a:gd name="T95" fmla="*/ 6817 h 2514"/>
                  <a:gd name="T96" fmla="+- 0 4769 3183"/>
                  <a:gd name="T97" fmla="*/ T96 w 2516"/>
                  <a:gd name="T98" fmla="+- 0 6807 4480"/>
                  <a:gd name="T99" fmla="*/ 6807 h 2514"/>
                  <a:gd name="T100" fmla="+- 0 4762 3183"/>
                  <a:gd name="T101" fmla="*/ T100 w 2516"/>
                  <a:gd name="T102" fmla="+- 0 6796 4480"/>
                  <a:gd name="T103" fmla="*/ 6796 h 2514"/>
                  <a:gd name="T104" fmla="+- 0 4451 3183"/>
                  <a:gd name="T105" fmla="*/ T104 w 2516"/>
                  <a:gd name="T106" fmla="+- 0 6305 4480"/>
                  <a:gd name="T107" fmla="*/ 6305 h 2514"/>
                  <a:gd name="T108" fmla="+- 0 4407 3183"/>
                  <a:gd name="T109" fmla="*/ T108 w 2516"/>
                  <a:gd name="T110" fmla="+- 0 6236 4480"/>
                  <a:gd name="T111" fmla="*/ 6236 h 2514"/>
                  <a:gd name="T112" fmla="+- 0 4650 3183"/>
                  <a:gd name="T113" fmla="*/ T112 w 2516"/>
                  <a:gd name="T114" fmla="+- 0 5992 4480"/>
                  <a:gd name="T115" fmla="*/ 5992 h 2514"/>
                  <a:gd name="T116" fmla="+- 0 4247 3183"/>
                  <a:gd name="T117" fmla="*/ T116 w 2516"/>
                  <a:gd name="T118" fmla="+- 0 5992 4480"/>
                  <a:gd name="T119" fmla="*/ 5992 h 2514"/>
                  <a:gd name="T120" fmla="+- 0 4030 3183"/>
                  <a:gd name="T121" fmla="*/ T120 w 2516"/>
                  <a:gd name="T122" fmla="+- 0 5650 4480"/>
                  <a:gd name="T123" fmla="*/ 5650 h 2514"/>
                  <a:gd name="T124" fmla="+- 0 3600 3183"/>
                  <a:gd name="T125" fmla="*/ T124 w 2516"/>
                  <a:gd name="T126" fmla="+- 0 4964 4480"/>
                  <a:gd name="T127" fmla="*/ 4964 h 2514"/>
                  <a:gd name="T128" fmla="+- 0 3513 3183"/>
                  <a:gd name="T129" fmla="*/ T128 w 2516"/>
                  <a:gd name="T130" fmla="+- 0 4827 4480"/>
                  <a:gd name="T131" fmla="*/ 4827 h 2514"/>
                  <a:gd name="T132" fmla="+- 0 3514 3183"/>
                  <a:gd name="T133" fmla="*/ T132 w 2516"/>
                  <a:gd name="T134" fmla="+- 0 4826 4480"/>
                  <a:gd name="T135" fmla="*/ 4826 h 2514"/>
                  <a:gd name="T136" fmla="+- 0 3953 3183"/>
                  <a:gd name="T137" fmla="*/ T136 w 2516"/>
                  <a:gd name="T138" fmla="+- 0 4826 4480"/>
                  <a:gd name="T139" fmla="*/ 4826 h 2514"/>
                  <a:gd name="T140" fmla="+- 0 3425 3183"/>
                  <a:gd name="T141" fmla="*/ T140 w 2516"/>
                  <a:gd name="T142" fmla="+- 0 4500 4480"/>
                  <a:gd name="T143" fmla="*/ 4500 h 2514"/>
                  <a:gd name="T144" fmla="+- 0 3416 3183"/>
                  <a:gd name="T145" fmla="*/ T144 w 2516"/>
                  <a:gd name="T146" fmla="+- 0 4494 4480"/>
                  <a:gd name="T147" fmla="*/ 4494 h 2514"/>
                  <a:gd name="T148" fmla="+- 0 3406 3183"/>
                  <a:gd name="T149" fmla="*/ T148 w 2516"/>
                  <a:gd name="T150" fmla="+- 0 4489 4480"/>
                  <a:gd name="T151" fmla="*/ 4489 h 2514"/>
                  <a:gd name="T152" fmla="+- 0 3396 3183"/>
                  <a:gd name="T153" fmla="*/ T152 w 2516"/>
                  <a:gd name="T154" fmla="+- 0 4485 4480"/>
                  <a:gd name="T155" fmla="*/ 4485 h 2514"/>
                  <a:gd name="T156" fmla="+- 0 3387 3183"/>
                  <a:gd name="T157" fmla="*/ T156 w 2516"/>
                  <a:gd name="T158" fmla="+- 0 4483 4480"/>
                  <a:gd name="T159" fmla="*/ 4483 h 2514"/>
                  <a:gd name="T160" fmla="+- 0 3375 3183"/>
                  <a:gd name="T161" fmla="*/ T160 w 2516"/>
                  <a:gd name="T162" fmla="+- 0 4480 4480"/>
                  <a:gd name="T163" fmla="*/ 4480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2516" h="2514">
                    <a:moveTo>
                      <a:pt x="192" y="0"/>
                    </a:moveTo>
                    <a:lnTo>
                      <a:pt x="127" y="30"/>
                    </a:lnTo>
                    <a:lnTo>
                      <a:pt x="60" y="93"/>
                    </a:lnTo>
                    <a:lnTo>
                      <a:pt x="20" y="139"/>
                    </a:lnTo>
                    <a:lnTo>
                      <a:pt x="0" y="192"/>
                    </a:lnTo>
                    <a:lnTo>
                      <a:pt x="4" y="203"/>
                    </a:lnTo>
                    <a:lnTo>
                      <a:pt x="6" y="212"/>
                    </a:lnTo>
                    <a:lnTo>
                      <a:pt x="10" y="221"/>
                    </a:lnTo>
                    <a:lnTo>
                      <a:pt x="14" y="230"/>
                    </a:lnTo>
                    <a:lnTo>
                      <a:pt x="19" y="240"/>
                    </a:lnTo>
                    <a:lnTo>
                      <a:pt x="189" y="513"/>
                    </a:lnTo>
                    <a:lnTo>
                      <a:pt x="803" y="1512"/>
                    </a:lnTo>
                    <a:lnTo>
                      <a:pt x="946" y="1745"/>
                    </a:lnTo>
                    <a:lnTo>
                      <a:pt x="1369" y="2429"/>
                    </a:lnTo>
                    <a:lnTo>
                      <a:pt x="1413" y="2488"/>
                    </a:lnTo>
                    <a:lnTo>
                      <a:pt x="1460" y="2513"/>
                    </a:lnTo>
                    <a:lnTo>
                      <a:pt x="1469" y="2512"/>
                    </a:lnTo>
                    <a:lnTo>
                      <a:pt x="1525" y="2472"/>
                    </a:lnTo>
                    <a:lnTo>
                      <a:pt x="1572" y="2422"/>
                    </a:lnTo>
                    <a:lnTo>
                      <a:pt x="1596" y="2375"/>
                    </a:lnTo>
                    <a:lnTo>
                      <a:pt x="1597" y="2365"/>
                    </a:lnTo>
                    <a:lnTo>
                      <a:pt x="1598" y="2356"/>
                    </a:lnTo>
                    <a:lnTo>
                      <a:pt x="1593" y="2346"/>
                    </a:lnTo>
                    <a:lnTo>
                      <a:pt x="1590" y="2337"/>
                    </a:lnTo>
                    <a:lnTo>
                      <a:pt x="1586" y="2327"/>
                    </a:lnTo>
                    <a:lnTo>
                      <a:pt x="1579" y="2316"/>
                    </a:lnTo>
                    <a:lnTo>
                      <a:pt x="1268" y="1825"/>
                    </a:lnTo>
                    <a:lnTo>
                      <a:pt x="1224" y="1756"/>
                    </a:lnTo>
                    <a:lnTo>
                      <a:pt x="1467" y="1512"/>
                    </a:lnTo>
                    <a:lnTo>
                      <a:pt x="1064" y="1512"/>
                    </a:lnTo>
                    <a:lnTo>
                      <a:pt x="847" y="1170"/>
                    </a:lnTo>
                    <a:lnTo>
                      <a:pt x="417" y="484"/>
                    </a:lnTo>
                    <a:lnTo>
                      <a:pt x="330" y="347"/>
                    </a:lnTo>
                    <a:lnTo>
                      <a:pt x="331" y="346"/>
                    </a:lnTo>
                    <a:lnTo>
                      <a:pt x="770" y="346"/>
                    </a:lnTo>
                    <a:lnTo>
                      <a:pt x="242" y="20"/>
                    </a:lnTo>
                    <a:lnTo>
                      <a:pt x="233" y="14"/>
                    </a:lnTo>
                    <a:lnTo>
                      <a:pt x="223" y="9"/>
                    </a:lnTo>
                    <a:lnTo>
                      <a:pt x="213" y="5"/>
                    </a:lnTo>
                    <a:lnTo>
                      <a:pt x="204" y="3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94" name="Freeform 3118"/>
              <p:cNvSpPr>
                <a:spLocks/>
              </p:cNvSpPr>
              <p:nvPr/>
            </p:nvSpPr>
            <p:spPr bwMode="auto">
              <a:xfrm>
                <a:off x="3183" y="4480"/>
                <a:ext cx="2516" cy="2514"/>
              </a:xfrm>
              <a:custGeom>
                <a:avLst/>
                <a:gdLst>
                  <a:gd name="T0" fmla="+- 0 5398 3183"/>
                  <a:gd name="T1" fmla="*/ T0 w 2516"/>
                  <a:gd name="T2" fmla="+- 0 5715 4480"/>
                  <a:gd name="T3" fmla="*/ 5715 h 2514"/>
                  <a:gd name="T4" fmla="+- 0 4927 3183"/>
                  <a:gd name="T5" fmla="*/ T4 w 2516"/>
                  <a:gd name="T6" fmla="+- 0 5715 4480"/>
                  <a:gd name="T7" fmla="*/ 5715 h 2514"/>
                  <a:gd name="T8" fmla="+- 0 5372 3183"/>
                  <a:gd name="T9" fmla="*/ T8 w 2516"/>
                  <a:gd name="T10" fmla="+- 0 5992 4480"/>
                  <a:gd name="T11" fmla="*/ 5992 h 2514"/>
                  <a:gd name="T12" fmla="+- 0 5498 3183"/>
                  <a:gd name="T13" fmla="*/ T12 w 2516"/>
                  <a:gd name="T14" fmla="+- 0 6072 4480"/>
                  <a:gd name="T15" fmla="*/ 6072 h 2514"/>
                  <a:gd name="T16" fmla="+- 0 5510 3183"/>
                  <a:gd name="T17" fmla="*/ T16 w 2516"/>
                  <a:gd name="T18" fmla="+- 0 6078 4480"/>
                  <a:gd name="T19" fmla="*/ 6078 h 2514"/>
                  <a:gd name="T20" fmla="+- 0 5520 3183"/>
                  <a:gd name="T21" fmla="*/ T20 w 2516"/>
                  <a:gd name="T22" fmla="+- 0 6082 4480"/>
                  <a:gd name="T23" fmla="*/ 6082 h 2514"/>
                  <a:gd name="T24" fmla="+- 0 5538 3183"/>
                  <a:gd name="T25" fmla="*/ T24 w 2516"/>
                  <a:gd name="T26" fmla="+- 0 6088 4480"/>
                  <a:gd name="T27" fmla="*/ 6088 h 2514"/>
                  <a:gd name="T28" fmla="+- 0 5546 3183"/>
                  <a:gd name="T29" fmla="*/ T28 w 2516"/>
                  <a:gd name="T30" fmla="+- 0 6088 4480"/>
                  <a:gd name="T31" fmla="*/ 6088 h 2514"/>
                  <a:gd name="T32" fmla="+- 0 5556 3183"/>
                  <a:gd name="T33" fmla="*/ T32 w 2516"/>
                  <a:gd name="T34" fmla="+- 0 6085 4480"/>
                  <a:gd name="T35" fmla="*/ 6085 h 2514"/>
                  <a:gd name="T36" fmla="+- 0 5564 3183"/>
                  <a:gd name="T37" fmla="*/ T36 w 2516"/>
                  <a:gd name="T38" fmla="+- 0 6083 4480"/>
                  <a:gd name="T39" fmla="*/ 6083 h 2514"/>
                  <a:gd name="T40" fmla="+- 0 5613 3183"/>
                  <a:gd name="T41" fmla="*/ T40 w 2516"/>
                  <a:gd name="T42" fmla="+- 0 6047 4480"/>
                  <a:gd name="T43" fmla="*/ 6047 h 2514"/>
                  <a:gd name="T44" fmla="+- 0 5667 3183"/>
                  <a:gd name="T45" fmla="*/ T44 w 2516"/>
                  <a:gd name="T46" fmla="+- 0 5992 4480"/>
                  <a:gd name="T47" fmla="*/ 5992 h 2514"/>
                  <a:gd name="T48" fmla="+- 0 5698 3183"/>
                  <a:gd name="T49" fmla="*/ T48 w 2516"/>
                  <a:gd name="T50" fmla="+- 0 5940 4480"/>
                  <a:gd name="T51" fmla="*/ 5940 h 2514"/>
                  <a:gd name="T52" fmla="+- 0 5698 3183"/>
                  <a:gd name="T53" fmla="*/ T52 w 2516"/>
                  <a:gd name="T54" fmla="+- 0 5931 4480"/>
                  <a:gd name="T55" fmla="*/ 5931 h 2514"/>
                  <a:gd name="T56" fmla="+- 0 5649 3183"/>
                  <a:gd name="T57" fmla="*/ T56 w 2516"/>
                  <a:gd name="T58" fmla="+- 0 5873 4480"/>
                  <a:gd name="T59" fmla="*/ 5873 h 2514"/>
                  <a:gd name="T60" fmla="+- 0 5614 3183"/>
                  <a:gd name="T61" fmla="*/ T60 w 2516"/>
                  <a:gd name="T62" fmla="+- 0 5849 4480"/>
                  <a:gd name="T63" fmla="*/ 5849 h 2514"/>
                  <a:gd name="T64" fmla="+- 0 5398 3183"/>
                  <a:gd name="T65" fmla="*/ T64 w 2516"/>
                  <a:gd name="T66" fmla="+- 0 5715 4480"/>
                  <a:gd name="T67" fmla="*/ 5715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516" h="2514">
                    <a:moveTo>
                      <a:pt x="2215" y="1235"/>
                    </a:moveTo>
                    <a:lnTo>
                      <a:pt x="1744" y="1235"/>
                    </a:lnTo>
                    <a:lnTo>
                      <a:pt x="2189" y="1512"/>
                    </a:lnTo>
                    <a:lnTo>
                      <a:pt x="2315" y="1592"/>
                    </a:lnTo>
                    <a:lnTo>
                      <a:pt x="2327" y="1598"/>
                    </a:lnTo>
                    <a:lnTo>
                      <a:pt x="2337" y="1602"/>
                    </a:lnTo>
                    <a:lnTo>
                      <a:pt x="2355" y="1608"/>
                    </a:lnTo>
                    <a:lnTo>
                      <a:pt x="2363" y="1608"/>
                    </a:lnTo>
                    <a:lnTo>
                      <a:pt x="2373" y="1605"/>
                    </a:lnTo>
                    <a:lnTo>
                      <a:pt x="2381" y="1603"/>
                    </a:lnTo>
                    <a:lnTo>
                      <a:pt x="2430" y="1567"/>
                    </a:lnTo>
                    <a:lnTo>
                      <a:pt x="2484" y="1512"/>
                    </a:lnTo>
                    <a:lnTo>
                      <a:pt x="2515" y="1460"/>
                    </a:lnTo>
                    <a:lnTo>
                      <a:pt x="2515" y="1451"/>
                    </a:lnTo>
                    <a:lnTo>
                      <a:pt x="2466" y="1393"/>
                    </a:lnTo>
                    <a:lnTo>
                      <a:pt x="2431" y="1369"/>
                    </a:lnTo>
                    <a:lnTo>
                      <a:pt x="2215" y="123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95" name="Freeform 3117"/>
              <p:cNvSpPr>
                <a:spLocks/>
              </p:cNvSpPr>
              <p:nvPr/>
            </p:nvSpPr>
            <p:spPr bwMode="auto">
              <a:xfrm>
                <a:off x="3183" y="4480"/>
                <a:ext cx="2516" cy="2514"/>
              </a:xfrm>
              <a:custGeom>
                <a:avLst/>
                <a:gdLst>
                  <a:gd name="T0" fmla="+- 0 3953 3183"/>
                  <a:gd name="T1" fmla="*/ T0 w 2516"/>
                  <a:gd name="T2" fmla="+- 0 4826 4480"/>
                  <a:gd name="T3" fmla="*/ 4826 h 2514"/>
                  <a:gd name="T4" fmla="+- 0 3514 3183"/>
                  <a:gd name="T5" fmla="*/ T4 w 2516"/>
                  <a:gd name="T6" fmla="+- 0 4826 4480"/>
                  <a:gd name="T7" fmla="*/ 4826 h 2514"/>
                  <a:gd name="T8" fmla="+- 0 4682 3183"/>
                  <a:gd name="T9" fmla="*/ T8 w 2516"/>
                  <a:gd name="T10" fmla="+- 0 5557 4480"/>
                  <a:gd name="T11" fmla="*/ 5557 h 2514"/>
                  <a:gd name="T12" fmla="+- 0 4247 3183"/>
                  <a:gd name="T13" fmla="*/ T12 w 2516"/>
                  <a:gd name="T14" fmla="+- 0 5992 4480"/>
                  <a:gd name="T15" fmla="*/ 5992 h 2514"/>
                  <a:gd name="T16" fmla="+- 0 4650 3183"/>
                  <a:gd name="T17" fmla="*/ T16 w 2516"/>
                  <a:gd name="T18" fmla="+- 0 5992 4480"/>
                  <a:gd name="T19" fmla="*/ 5992 h 2514"/>
                  <a:gd name="T20" fmla="+- 0 4927 3183"/>
                  <a:gd name="T21" fmla="*/ T20 w 2516"/>
                  <a:gd name="T22" fmla="+- 0 5715 4480"/>
                  <a:gd name="T23" fmla="*/ 5715 h 2514"/>
                  <a:gd name="T24" fmla="+- 0 5398 3183"/>
                  <a:gd name="T25" fmla="*/ T24 w 2516"/>
                  <a:gd name="T26" fmla="+- 0 5715 4480"/>
                  <a:gd name="T27" fmla="*/ 5715 h 2514"/>
                  <a:gd name="T28" fmla="+- 0 3953 3183"/>
                  <a:gd name="T29" fmla="*/ T28 w 2516"/>
                  <a:gd name="T30" fmla="+- 0 4826 4480"/>
                  <a:gd name="T31" fmla="*/ 4826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2516" h="2514">
                    <a:moveTo>
                      <a:pt x="770" y="346"/>
                    </a:moveTo>
                    <a:lnTo>
                      <a:pt x="331" y="346"/>
                    </a:lnTo>
                    <a:lnTo>
                      <a:pt x="1499" y="1077"/>
                    </a:lnTo>
                    <a:lnTo>
                      <a:pt x="1064" y="1512"/>
                    </a:lnTo>
                    <a:lnTo>
                      <a:pt x="1467" y="1512"/>
                    </a:lnTo>
                    <a:lnTo>
                      <a:pt x="1744" y="1235"/>
                    </a:lnTo>
                    <a:lnTo>
                      <a:pt x="2215" y="1235"/>
                    </a:lnTo>
                    <a:lnTo>
                      <a:pt x="770" y="346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" name="Group 3112"/>
            <p:cNvGrpSpPr>
              <a:grpSpLocks/>
            </p:cNvGrpSpPr>
            <p:nvPr/>
          </p:nvGrpSpPr>
          <p:grpSpPr bwMode="auto">
            <a:xfrm>
              <a:off x="4148" y="3333"/>
              <a:ext cx="2201" cy="2358"/>
              <a:chOff x="4148" y="3333"/>
              <a:chExt cx="2201" cy="2358"/>
            </a:xfrm>
          </p:grpSpPr>
          <p:sp>
            <p:nvSpPr>
              <p:cNvPr id="90" name="Freeform 3115"/>
              <p:cNvSpPr>
                <a:spLocks/>
              </p:cNvSpPr>
              <p:nvPr/>
            </p:nvSpPr>
            <p:spPr bwMode="auto">
              <a:xfrm>
                <a:off x="4148" y="3333"/>
                <a:ext cx="2201" cy="2358"/>
              </a:xfrm>
              <a:custGeom>
                <a:avLst/>
                <a:gdLst>
                  <a:gd name="T0" fmla="+- 0 6098 4148"/>
                  <a:gd name="T1" fmla="*/ T0 w 2201"/>
                  <a:gd name="T2" fmla="+- 0 4573 3333"/>
                  <a:gd name="T3" fmla="*/ 4573 h 2358"/>
                  <a:gd name="T4" fmla="+- 0 5536 4148"/>
                  <a:gd name="T5" fmla="*/ T4 w 2201"/>
                  <a:gd name="T6" fmla="+- 0 4573 3333"/>
                  <a:gd name="T7" fmla="*/ 4573 h 2358"/>
                  <a:gd name="T8" fmla="+- 0 5577 4148"/>
                  <a:gd name="T9" fmla="*/ T8 w 2201"/>
                  <a:gd name="T10" fmla="+- 0 4574 3333"/>
                  <a:gd name="T11" fmla="*/ 4574 h 2358"/>
                  <a:gd name="T12" fmla="+- 0 5619 4148"/>
                  <a:gd name="T13" fmla="*/ T12 w 2201"/>
                  <a:gd name="T14" fmla="+- 0 4578 3333"/>
                  <a:gd name="T15" fmla="*/ 4578 h 2358"/>
                  <a:gd name="T16" fmla="+- 0 5701 4148"/>
                  <a:gd name="T17" fmla="*/ T16 w 2201"/>
                  <a:gd name="T18" fmla="+- 0 4597 3333"/>
                  <a:gd name="T19" fmla="*/ 4597 h 2358"/>
                  <a:gd name="T20" fmla="+- 0 5783 4148"/>
                  <a:gd name="T21" fmla="*/ T20 w 2201"/>
                  <a:gd name="T22" fmla="+- 0 4631 3333"/>
                  <a:gd name="T23" fmla="*/ 4631 h 2358"/>
                  <a:gd name="T24" fmla="+- 0 5864 4148"/>
                  <a:gd name="T25" fmla="*/ T24 w 2201"/>
                  <a:gd name="T26" fmla="+- 0 4688 3333"/>
                  <a:gd name="T27" fmla="*/ 4688 h 2358"/>
                  <a:gd name="T28" fmla="+- 0 5940 4148"/>
                  <a:gd name="T29" fmla="*/ T28 w 2201"/>
                  <a:gd name="T30" fmla="+- 0 4763 3333"/>
                  <a:gd name="T31" fmla="*/ 4763 h 2358"/>
                  <a:gd name="T32" fmla="+- 0 5998 4148"/>
                  <a:gd name="T33" fmla="*/ T32 w 2201"/>
                  <a:gd name="T34" fmla="+- 0 4839 3333"/>
                  <a:gd name="T35" fmla="*/ 4839 h 2358"/>
                  <a:gd name="T36" fmla="+- 0 6040 4148"/>
                  <a:gd name="T37" fmla="*/ T36 w 2201"/>
                  <a:gd name="T38" fmla="+- 0 4915 3333"/>
                  <a:gd name="T39" fmla="*/ 4915 h 2358"/>
                  <a:gd name="T40" fmla="+- 0 6065 4148"/>
                  <a:gd name="T41" fmla="*/ T40 w 2201"/>
                  <a:gd name="T42" fmla="+- 0 4989 3333"/>
                  <a:gd name="T43" fmla="*/ 4989 h 2358"/>
                  <a:gd name="T44" fmla="+- 0 6073 4148"/>
                  <a:gd name="T45" fmla="*/ T44 w 2201"/>
                  <a:gd name="T46" fmla="+- 0 5062 3333"/>
                  <a:gd name="T47" fmla="*/ 5062 h 2358"/>
                  <a:gd name="T48" fmla="+- 0 6071 4148"/>
                  <a:gd name="T49" fmla="*/ T48 w 2201"/>
                  <a:gd name="T50" fmla="+- 0 5097 3333"/>
                  <a:gd name="T51" fmla="*/ 5097 h 2358"/>
                  <a:gd name="T52" fmla="+- 0 6057 4148"/>
                  <a:gd name="T53" fmla="*/ T52 w 2201"/>
                  <a:gd name="T54" fmla="+- 0 5166 3333"/>
                  <a:gd name="T55" fmla="*/ 5166 h 2358"/>
                  <a:gd name="T56" fmla="+- 0 6026 4148"/>
                  <a:gd name="T57" fmla="*/ T56 w 2201"/>
                  <a:gd name="T58" fmla="+- 0 5230 3333"/>
                  <a:gd name="T59" fmla="*/ 5230 h 2358"/>
                  <a:gd name="T60" fmla="+- 0 5979 4148"/>
                  <a:gd name="T61" fmla="*/ T60 w 2201"/>
                  <a:gd name="T62" fmla="+- 0 5287 3333"/>
                  <a:gd name="T63" fmla="*/ 5287 h 2358"/>
                  <a:gd name="T64" fmla="+- 0 5905 4148"/>
                  <a:gd name="T65" fmla="*/ T64 w 2201"/>
                  <a:gd name="T66" fmla="+- 0 5348 3333"/>
                  <a:gd name="T67" fmla="*/ 5348 h 2358"/>
                  <a:gd name="T68" fmla="+- 0 5827 4148"/>
                  <a:gd name="T69" fmla="*/ T68 w 2201"/>
                  <a:gd name="T70" fmla="+- 0 5387 3333"/>
                  <a:gd name="T71" fmla="*/ 5387 h 2358"/>
                  <a:gd name="T72" fmla="+- 0 5750 4148"/>
                  <a:gd name="T73" fmla="*/ T72 w 2201"/>
                  <a:gd name="T74" fmla="+- 0 5411 3333"/>
                  <a:gd name="T75" fmla="*/ 5411 h 2358"/>
                  <a:gd name="T76" fmla="+- 0 5679 4148"/>
                  <a:gd name="T77" fmla="*/ T76 w 2201"/>
                  <a:gd name="T78" fmla="+- 0 5426 3333"/>
                  <a:gd name="T79" fmla="*/ 5426 h 2358"/>
                  <a:gd name="T80" fmla="+- 0 5615 4148"/>
                  <a:gd name="T81" fmla="*/ T80 w 2201"/>
                  <a:gd name="T82" fmla="+- 0 5433 3333"/>
                  <a:gd name="T83" fmla="*/ 5433 h 2358"/>
                  <a:gd name="T84" fmla="+- 0 5561 4148"/>
                  <a:gd name="T85" fmla="*/ T84 w 2201"/>
                  <a:gd name="T86" fmla="+- 0 5434 3333"/>
                  <a:gd name="T87" fmla="*/ 5434 h 2358"/>
                  <a:gd name="T88" fmla="+- 0 5539 4148"/>
                  <a:gd name="T89" fmla="*/ T88 w 2201"/>
                  <a:gd name="T90" fmla="+- 0 5435 3333"/>
                  <a:gd name="T91" fmla="*/ 5435 h 2358"/>
                  <a:gd name="T92" fmla="+- 0 5488 4148"/>
                  <a:gd name="T93" fmla="*/ T92 w 2201"/>
                  <a:gd name="T94" fmla="+- 0 5466 3333"/>
                  <a:gd name="T95" fmla="*/ 5466 h 2358"/>
                  <a:gd name="T96" fmla="+- 0 5489 4148"/>
                  <a:gd name="T97" fmla="*/ T96 w 2201"/>
                  <a:gd name="T98" fmla="+- 0 5474 3333"/>
                  <a:gd name="T99" fmla="*/ 5474 h 2358"/>
                  <a:gd name="T100" fmla="+- 0 5526 4148"/>
                  <a:gd name="T101" fmla="*/ T100 w 2201"/>
                  <a:gd name="T102" fmla="+- 0 5535 3333"/>
                  <a:gd name="T103" fmla="*/ 5535 h 2358"/>
                  <a:gd name="T104" fmla="+- 0 5578 4148"/>
                  <a:gd name="T105" fmla="*/ T104 w 2201"/>
                  <a:gd name="T106" fmla="+- 0 5591 3333"/>
                  <a:gd name="T107" fmla="*/ 5591 h 2358"/>
                  <a:gd name="T108" fmla="+- 0 5640 4148"/>
                  <a:gd name="T109" fmla="*/ T108 w 2201"/>
                  <a:gd name="T110" fmla="+- 0 5645 3333"/>
                  <a:gd name="T111" fmla="*/ 5645 h 2358"/>
                  <a:gd name="T112" fmla="+- 0 5704 4148"/>
                  <a:gd name="T113" fmla="*/ T112 w 2201"/>
                  <a:gd name="T114" fmla="+- 0 5682 3333"/>
                  <a:gd name="T115" fmla="*/ 5682 h 2358"/>
                  <a:gd name="T116" fmla="+- 0 5753 4148"/>
                  <a:gd name="T117" fmla="*/ T116 w 2201"/>
                  <a:gd name="T118" fmla="+- 0 5691 3333"/>
                  <a:gd name="T119" fmla="*/ 5691 h 2358"/>
                  <a:gd name="T120" fmla="+- 0 5775 4148"/>
                  <a:gd name="T121" fmla="*/ T120 w 2201"/>
                  <a:gd name="T122" fmla="+- 0 5691 3333"/>
                  <a:gd name="T123" fmla="*/ 5691 h 2358"/>
                  <a:gd name="T124" fmla="+- 0 5857 4148"/>
                  <a:gd name="T125" fmla="*/ T124 w 2201"/>
                  <a:gd name="T126" fmla="+- 0 5682 3333"/>
                  <a:gd name="T127" fmla="*/ 5682 h 2358"/>
                  <a:gd name="T128" fmla="+- 0 5920 4148"/>
                  <a:gd name="T129" fmla="*/ T128 w 2201"/>
                  <a:gd name="T130" fmla="+- 0 5667 3333"/>
                  <a:gd name="T131" fmla="*/ 5667 h 2358"/>
                  <a:gd name="T132" fmla="+- 0 5987 4148"/>
                  <a:gd name="T133" fmla="*/ T132 w 2201"/>
                  <a:gd name="T134" fmla="+- 0 5645 3333"/>
                  <a:gd name="T135" fmla="*/ 5645 h 2358"/>
                  <a:gd name="T136" fmla="+- 0 6055 4148"/>
                  <a:gd name="T137" fmla="*/ T136 w 2201"/>
                  <a:gd name="T138" fmla="+- 0 5611 3333"/>
                  <a:gd name="T139" fmla="*/ 5611 h 2358"/>
                  <a:gd name="T140" fmla="+- 0 6123 4148"/>
                  <a:gd name="T141" fmla="*/ T140 w 2201"/>
                  <a:gd name="T142" fmla="+- 0 5568 3333"/>
                  <a:gd name="T143" fmla="*/ 5568 h 2358"/>
                  <a:gd name="T144" fmla="+- 0 6188 4148"/>
                  <a:gd name="T145" fmla="*/ T144 w 2201"/>
                  <a:gd name="T146" fmla="+- 0 5512 3333"/>
                  <a:gd name="T147" fmla="*/ 5512 h 2358"/>
                  <a:gd name="T148" fmla="+- 0 6230 4148"/>
                  <a:gd name="T149" fmla="*/ T148 w 2201"/>
                  <a:gd name="T150" fmla="+- 0 5465 3333"/>
                  <a:gd name="T151" fmla="*/ 5465 h 2358"/>
                  <a:gd name="T152" fmla="+- 0 6266 4148"/>
                  <a:gd name="T153" fmla="*/ T152 w 2201"/>
                  <a:gd name="T154" fmla="+- 0 5416 3333"/>
                  <a:gd name="T155" fmla="*/ 5416 h 2358"/>
                  <a:gd name="T156" fmla="+- 0 6296 4148"/>
                  <a:gd name="T157" fmla="*/ T156 w 2201"/>
                  <a:gd name="T158" fmla="+- 0 5363 3333"/>
                  <a:gd name="T159" fmla="*/ 5363 h 2358"/>
                  <a:gd name="T160" fmla="+- 0 6319 4148"/>
                  <a:gd name="T161" fmla="*/ T160 w 2201"/>
                  <a:gd name="T162" fmla="+- 0 5306 3333"/>
                  <a:gd name="T163" fmla="*/ 5306 h 2358"/>
                  <a:gd name="T164" fmla="+- 0 6335 4148"/>
                  <a:gd name="T165" fmla="*/ T164 w 2201"/>
                  <a:gd name="T166" fmla="+- 0 5248 3333"/>
                  <a:gd name="T167" fmla="*/ 5248 h 2358"/>
                  <a:gd name="T168" fmla="+- 0 6345 4148"/>
                  <a:gd name="T169" fmla="*/ T168 w 2201"/>
                  <a:gd name="T170" fmla="+- 0 5187 3333"/>
                  <a:gd name="T171" fmla="*/ 5187 h 2358"/>
                  <a:gd name="T172" fmla="+- 0 6348 4148"/>
                  <a:gd name="T173" fmla="*/ T172 w 2201"/>
                  <a:gd name="T174" fmla="+- 0 5125 3333"/>
                  <a:gd name="T175" fmla="*/ 5125 h 2358"/>
                  <a:gd name="T176" fmla="+- 0 6344 4148"/>
                  <a:gd name="T177" fmla="*/ T176 w 2201"/>
                  <a:gd name="T178" fmla="+- 0 5061 3333"/>
                  <a:gd name="T179" fmla="*/ 5061 h 2358"/>
                  <a:gd name="T180" fmla="+- 0 6332 4148"/>
                  <a:gd name="T181" fmla="*/ T180 w 2201"/>
                  <a:gd name="T182" fmla="+- 0 4995 3333"/>
                  <a:gd name="T183" fmla="*/ 4995 h 2358"/>
                  <a:gd name="T184" fmla="+- 0 6314 4148"/>
                  <a:gd name="T185" fmla="*/ T184 w 2201"/>
                  <a:gd name="T186" fmla="+- 0 4929 3333"/>
                  <a:gd name="T187" fmla="*/ 4929 h 2358"/>
                  <a:gd name="T188" fmla="+- 0 6289 4148"/>
                  <a:gd name="T189" fmla="*/ T188 w 2201"/>
                  <a:gd name="T190" fmla="+- 0 4862 3333"/>
                  <a:gd name="T191" fmla="*/ 4862 h 2358"/>
                  <a:gd name="T192" fmla="+- 0 6257 4148"/>
                  <a:gd name="T193" fmla="*/ T192 w 2201"/>
                  <a:gd name="T194" fmla="+- 0 4794 3333"/>
                  <a:gd name="T195" fmla="*/ 4794 h 2358"/>
                  <a:gd name="T196" fmla="+- 0 6217 4148"/>
                  <a:gd name="T197" fmla="*/ T196 w 2201"/>
                  <a:gd name="T198" fmla="+- 0 4726 3333"/>
                  <a:gd name="T199" fmla="*/ 4726 h 2358"/>
                  <a:gd name="T200" fmla="+- 0 6170 4148"/>
                  <a:gd name="T201" fmla="*/ T200 w 2201"/>
                  <a:gd name="T202" fmla="+- 0 4659 3333"/>
                  <a:gd name="T203" fmla="*/ 4659 h 2358"/>
                  <a:gd name="T204" fmla="+- 0 6114 4148"/>
                  <a:gd name="T205" fmla="*/ T204 w 2201"/>
                  <a:gd name="T206" fmla="+- 0 4591 3333"/>
                  <a:gd name="T207" fmla="*/ 4591 h 2358"/>
                  <a:gd name="T208" fmla="+- 0 6098 4148"/>
                  <a:gd name="T209" fmla="*/ T208 w 2201"/>
                  <a:gd name="T210" fmla="+- 0 4573 3333"/>
                  <a:gd name="T211" fmla="*/ 4573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  <a:cxn ang="0">
                    <a:pos x="T209" y="T211"/>
                  </a:cxn>
                </a:cxnLst>
                <a:rect l="0" t="0" r="r" b="b"/>
                <a:pathLst>
                  <a:path w="2201" h="2358">
                    <a:moveTo>
                      <a:pt x="1950" y="1240"/>
                    </a:moveTo>
                    <a:lnTo>
                      <a:pt x="1388" y="1240"/>
                    </a:lnTo>
                    <a:lnTo>
                      <a:pt x="1429" y="1241"/>
                    </a:lnTo>
                    <a:lnTo>
                      <a:pt x="1471" y="1245"/>
                    </a:lnTo>
                    <a:lnTo>
                      <a:pt x="1553" y="1264"/>
                    </a:lnTo>
                    <a:lnTo>
                      <a:pt x="1635" y="1298"/>
                    </a:lnTo>
                    <a:lnTo>
                      <a:pt x="1716" y="1355"/>
                    </a:lnTo>
                    <a:lnTo>
                      <a:pt x="1792" y="1430"/>
                    </a:lnTo>
                    <a:lnTo>
                      <a:pt x="1850" y="1506"/>
                    </a:lnTo>
                    <a:lnTo>
                      <a:pt x="1892" y="1582"/>
                    </a:lnTo>
                    <a:lnTo>
                      <a:pt x="1917" y="1656"/>
                    </a:lnTo>
                    <a:lnTo>
                      <a:pt x="1925" y="1729"/>
                    </a:lnTo>
                    <a:lnTo>
                      <a:pt x="1923" y="1764"/>
                    </a:lnTo>
                    <a:lnTo>
                      <a:pt x="1909" y="1833"/>
                    </a:lnTo>
                    <a:lnTo>
                      <a:pt x="1878" y="1897"/>
                    </a:lnTo>
                    <a:lnTo>
                      <a:pt x="1831" y="1954"/>
                    </a:lnTo>
                    <a:lnTo>
                      <a:pt x="1757" y="2015"/>
                    </a:lnTo>
                    <a:lnTo>
                      <a:pt x="1679" y="2054"/>
                    </a:lnTo>
                    <a:lnTo>
                      <a:pt x="1602" y="2078"/>
                    </a:lnTo>
                    <a:lnTo>
                      <a:pt x="1531" y="2093"/>
                    </a:lnTo>
                    <a:lnTo>
                      <a:pt x="1467" y="2100"/>
                    </a:lnTo>
                    <a:lnTo>
                      <a:pt x="1413" y="2101"/>
                    </a:lnTo>
                    <a:lnTo>
                      <a:pt x="1391" y="2102"/>
                    </a:lnTo>
                    <a:lnTo>
                      <a:pt x="1340" y="2133"/>
                    </a:lnTo>
                    <a:lnTo>
                      <a:pt x="1341" y="2141"/>
                    </a:lnTo>
                    <a:lnTo>
                      <a:pt x="1378" y="2202"/>
                    </a:lnTo>
                    <a:lnTo>
                      <a:pt x="1430" y="2258"/>
                    </a:lnTo>
                    <a:lnTo>
                      <a:pt x="1492" y="2312"/>
                    </a:lnTo>
                    <a:lnTo>
                      <a:pt x="1556" y="2349"/>
                    </a:lnTo>
                    <a:lnTo>
                      <a:pt x="1605" y="2358"/>
                    </a:lnTo>
                    <a:lnTo>
                      <a:pt x="1627" y="2358"/>
                    </a:lnTo>
                    <a:lnTo>
                      <a:pt x="1709" y="2349"/>
                    </a:lnTo>
                    <a:lnTo>
                      <a:pt x="1772" y="2334"/>
                    </a:lnTo>
                    <a:lnTo>
                      <a:pt x="1839" y="2312"/>
                    </a:lnTo>
                    <a:lnTo>
                      <a:pt x="1907" y="2278"/>
                    </a:lnTo>
                    <a:lnTo>
                      <a:pt x="1975" y="2235"/>
                    </a:lnTo>
                    <a:lnTo>
                      <a:pt x="2040" y="2179"/>
                    </a:lnTo>
                    <a:lnTo>
                      <a:pt x="2082" y="2132"/>
                    </a:lnTo>
                    <a:lnTo>
                      <a:pt x="2118" y="2083"/>
                    </a:lnTo>
                    <a:lnTo>
                      <a:pt x="2148" y="2030"/>
                    </a:lnTo>
                    <a:lnTo>
                      <a:pt x="2171" y="1973"/>
                    </a:lnTo>
                    <a:lnTo>
                      <a:pt x="2187" y="1915"/>
                    </a:lnTo>
                    <a:lnTo>
                      <a:pt x="2197" y="1854"/>
                    </a:lnTo>
                    <a:lnTo>
                      <a:pt x="2200" y="1792"/>
                    </a:lnTo>
                    <a:lnTo>
                      <a:pt x="2196" y="1728"/>
                    </a:lnTo>
                    <a:lnTo>
                      <a:pt x="2184" y="1662"/>
                    </a:lnTo>
                    <a:lnTo>
                      <a:pt x="2166" y="1596"/>
                    </a:lnTo>
                    <a:lnTo>
                      <a:pt x="2141" y="1529"/>
                    </a:lnTo>
                    <a:lnTo>
                      <a:pt x="2109" y="1461"/>
                    </a:lnTo>
                    <a:lnTo>
                      <a:pt x="2069" y="1393"/>
                    </a:lnTo>
                    <a:lnTo>
                      <a:pt x="2022" y="1326"/>
                    </a:lnTo>
                    <a:lnTo>
                      <a:pt x="1966" y="1258"/>
                    </a:lnTo>
                    <a:lnTo>
                      <a:pt x="1950" y="124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91" name="Freeform 3114"/>
              <p:cNvSpPr>
                <a:spLocks/>
              </p:cNvSpPr>
              <p:nvPr/>
            </p:nvSpPr>
            <p:spPr bwMode="auto">
              <a:xfrm>
                <a:off x="4148" y="3333"/>
                <a:ext cx="2201" cy="2358"/>
              </a:xfrm>
              <a:custGeom>
                <a:avLst/>
                <a:gdLst>
                  <a:gd name="T0" fmla="+- 0 4604 4148"/>
                  <a:gd name="T1" fmla="*/ T0 w 2201"/>
                  <a:gd name="T2" fmla="+- 0 3336 3333"/>
                  <a:gd name="T3" fmla="*/ 3336 h 2358"/>
                  <a:gd name="T4" fmla="+- 0 4442 4148"/>
                  <a:gd name="T5" fmla="*/ T4 w 2201"/>
                  <a:gd name="T6" fmla="+- 0 3383 3333"/>
                  <a:gd name="T7" fmla="*/ 3383 h 2358"/>
                  <a:gd name="T8" fmla="+- 0 4338 4148"/>
                  <a:gd name="T9" fmla="*/ T8 w 2201"/>
                  <a:gd name="T10" fmla="+- 0 3445 3333"/>
                  <a:gd name="T11" fmla="*/ 3445 h 2358"/>
                  <a:gd name="T12" fmla="+- 0 4196 4148"/>
                  <a:gd name="T13" fmla="*/ T12 w 2201"/>
                  <a:gd name="T14" fmla="+- 0 3617 3333"/>
                  <a:gd name="T15" fmla="*/ 3617 h 2358"/>
                  <a:gd name="T16" fmla="+- 0 4148 4148"/>
                  <a:gd name="T17" fmla="*/ T16 w 2201"/>
                  <a:gd name="T18" fmla="+- 0 3829 3333"/>
                  <a:gd name="T19" fmla="*/ 3829 h 2358"/>
                  <a:gd name="T20" fmla="+- 0 4177 4148"/>
                  <a:gd name="T21" fmla="*/ T20 w 2201"/>
                  <a:gd name="T22" fmla="+- 0 4002 3333"/>
                  <a:gd name="T23" fmla="*/ 4002 h 2358"/>
                  <a:gd name="T24" fmla="+- 0 4228 4148"/>
                  <a:gd name="T25" fmla="*/ T24 w 2201"/>
                  <a:gd name="T26" fmla="+- 0 4121 3333"/>
                  <a:gd name="T27" fmla="*/ 4121 h 2358"/>
                  <a:gd name="T28" fmla="+- 0 4307 4148"/>
                  <a:gd name="T29" fmla="*/ T28 w 2201"/>
                  <a:gd name="T30" fmla="+- 0 4243 3333"/>
                  <a:gd name="T31" fmla="*/ 4243 h 2358"/>
                  <a:gd name="T32" fmla="+- 0 4413 4148"/>
                  <a:gd name="T33" fmla="*/ T32 w 2201"/>
                  <a:gd name="T34" fmla="+- 0 4363 3333"/>
                  <a:gd name="T35" fmla="*/ 4363 h 2358"/>
                  <a:gd name="T36" fmla="+- 0 4527 4148"/>
                  <a:gd name="T37" fmla="*/ T36 w 2201"/>
                  <a:gd name="T38" fmla="+- 0 4465 3333"/>
                  <a:gd name="T39" fmla="*/ 4465 h 2358"/>
                  <a:gd name="T40" fmla="+- 0 4637 4148"/>
                  <a:gd name="T41" fmla="*/ T40 w 2201"/>
                  <a:gd name="T42" fmla="+- 0 4537 3333"/>
                  <a:gd name="T43" fmla="*/ 4537 h 2358"/>
                  <a:gd name="T44" fmla="+- 0 4795 4148"/>
                  <a:gd name="T45" fmla="*/ T44 w 2201"/>
                  <a:gd name="T46" fmla="+- 0 4605 3333"/>
                  <a:gd name="T47" fmla="*/ 4605 h 2358"/>
                  <a:gd name="T48" fmla="+- 0 4995 4148"/>
                  <a:gd name="T49" fmla="*/ T48 w 2201"/>
                  <a:gd name="T50" fmla="+- 0 4637 3333"/>
                  <a:gd name="T51" fmla="*/ 4637 h 2358"/>
                  <a:gd name="T52" fmla="+- 0 5138 4148"/>
                  <a:gd name="T53" fmla="*/ T52 w 2201"/>
                  <a:gd name="T54" fmla="+- 0 4629 3333"/>
                  <a:gd name="T55" fmla="*/ 4629 h 2358"/>
                  <a:gd name="T56" fmla="+- 0 5408 4148"/>
                  <a:gd name="T57" fmla="*/ T56 w 2201"/>
                  <a:gd name="T58" fmla="+- 0 4584 3333"/>
                  <a:gd name="T59" fmla="*/ 4584 h 2358"/>
                  <a:gd name="T60" fmla="+- 0 5494 4148"/>
                  <a:gd name="T61" fmla="*/ T60 w 2201"/>
                  <a:gd name="T62" fmla="+- 0 4575 3333"/>
                  <a:gd name="T63" fmla="*/ 4575 h 2358"/>
                  <a:gd name="T64" fmla="+- 0 6098 4148"/>
                  <a:gd name="T65" fmla="*/ T64 w 2201"/>
                  <a:gd name="T66" fmla="+- 0 4573 3333"/>
                  <a:gd name="T67" fmla="*/ 4573 h 2358"/>
                  <a:gd name="T68" fmla="+- 0 5995 4148"/>
                  <a:gd name="T69" fmla="*/ T68 w 2201"/>
                  <a:gd name="T70" fmla="+- 0 4471 3333"/>
                  <a:gd name="T71" fmla="*/ 4471 h 2358"/>
                  <a:gd name="T72" fmla="+- 0 5884 4148"/>
                  <a:gd name="T73" fmla="*/ T72 w 2201"/>
                  <a:gd name="T74" fmla="+- 0 4384 3333"/>
                  <a:gd name="T75" fmla="*/ 4384 h 2358"/>
                  <a:gd name="T76" fmla="+- 0 5769 4148"/>
                  <a:gd name="T77" fmla="*/ T76 w 2201"/>
                  <a:gd name="T78" fmla="+- 0 4321 3333"/>
                  <a:gd name="T79" fmla="*/ 4321 h 2358"/>
                  <a:gd name="T80" fmla="+- 0 4886 4148"/>
                  <a:gd name="T81" fmla="*/ T80 w 2201"/>
                  <a:gd name="T82" fmla="+- 0 4320 3333"/>
                  <a:gd name="T83" fmla="*/ 4320 h 2358"/>
                  <a:gd name="T84" fmla="+- 0 4719 4148"/>
                  <a:gd name="T85" fmla="*/ T84 w 2201"/>
                  <a:gd name="T86" fmla="+- 0 4283 3333"/>
                  <a:gd name="T87" fmla="*/ 4283 h 2358"/>
                  <a:gd name="T88" fmla="+- 0 4558 4148"/>
                  <a:gd name="T89" fmla="*/ T88 w 2201"/>
                  <a:gd name="T90" fmla="+- 0 4171 3333"/>
                  <a:gd name="T91" fmla="*/ 4171 h 2358"/>
                  <a:gd name="T92" fmla="+- 0 4468 4148"/>
                  <a:gd name="T93" fmla="*/ T92 w 2201"/>
                  <a:gd name="T94" fmla="+- 0 4055 3333"/>
                  <a:gd name="T95" fmla="*/ 4055 h 2358"/>
                  <a:gd name="T96" fmla="+- 0 4422 4148"/>
                  <a:gd name="T97" fmla="*/ T96 w 2201"/>
                  <a:gd name="T98" fmla="+- 0 3933 3333"/>
                  <a:gd name="T99" fmla="*/ 3933 h 2358"/>
                  <a:gd name="T100" fmla="+- 0 4421 4148"/>
                  <a:gd name="T101" fmla="*/ T100 w 2201"/>
                  <a:gd name="T102" fmla="+- 0 3843 3333"/>
                  <a:gd name="T103" fmla="*/ 3843 h 2358"/>
                  <a:gd name="T104" fmla="+- 0 4475 4148"/>
                  <a:gd name="T105" fmla="*/ T104 w 2201"/>
                  <a:gd name="T106" fmla="+- 0 3727 3333"/>
                  <a:gd name="T107" fmla="*/ 3727 h 2358"/>
                  <a:gd name="T108" fmla="+- 0 4589 4148"/>
                  <a:gd name="T109" fmla="*/ T108 w 2201"/>
                  <a:gd name="T110" fmla="+- 0 3634 3333"/>
                  <a:gd name="T111" fmla="*/ 3634 h 2358"/>
                  <a:gd name="T112" fmla="+- 0 4716 4148"/>
                  <a:gd name="T113" fmla="*/ T112 w 2201"/>
                  <a:gd name="T114" fmla="+- 0 3594 3333"/>
                  <a:gd name="T115" fmla="*/ 3594 h 2358"/>
                  <a:gd name="T116" fmla="+- 0 4868 4148"/>
                  <a:gd name="T117" fmla="*/ T116 w 2201"/>
                  <a:gd name="T118" fmla="+- 0 3579 3333"/>
                  <a:gd name="T119" fmla="*/ 3579 h 2358"/>
                  <a:gd name="T120" fmla="+- 0 4895 4148"/>
                  <a:gd name="T121" fmla="*/ T120 w 2201"/>
                  <a:gd name="T122" fmla="+- 0 3573 3333"/>
                  <a:gd name="T123" fmla="*/ 3573 h 2358"/>
                  <a:gd name="T124" fmla="+- 0 4907 4148"/>
                  <a:gd name="T125" fmla="*/ T124 w 2201"/>
                  <a:gd name="T126" fmla="+- 0 3563 3333"/>
                  <a:gd name="T127" fmla="*/ 3563 h 2358"/>
                  <a:gd name="T128" fmla="+- 0 4907 4148"/>
                  <a:gd name="T129" fmla="*/ T128 w 2201"/>
                  <a:gd name="T130" fmla="+- 0 3548 3333"/>
                  <a:gd name="T131" fmla="*/ 3548 h 2358"/>
                  <a:gd name="T132" fmla="+- 0 4903 4148"/>
                  <a:gd name="T133" fmla="*/ T132 w 2201"/>
                  <a:gd name="T134" fmla="+- 0 3532 3333"/>
                  <a:gd name="T135" fmla="*/ 3532 h 2358"/>
                  <a:gd name="T136" fmla="+- 0 4888 4148"/>
                  <a:gd name="T137" fmla="*/ T136 w 2201"/>
                  <a:gd name="T138" fmla="+- 0 3511 3333"/>
                  <a:gd name="T139" fmla="*/ 3511 h 2358"/>
                  <a:gd name="T140" fmla="+- 0 4793 4148"/>
                  <a:gd name="T141" fmla="*/ T140 w 2201"/>
                  <a:gd name="T142" fmla="+- 0 3408 3333"/>
                  <a:gd name="T143" fmla="*/ 3408 h 2358"/>
                  <a:gd name="T144" fmla="+- 0 4696 4148"/>
                  <a:gd name="T145" fmla="*/ T144 w 2201"/>
                  <a:gd name="T146" fmla="+- 0 3339 3333"/>
                  <a:gd name="T147" fmla="*/ 3339 h 2358"/>
                  <a:gd name="T148" fmla="+- 0 4666 4148"/>
                  <a:gd name="T149" fmla="*/ T148 w 2201"/>
                  <a:gd name="T150" fmla="+- 0 3333 3333"/>
                  <a:gd name="T151" fmla="*/ 3333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</a:cxnLst>
                <a:rect l="0" t="0" r="r" b="b"/>
                <a:pathLst>
                  <a:path w="2201" h="2358">
                    <a:moveTo>
                      <a:pt x="518" y="0"/>
                    </a:moveTo>
                    <a:lnTo>
                      <a:pt x="456" y="3"/>
                    </a:lnTo>
                    <a:lnTo>
                      <a:pt x="377" y="20"/>
                    </a:lnTo>
                    <a:lnTo>
                      <a:pt x="294" y="50"/>
                    </a:lnTo>
                    <a:lnTo>
                      <a:pt x="240" y="77"/>
                    </a:lnTo>
                    <a:lnTo>
                      <a:pt x="190" y="112"/>
                    </a:lnTo>
                    <a:lnTo>
                      <a:pt x="108" y="193"/>
                    </a:lnTo>
                    <a:lnTo>
                      <a:pt x="48" y="284"/>
                    </a:lnTo>
                    <a:lnTo>
                      <a:pt x="12" y="387"/>
                    </a:lnTo>
                    <a:lnTo>
                      <a:pt x="0" y="496"/>
                    </a:lnTo>
                    <a:lnTo>
                      <a:pt x="4" y="553"/>
                    </a:lnTo>
                    <a:lnTo>
                      <a:pt x="29" y="669"/>
                    </a:lnTo>
                    <a:lnTo>
                      <a:pt x="51" y="728"/>
                    </a:lnTo>
                    <a:lnTo>
                      <a:pt x="80" y="788"/>
                    </a:lnTo>
                    <a:lnTo>
                      <a:pt x="117" y="849"/>
                    </a:lnTo>
                    <a:lnTo>
                      <a:pt x="159" y="910"/>
                    </a:lnTo>
                    <a:lnTo>
                      <a:pt x="209" y="971"/>
                    </a:lnTo>
                    <a:lnTo>
                      <a:pt x="265" y="1030"/>
                    </a:lnTo>
                    <a:lnTo>
                      <a:pt x="323" y="1085"/>
                    </a:lnTo>
                    <a:lnTo>
                      <a:pt x="379" y="1132"/>
                    </a:lnTo>
                    <a:lnTo>
                      <a:pt x="435" y="1171"/>
                    </a:lnTo>
                    <a:lnTo>
                      <a:pt x="489" y="1204"/>
                    </a:lnTo>
                    <a:lnTo>
                      <a:pt x="542" y="1231"/>
                    </a:lnTo>
                    <a:lnTo>
                      <a:pt x="647" y="1272"/>
                    </a:lnTo>
                    <a:lnTo>
                      <a:pt x="748" y="1295"/>
                    </a:lnTo>
                    <a:lnTo>
                      <a:pt x="847" y="1304"/>
                    </a:lnTo>
                    <a:lnTo>
                      <a:pt x="896" y="1303"/>
                    </a:lnTo>
                    <a:lnTo>
                      <a:pt x="990" y="1296"/>
                    </a:lnTo>
                    <a:lnTo>
                      <a:pt x="1081" y="1282"/>
                    </a:lnTo>
                    <a:lnTo>
                      <a:pt x="1260" y="1251"/>
                    </a:lnTo>
                    <a:lnTo>
                      <a:pt x="1303" y="1246"/>
                    </a:lnTo>
                    <a:lnTo>
                      <a:pt x="1346" y="1242"/>
                    </a:lnTo>
                    <a:lnTo>
                      <a:pt x="1388" y="1240"/>
                    </a:lnTo>
                    <a:lnTo>
                      <a:pt x="1950" y="1240"/>
                    </a:lnTo>
                    <a:lnTo>
                      <a:pt x="1903" y="1191"/>
                    </a:lnTo>
                    <a:lnTo>
                      <a:pt x="1847" y="1138"/>
                    </a:lnTo>
                    <a:lnTo>
                      <a:pt x="1791" y="1091"/>
                    </a:lnTo>
                    <a:lnTo>
                      <a:pt x="1736" y="1051"/>
                    </a:lnTo>
                    <a:lnTo>
                      <a:pt x="1682" y="1018"/>
                    </a:lnTo>
                    <a:lnTo>
                      <a:pt x="1621" y="988"/>
                    </a:lnTo>
                    <a:lnTo>
                      <a:pt x="780" y="988"/>
                    </a:lnTo>
                    <a:lnTo>
                      <a:pt x="738" y="987"/>
                    </a:lnTo>
                    <a:lnTo>
                      <a:pt x="654" y="976"/>
                    </a:lnTo>
                    <a:lnTo>
                      <a:pt x="571" y="950"/>
                    </a:lnTo>
                    <a:lnTo>
                      <a:pt x="490" y="905"/>
                    </a:lnTo>
                    <a:lnTo>
                      <a:pt x="410" y="838"/>
                    </a:lnTo>
                    <a:lnTo>
                      <a:pt x="360" y="781"/>
                    </a:lnTo>
                    <a:lnTo>
                      <a:pt x="320" y="722"/>
                    </a:lnTo>
                    <a:lnTo>
                      <a:pt x="291" y="661"/>
                    </a:lnTo>
                    <a:lnTo>
                      <a:pt x="274" y="600"/>
                    </a:lnTo>
                    <a:lnTo>
                      <a:pt x="270" y="540"/>
                    </a:lnTo>
                    <a:lnTo>
                      <a:pt x="273" y="510"/>
                    </a:lnTo>
                    <a:lnTo>
                      <a:pt x="292" y="450"/>
                    </a:lnTo>
                    <a:lnTo>
                      <a:pt x="327" y="394"/>
                    </a:lnTo>
                    <a:lnTo>
                      <a:pt x="379" y="341"/>
                    </a:lnTo>
                    <a:lnTo>
                      <a:pt x="441" y="301"/>
                    </a:lnTo>
                    <a:lnTo>
                      <a:pt x="506" y="276"/>
                    </a:lnTo>
                    <a:lnTo>
                      <a:pt x="568" y="261"/>
                    </a:lnTo>
                    <a:lnTo>
                      <a:pt x="653" y="251"/>
                    </a:lnTo>
                    <a:lnTo>
                      <a:pt x="720" y="246"/>
                    </a:lnTo>
                    <a:lnTo>
                      <a:pt x="735" y="243"/>
                    </a:lnTo>
                    <a:lnTo>
                      <a:pt x="747" y="240"/>
                    </a:lnTo>
                    <a:lnTo>
                      <a:pt x="754" y="235"/>
                    </a:lnTo>
                    <a:lnTo>
                      <a:pt x="759" y="230"/>
                    </a:lnTo>
                    <a:lnTo>
                      <a:pt x="760" y="223"/>
                    </a:lnTo>
                    <a:lnTo>
                      <a:pt x="759" y="215"/>
                    </a:lnTo>
                    <a:lnTo>
                      <a:pt x="758" y="208"/>
                    </a:lnTo>
                    <a:lnTo>
                      <a:pt x="755" y="199"/>
                    </a:lnTo>
                    <a:lnTo>
                      <a:pt x="746" y="187"/>
                    </a:lnTo>
                    <a:lnTo>
                      <a:pt x="740" y="178"/>
                    </a:lnTo>
                    <a:lnTo>
                      <a:pt x="696" y="125"/>
                    </a:lnTo>
                    <a:lnTo>
                      <a:pt x="645" y="75"/>
                    </a:lnTo>
                    <a:lnTo>
                      <a:pt x="591" y="27"/>
                    </a:lnTo>
                    <a:lnTo>
                      <a:pt x="548" y="6"/>
                    </a:lnTo>
                    <a:lnTo>
                      <a:pt x="532" y="1"/>
                    </a:lnTo>
                    <a:lnTo>
                      <a:pt x="518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92" name="Freeform 3113"/>
              <p:cNvSpPr>
                <a:spLocks/>
              </p:cNvSpPr>
              <p:nvPr/>
            </p:nvSpPr>
            <p:spPr bwMode="auto">
              <a:xfrm>
                <a:off x="4148" y="3333"/>
                <a:ext cx="2201" cy="2358"/>
              </a:xfrm>
              <a:custGeom>
                <a:avLst/>
                <a:gdLst>
                  <a:gd name="T0" fmla="+- 0 5472 4148"/>
                  <a:gd name="T1" fmla="*/ T0 w 2201"/>
                  <a:gd name="T2" fmla="+- 0 4256 3333"/>
                  <a:gd name="T3" fmla="*/ 4256 h 2358"/>
                  <a:gd name="T4" fmla="+- 0 5375 4148"/>
                  <a:gd name="T5" fmla="*/ T4 w 2201"/>
                  <a:gd name="T6" fmla="+- 0 4261 3333"/>
                  <a:gd name="T7" fmla="*/ 4261 h 2358"/>
                  <a:gd name="T8" fmla="+- 0 5282 4148"/>
                  <a:gd name="T9" fmla="*/ T8 w 2201"/>
                  <a:gd name="T10" fmla="+- 0 4272 3333"/>
                  <a:gd name="T11" fmla="*/ 4272 h 2358"/>
                  <a:gd name="T12" fmla="+- 0 5102 4148"/>
                  <a:gd name="T13" fmla="*/ T12 w 2201"/>
                  <a:gd name="T14" fmla="+- 0 4303 3333"/>
                  <a:gd name="T15" fmla="*/ 4303 h 2358"/>
                  <a:gd name="T16" fmla="+- 0 5058 4148"/>
                  <a:gd name="T17" fmla="*/ T16 w 2201"/>
                  <a:gd name="T18" fmla="+- 0 4310 3333"/>
                  <a:gd name="T19" fmla="*/ 4310 h 2358"/>
                  <a:gd name="T20" fmla="+- 0 5014 4148"/>
                  <a:gd name="T21" fmla="*/ T20 w 2201"/>
                  <a:gd name="T22" fmla="+- 0 4316 3333"/>
                  <a:gd name="T23" fmla="*/ 4316 h 2358"/>
                  <a:gd name="T24" fmla="+- 0 4971 4148"/>
                  <a:gd name="T25" fmla="*/ T24 w 2201"/>
                  <a:gd name="T26" fmla="+- 0 4320 3333"/>
                  <a:gd name="T27" fmla="*/ 4320 h 2358"/>
                  <a:gd name="T28" fmla="+- 0 4928 4148"/>
                  <a:gd name="T29" fmla="*/ T28 w 2201"/>
                  <a:gd name="T30" fmla="+- 0 4321 3333"/>
                  <a:gd name="T31" fmla="*/ 4321 h 2358"/>
                  <a:gd name="T32" fmla="+- 0 5769 4148"/>
                  <a:gd name="T33" fmla="*/ T32 w 2201"/>
                  <a:gd name="T34" fmla="+- 0 4321 3333"/>
                  <a:gd name="T35" fmla="*/ 4321 h 2358"/>
                  <a:gd name="T36" fmla="+- 0 5672 4148"/>
                  <a:gd name="T37" fmla="*/ T36 w 2201"/>
                  <a:gd name="T38" fmla="+- 0 4285 3333"/>
                  <a:gd name="T39" fmla="*/ 4285 h 2358"/>
                  <a:gd name="T40" fmla="+- 0 5571 4148"/>
                  <a:gd name="T41" fmla="*/ T40 w 2201"/>
                  <a:gd name="T42" fmla="+- 0 4263 3333"/>
                  <a:gd name="T43" fmla="*/ 4263 h 2358"/>
                  <a:gd name="T44" fmla="+- 0 5521 4148"/>
                  <a:gd name="T45" fmla="*/ T44 w 2201"/>
                  <a:gd name="T46" fmla="+- 0 4258 3333"/>
                  <a:gd name="T47" fmla="*/ 4258 h 2358"/>
                  <a:gd name="T48" fmla="+- 0 5472 4148"/>
                  <a:gd name="T49" fmla="*/ T48 w 2201"/>
                  <a:gd name="T50" fmla="+- 0 4256 3333"/>
                  <a:gd name="T51" fmla="*/ 4256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</a:cxnLst>
                <a:rect l="0" t="0" r="r" b="b"/>
                <a:pathLst>
                  <a:path w="2201" h="2358">
                    <a:moveTo>
                      <a:pt x="1324" y="923"/>
                    </a:moveTo>
                    <a:lnTo>
                      <a:pt x="1227" y="928"/>
                    </a:lnTo>
                    <a:lnTo>
                      <a:pt x="1134" y="939"/>
                    </a:lnTo>
                    <a:lnTo>
                      <a:pt x="954" y="970"/>
                    </a:lnTo>
                    <a:lnTo>
                      <a:pt x="910" y="977"/>
                    </a:lnTo>
                    <a:lnTo>
                      <a:pt x="866" y="983"/>
                    </a:lnTo>
                    <a:lnTo>
                      <a:pt x="823" y="987"/>
                    </a:lnTo>
                    <a:lnTo>
                      <a:pt x="780" y="988"/>
                    </a:lnTo>
                    <a:lnTo>
                      <a:pt x="1621" y="988"/>
                    </a:lnTo>
                    <a:lnTo>
                      <a:pt x="1524" y="952"/>
                    </a:lnTo>
                    <a:lnTo>
                      <a:pt x="1423" y="930"/>
                    </a:lnTo>
                    <a:lnTo>
                      <a:pt x="1373" y="925"/>
                    </a:lnTo>
                    <a:lnTo>
                      <a:pt x="1324" y="923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6" name="Group 3109"/>
            <p:cNvGrpSpPr>
              <a:grpSpLocks/>
            </p:cNvGrpSpPr>
            <p:nvPr/>
          </p:nvGrpSpPr>
          <p:grpSpPr bwMode="auto">
            <a:xfrm>
              <a:off x="4937" y="2767"/>
              <a:ext cx="2510" cy="2010"/>
              <a:chOff x="4937" y="2767"/>
              <a:chExt cx="2510" cy="2010"/>
            </a:xfrm>
          </p:grpSpPr>
          <p:sp>
            <p:nvSpPr>
              <p:cNvPr id="88" name="Freeform 3111"/>
              <p:cNvSpPr>
                <a:spLocks/>
              </p:cNvSpPr>
              <p:nvPr/>
            </p:nvSpPr>
            <p:spPr bwMode="auto">
              <a:xfrm>
                <a:off x="4937" y="2767"/>
                <a:ext cx="2510" cy="2010"/>
              </a:xfrm>
              <a:custGeom>
                <a:avLst/>
                <a:gdLst>
                  <a:gd name="T0" fmla="+- 0 5082 4937"/>
                  <a:gd name="T1" fmla="*/ T0 w 2510"/>
                  <a:gd name="T2" fmla="+- 0 2767 2767"/>
                  <a:gd name="T3" fmla="*/ 2767 h 2010"/>
                  <a:gd name="T4" fmla="+- 0 5027 4937"/>
                  <a:gd name="T5" fmla="*/ T4 w 2510"/>
                  <a:gd name="T6" fmla="+- 0 2793 2767"/>
                  <a:gd name="T7" fmla="*/ 2793 h 2010"/>
                  <a:gd name="T8" fmla="+- 0 4982 4937"/>
                  <a:gd name="T9" fmla="*/ T8 w 2510"/>
                  <a:gd name="T10" fmla="+- 0 2835 2767"/>
                  <a:gd name="T11" fmla="*/ 2835 h 2010"/>
                  <a:gd name="T12" fmla="+- 0 4943 4937"/>
                  <a:gd name="T13" fmla="*/ T12 w 2510"/>
                  <a:gd name="T14" fmla="+- 0 2891 2767"/>
                  <a:gd name="T15" fmla="*/ 2891 h 2010"/>
                  <a:gd name="T16" fmla="+- 0 4937 4937"/>
                  <a:gd name="T17" fmla="*/ T16 w 2510"/>
                  <a:gd name="T18" fmla="+- 0 2912 2767"/>
                  <a:gd name="T19" fmla="*/ 2912 h 2010"/>
                  <a:gd name="T20" fmla="+- 0 4937 4937"/>
                  <a:gd name="T21" fmla="*/ T20 w 2510"/>
                  <a:gd name="T22" fmla="+- 0 2921 2767"/>
                  <a:gd name="T23" fmla="*/ 2921 h 2010"/>
                  <a:gd name="T24" fmla="+- 0 6720 4937"/>
                  <a:gd name="T25" fmla="*/ T24 w 2510"/>
                  <a:gd name="T26" fmla="+- 0 4717 2767"/>
                  <a:gd name="T27" fmla="*/ 4717 h 2010"/>
                  <a:gd name="T28" fmla="+- 0 6774 4937"/>
                  <a:gd name="T29" fmla="*/ T28 w 2510"/>
                  <a:gd name="T30" fmla="+- 0 4760 2767"/>
                  <a:gd name="T31" fmla="*/ 4760 h 2010"/>
                  <a:gd name="T32" fmla="+- 0 6840 4937"/>
                  <a:gd name="T33" fmla="*/ T32 w 2510"/>
                  <a:gd name="T34" fmla="+- 0 4777 2767"/>
                  <a:gd name="T35" fmla="*/ 4777 h 2010"/>
                  <a:gd name="T36" fmla="+- 0 6858 4937"/>
                  <a:gd name="T37" fmla="*/ T36 w 2510"/>
                  <a:gd name="T38" fmla="+- 0 4774 2767"/>
                  <a:gd name="T39" fmla="*/ 4774 h 2010"/>
                  <a:gd name="T40" fmla="+- 0 6873 4937"/>
                  <a:gd name="T41" fmla="*/ T40 w 2510"/>
                  <a:gd name="T42" fmla="+- 0 4768 2767"/>
                  <a:gd name="T43" fmla="*/ 4768 h 2010"/>
                  <a:gd name="T44" fmla="+- 0 6885 4937"/>
                  <a:gd name="T45" fmla="*/ T44 w 2510"/>
                  <a:gd name="T46" fmla="+- 0 4758 2767"/>
                  <a:gd name="T47" fmla="*/ 4758 h 2010"/>
                  <a:gd name="T48" fmla="+- 0 7209 4937"/>
                  <a:gd name="T49" fmla="*/ T48 w 2510"/>
                  <a:gd name="T50" fmla="+- 0 4434 2767"/>
                  <a:gd name="T51" fmla="*/ 4434 h 2010"/>
                  <a:gd name="T52" fmla="+- 0 6770 4937"/>
                  <a:gd name="T53" fmla="*/ T52 w 2510"/>
                  <a:gd name="T54" fmla="+- 0 4434 2767"/>
                  <a:gd name="T55" fmla="*/ 4434 h 2010"/>
                  <a:gd name="T56" fmla="+- 0 5116 4937"/>
                  <a:gd name="T57" fmla="*/ T56 w 2510"/>
                  <a:gd name="T58" fmla="+- 0 2780 2767"/>
                  <a:gd name="T59" fmla="*/ 2780 h 2010"/>
                  <a:gd name="T60" fmla="+- 0 5107 4937"/>
                  <a:gd name="T61" fmla="*/ T60 w 2510"/>
                  <a:gd name="T62" fmla="+- 0 2774 2767"/>
                  <a:gd name="T63" fmla="*/ 2774 h 2010"/>
                  <a:gd name="T64" fmla="+- 0 5090 4937"/>
                  <a:gd name="T65" fmla="*/ T64 w 2510"/>
                  <a:gd name="T66" fmla="+- 0 2768 2767"/>
                  <a:gd name="T67" fmla="*/ 2768 h 2010"/>
                  <a:gd name="T68" fmla="+- 0 5082 4937"/>
                  <a:gd name="T69" fmla="*/ T68 w 2510"/>
                  <a:gd name="T70" fmla="+- 0 2767 2767"/>
                  <a:gd name="T71" fmla="*/ 2767 h 20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</a:cxnLst>
                <a:rect l="0" t="0" r="r" b="b"/>
                <a:pathLst>
                  <a:path w="2510" h="2010">
                    <a:moveTo>
                      <a:pt x="145" y="0"/>
                    </a:moveTo>
                    <a:lnTo>
                      <a:pt x="90" y="26"/>
                    </a:lnTo>
                    <a:lnTo>
                      <a:pt x="45" y="68"/>
                    </a:lnTo>
                    <a:lnTo>
                      <a:pt x="6" y="124"/>
                    </a:lnTo>
                    <a:lnTo>
                      <a:pt x="0" y="145"/>
                    </a:lnTo>
                    <a:lnTo>
                      <a:pt x="0" y="154"/>
                    </a:lnTo>
                    <a:lnTo>
                      <a:pt x="1783" y="1950"/>
                    </a:lnTo>
                    <a:lnTo>
                      <a:pt x="1837" y="1993"/>
                    </a:lnTo>
                    <a:lnTo>
                      <a:pt x="1903" y="2010"/>
                    </a:lnTo>
                    <a:lnTo>
                      <a:pt x="1921" y="2007"/>
                    </a:lnTo>
                    <a:lnTo>
                      <a:pt x="1936" y="2001"/>
                    </a:lnTo>
                    <a:lnTo>
                      <a:pt x="1948" y="1991"/>
                    </a:lnTo>
                    <a:lnTo>
                      <a:pt x="2272" y="1667"/>
                    </a:lnTo>
                    <a:lnTo>
                      <a:pt x="1833" y="1667"/>
                    </a:lnTo>
                    <a:lnTo>
                      <a:pt x="179" y="13"/>
                    </a:lnTo>
                    <a:lnTo>
                      <a:pt x="170" y="7"/>
                    </a:lnTo>
                    <a:lnTo>
                      <a:pt x="153" y="1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89" name="Freeform 3110"/>
              <p:cNvSpPr>
                <a:spLocks/>
              </p:cNvSpPr>
              <p:nvPr/>
            </p:nvSpPr>
            <p:spPr bwMode="auto">
              <a:xfrm>
                <a:off x="4937" y="2767"/>
                <a:ext cx="2510" cy="2010"/>
              </a:xfrm>
              <a:custGeom>
                <a:avLst/>
                <a:gdLst>
                  <a:gd name="T0" fmla="+- 0 7240 4937"/>
                  <a:gd name="T1" fmla="*/ T0 w 2510"/>
                  <a:gd name="T2" fmla="+- 0 3976 2767"/>
                  <a:gd name="T3" fmla="*/ 3976 h 2010"/>
                  <a:gd name="T4" fmla="+- 0 7231 4937"/>
                  <a:gd name="T5" fmla="*/ T4 w 2510"/>
                  <a:gd name="T6" fmla="+- 0 3976 2767"/>
                  <a:gd name="T7" fmla="*/ 3976 h 2010"/>
                  <a:gd name="T8" fmla="+- 0 7225 4937"/>
                  <a:gd name="T9" fmla="*/ T8 w 2510"/>
                  <a:gd name="T10" fmla="+- 0 3980 2767"/>
                  <a:gd name="T11" fmla="*/ 3980 h 2010"/>
                  <a:gd name="T12" fmla="+- 0 6770 4937"/>
                  <a:gd name="T13" fmla="*/ T12 w 2510"/>
                  <a:gd name="T14" fmla="+- 0 4434 2767"/>
                  <a:gd name="T15" fmla="*/ 4434 h 2010"/>
                  <a:gd name="T16" fmla="+- 0 7209 4937"/>
                  <a:gd name="T17" fmla="*/ T16 w 2510"/>
                  <a:gd name="T18" fmla="+- 0 4434 2767"/>
                  <a:gd name="T19" fmla="*/ 4434 h 2010"/>
                  <a:gd name="T20" fmla="+- 0 7444 4937"/>
                  <a:gd name="T21" fmla="*/ T20 w 2510"/>
                  <a:gd name="T22" fmla="+- 0 4199 2767"/>
                  <a:gd name="T23" fmla="*/ 4199 h 2010"/>
                  <a:gd name="T24" fmla="+- 0 7446 4937"/>
                  <a:gd name="T25" fmla="*/ T24 w 2510"/>
                  <a:gd name="T26" fmla="+- 0 4191 2767"/>
                  <a:gd name="T27" fmla="*/ 4191 h 2010"/>
                  <a:gd name="T28" fmla="+- 0 7447 4937"/>
                  <a:gd name="T29" fmla="*/ T28 w 2510"/>
                  <a:gd name="T30" fmla="+- 0 4182 2767"/>
                  <a:gd name="T31" fmla="*/ 4182 h 2010"/>
                  <a:gd name="T32" fmla="+- 0 7446 4937"/>
                  <a:gd name="T33" fmla="*/ T32 w 2510"/>
                  <a:gd name="T34" fmla="+- 0 4174 2767"/>
                  <a:gd name="T35" fmla="*/ 4174 h 2010"/>
                  <a:gd name="T36" fmla="+- 0 7408 4937"/>
                  <a:gd name="T37" fmla="*/ T36 w 2510"/>
                  <a:gd name="T38" fmla="+- 0 4111 2767"/>
                  <a:gd name="T39" fmla="*/ 4111 h 2010"/>
                  <a:gd name="T40" fmla="+- 0 7362 4937"/>
                  <a:gd name="T41" fmla="*/ T40 w 2510"/>
                  <a:gd name="T42" fmla="+- 0 4061 2767"/>
                  <a:gd name="T43" fmla="*/ 4061 h 2010"/>
                  <a:gd name="T44" fmla="+- 0 7310 4937"/>
                  <a:gd name="T45" fmla="*/ T44 w 2510"/>
                  <a:gd name="T46" fmla="+- 0 4013 2767"/>
                  <a:gd name="T47" fmla="*/ 4013 h 2010"/>
                  <a:gd name="T48" fmla="+- 0 7249 4937"/>
                  <a:gd name="T49" fmla="*/ T48 w 2510"/>
                  <a:gd name="T50" fmla="+- 0 3977 2767"/>
                  <a:gd name="T51" fmla="*/ 3977 h 2010"/>
                  <a:gd name="T52" fmla="+- 0 7240 4937"/>
                  <a:gd name="T53" fmla="*/ T52 w 2510"/>
                  <a:gd name="T54" fmla="+- 0 3976 2767"/>
                  <a:gd name="T55" fmla="*/ 3976 h 20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</a:cxnLst>
                <a:rect l="0" t="0" r="r" b="b"/>
                <a:pathLst>
                  <a:path w="2510" h="2010">
                    <a:moveTo>
                      <a:pt x="2303" y="1209"/>
                    </a:moveTo>
                    <a:lnTo>
                      <a:pt x="2294" y="1209"/>
                    </a:lnTo>
                    <a:lnTo>
                      <a:pt x="2288" y="1213"/>
                    </a:lnTo>
                    <a:lnTo>
                      <a:pt x="1833" y="1667"/>
                    </a:lnTo>
                    <a:lnTo>
                      <a:pt x="2272" y="1667"/>
                    </a:lnTo>
                    <a:lnTo>
                      <a:pt x="2507" y="1432"/>
                    </a:lnTo>
                    <a:lnTo>
                      <a:pt x="2509" y="1424"/>
                    </a:lnTo>
                    <a:lnTo>
                      <a:pt x="2510" y="1415"/>
                    </a:lnTo>
                    <a:lnTo>
                      <a:pt x="2509" y="1407"/>
                    </a:lnTo>
                    <a:lnTo>
                      <a:pt x="2471" y="1344"/>
                    </a:lnTo>
                    <a:lnTo>
                      <a:pt x="2425" y="1294"/>
                    </a:lnTo>
                    <a:lnTo>
                      <a:pt x="2373" y="1246"/>
                    </a:lnTo>
                    <a:lnTo>
                      <a:pt x="2312" y="1210"/>
                    </a:lnTo>
                    <a:lnTo>
                      <a:pt x="2303" y="1209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7" name="Group 3105"/>
            <p:cNvGrpSpPr>
              <a:grpSpLocks/>
            </p:cNvGrpSpPr>
            <p:nvPr/>
          </p:nvGrpSpPr>
          <p:grpSpPr bwMode="auto">
            <a:xfrm>
              <a:off x="6072" y="1591"/>
              <a:ext cx="2516" cy="2514"/>
              <a:chOff x="6072" y="1591"/>
              <a:chExt cx="2516" cy="2514"/>
            </a:xfrm>
          </p:grpSpPr>
          <p:sp>
            <p:nvSpPr>
              <p:cNvPr id="85" name="Freeform 3108"/>
              <p:cNvSpPr>
                <a:spLocks/>
              </p:cNvSpPr>
              <p:nvPr/>
            </p:nvSpPr>
            <p:spPr bwMode="auto">
              <a:xfrm>
                <a:off x="6072" y="1591"/>
                <a:ext cx="2516" cy="2514"/>
              </a:xfrm>
              <a:custGeom>
                <a:avLst/>
                <a:gdLst>
                  <a:gd name="T0" fmla="+- 0 6264 6072"/>
                  <a:gd name="T1" fmla="*/ T0 w 2516"/>
                  <a:gd name="T2" fmla="+- 0 1591 1591"/>
                  <a:gd name="T3" fmla="*/ 1591 h 2514"/>
                  <a:gd name="T4" fmla="+- 0 6199 6072"/>
                  <a:gd name="T5" fmla="*/ T4 w 2516"/>
                  <a:gd name="T6" fmla="+- 0 1621 1591"/>
                  <a:gd name="T7" fmla="*/ 1621 h 2514"/>
                  <a:gd name="T8" fmla="+- 0 6132 6072"/>
                  <a:gd name="T9" fmla="*/ T8 w 2516"/>
                  <a:gd name="T10" fmla="+- 0 1684 1591"/>
                  <a:gd name="T11" fmla="*/ 1684 h 2514"/>
                  <a:gd name="T12" fmla="+- 0 6092 6072"/>
                  <a:gd name="T13" fmla="*/ T12 w 2516"/>
                  <a:gd name="T14" fmla="+- 0 1730 1591"/>
                  <a:gd name="T15" fmla="*/ 1730 h 2514"/>
                  <a:gd name="T16" fmla="+- 0 6072 6072"/>
                  <a:gd name="T17" fmla="*/ T16 w 2516"/>
                  <a:gd name="T18" fmla="+- 0 1783 1591"/>
                  <a:gd name="T19" fmla="*/ 1783 h 2514"/>
                  <a:gd name="T20" fmla="+- 0 6076 6072"/>
                  <a:gd name="T21" fmla="*/ T20 w 2516"/>
                  <a:gd name="T22" fmla="+- 0 1794 1591"/>
                  <a:gd name="T23" fmla="*/ 1794 h 2514"/>
                  <a:gd name="T24" fmla="+- 0 6078 6072"/>
                  <a:gd name="T25" fmla="*/ T24 w 2516"/>
                  <a:gd name="T26" fmla="+- 0 1803 1591"/>
                  <a:gd name="T27" fmla="*/ 1803 h 2514"/>
                  <a:gd name="T28" fmla="+- 0 6082 6072"/>
                  <a:gd name="T29" fmla="*/ T28 w 2516"/>
                  <a:gd name="T30" fmla="+- 0 1812 1591"/>
                  <a:gd name="T31" fmla="*/ 1812 h 2514"/>
                  <a:gd name="T32" fmla="+- 0 6086 6072"/>
                  <a:gd name="T33" fmla="*/ T32 w 2516"/>
                  <a:gd name="T34" fmla="+- 0 1821 1591"/>
                  <a:gd name="T35" fmla="*/ 1821 h 2514"/>
                  <a:gd name="T36" fmla="+- 0 6092 6072"/>
                  <a:gd name="T37" fmla="*/ T36 w 2516"/>
                  <a:gd name="T38" fmla="+- 0 1831 1591"/>
                  <a:gd name="T39" fmla="*/ 1831 h 2514"/>
                  <a:gd name="T40" fmla="+- 0 6261 6072"/>
                  <a:gd name="T41" fmla="*/ T40 w 2516"/>
                  <a:gd name="T42" fmla="+- 0 2104 1591"/>
                  <a:gd name="T43" fmla="*/ 2104 h 2514"/>
                  <a:gd name="T44" fmla="+- 0 6788 6072"/>
                  <a:gd name="T45" fmla="*/ T44 w 2516"/>
                  <a:gd name="T46" fmla="+- 0 2960 1591"/>
                  <a:gd name="T47" fmla="*/ 2960 h 2514"/>
                  <a:gd name="T48" fmla="+- 0 6876 6072"/>
                  <a:gd name="T49" fmla="*/ T48 w 2516"/>
                  <a:gd name="T50" fmla="+- 0 3103 1591"/>
                  <a:gd name="T51" fmla="*/ 3103 h 2514"/>
                  <a:gd name="T52" fmla="+- 0 7018 6072"/>
                  <a:gd name="T53" fmla="*/ T52 w 2516"/>
                  <a:gd name="T54" fmla="+- 0 3336 1591"/>
                  <a:gd name="T55" fmla="*/ 3336 h 2514"/>
                  <a:gd name="T56" fmla="+- 0 7441 6072"/>
                  <a:gd name="T57" fmla="*/ T56 w 2516"/>
                  <a:gd name="T58" fmla="+- 0 4020 1591"/>
                  <a:gd name="T59" fmla="*/ 4020 h 2514"/>
                  <a:gd name="T60" fmla="+- 0 7485 6072"/>
                  <a:gd name="T61" fmla="*/ T60 w 2516"/>
                  <a:gd name="T62" fmla="+- 0 4079 1591"/>
                  <a:gd name="T63" fmla="*/ 4079 h 2514"/>
                  <a:gd name="T64" fmla="+- 0 7531 6072"/>
                  <a:gd name="T65" fmla="*/ T64 w 2516"/>
                  <a:gd name="T66" fmla="+- 0 4104 1591"/>
                  <a:gd name="T67" fmla="*/ 4104 h 2514"/>
                  <a:gd name="T68" fmla="+- 0 7541 6072"/>
                  <a:gd name="T69" fmla="*/ T68 w 2516"/>
                  <a:gd name="T70" fmla="+- 0 4103 1591"/>
                  <a:gd name="T71" fmla="*/ 4103 h 2514"/>
                  <a:gd name="T72" fmla="+- 0 7597 6072"/>
                  <a:gd name="T73" fmla="*/ T72 w 2516"/>
                  <a:gd name="T74" fmla="+- 0 4063 1591"/>
                  <a:gd name="T75" fmla="*/ 4063 h 2514"/>
                  <a:gd name="T76" fmla="+- 0 7644 6072"/>
                  <a:gd name="T77" fmla="*/ T76 w 2516"/>
                  <a:gd name="T78" fmla="+- 0 4013 1591"/>
                  <a:gd name="T79" fmla="*/ 4013 h 2514"/>
                  <a:gd name="T80" fmla="+- 0 7668 6072"/>
                  <a:gd name="T81" fmla="*/ T80 w 2516"/>
                  <a:gd name="T82" fmla="+- 0 3967 1591"/>
                  <a:gd name="T83" fmla="*/ 3967 h 2514"/>
                  <a:gd name="T84" fmla="+- 0 7669 6072"/>
                  <a:gd name="T85" fmla="*/ T84 w 2516"/>
                  <a:gd name="T86" fmla="+- 0 3956 1591"/>
                  <a:gd name="T87" fmla="*/ 3956 h 2514"/>
                  <a:gd name="T88" fmla="+- 0 7670 6072"/>
                  <a:gd name="T89" fmla="*/ T88 w 2516"/>
                  <a:gd name="T90" fmla="+- 0 3947 1591"/>
                  <a:gd name="T91" fmla="*/ 3947 h 2514"/>
                  <a:gd name="T92" fmla="+- 0 7665 6072"/>
                  <a:gd name="T93" fmla="*/ T92 w 2516"/>
                  <a:gd name="T94" fmla="+- 0 3937 1591"/>
                  <a:gd name="T95" fmla="*/ 3937 h 2514"/>
                  <a:gd name="T96" fmla="+- 0 7662 6072"/>
                  <a:gd name="T97" fmla="*/ T96 w 2516"/>
                  <a:gd name="T98" fmla="+- 0 3928 1591"/>
                  <a:gd name="T99" fmla="*/ 3928 h 2514"/>
                  <a:gd name="T100" fmla="+- 0 7658 6072"/>
                  <a:gd name="T101" fmla="*/ T100 w 2516"/>
                  <a:gd name="T102" fmla="+- 0 3918 1591"/>
                  <a:gd name="T103" fmla="*/ 3918 h 2514"/>
                  <a:gd name="T104" fmla="+- 0 7651 6072"/>
                  <a:gd name="T105" fmla="*/ T104 w 2516"/>
                  <a:gd name="T106" fmla="+- 0 3907 1591"/>
                  <a:gd name="T107" fmla="*/ 3907 h 2514"/>
                  <a:gd name="T108" fmla="+- 0 7340 6072"/>
                  <a:gd name="T109" fmla="*/ T108 w 2516"/>
                  <a:gd name="T110" fmla="+- 0 3416 1591"/>
                  <a:gd name="T111" fmla="*/ 3416 h 2514"/>
                  <a:gd name="T112" fmla="+- 0 7296 6072"/>
                  <a:gd name="T113" fmla="*/ T112 w 2516"/>
                  <a:gd name="T114" fmla="+- 0 3347 1591"/>
                  <a:gd name="T115" fmla="*/ 3347 h 2514"/>
                  <a:gd name="T116" fmla="+- 0 7539 6072"/>
                  <a:gd name="T117" fmla="*/ T116 w 2516"/>
                  <a:gd name="T118" fmla="+- 0 3103 1591"/>
                  <a:gd name="T119" fmla="*/ 3103 h 2514"/>
                  <a:gd name="T120" fmla="+- 0 7136 6072"/>
                  <a:gd name="T121" fmla="*/ T120 w 2516"/>
                  <a:gd name="T122" fmla="+- 0 3103 1591"/>
                  <a:gd name="T123" fmla="*/ 3103 h 2514"/>
                  <a:gd name="T124" fmla="+- 0 6489 6072"/>
                  <a:gd name="T125" fmla="*/ T124 w 2516"/>
                  <a:gd name="T126" fmla="+- 0 2075 1591"/>
                  <a:gd name="T127" fmla="*/ 2075 h 2514"/>
                  <a:gd name="T128" fmla="+- 0 6402 6072"/>
                  <a:gd name="T129" fmla="*/ T128 w 2516"/>
                  <a:gd name="T130" fmla="+- 0 1938 1591"/>
                  <a:gd name="T131" fmla="*/ 1938 h 2514"/>
                  <a:gd name="T132" fmla="+- 0 6403 6072"/>
                  <a:gd name="T133" fmla="*/ T132 w 2516"/>
                  <a:gd name="T134" fmla="+- 0 1937 1591"/>
                  <a:gd name="T135" fmla="*/ 1937 h 2514"/>
                  <a:gd name="T136" fmla="+- 0 6842 6072"/>
                  <a:gd name="T137" fmla="*/ T136 w 2516"/>
                  <a:gd name="T138" fmla="+- 0 1937 1591"/>
                  <a:gd name="T139" fmla="*/ 1937 h 2514"/>
                  <a:gd name="T140" fmla="+- 0 6314 6072"/>
                  <a:gd name="T141" fmla="*/ T140 w 2516"/>
                  <a:gd name="T142" fmla="+- 0 1611 1591"/>
                  <a:gd name="T143" fmla="*/ 1611 h 2514"/>
                  <a:gd name="T144" fmla="+- 0 6305 6072"/>
                  <a:gd name="T145" fmla="*/ T144 w 2516"/>
                  <a:gd name="T146" fmla="+- 0 1605 1591"/>
                  <a:gd name="T147" fmla="*/ 1605 h 2514"/>
                  <a:gd name="T148" fmla="+- 0 6295 6072"/>
                  <a:gd name="T149" fmla="*/ T148 w 2516"/>
                  <a:gd name="T150" fmla="+- 0 1600 1591"/>
                  <a:gd name="T151" fmla="*/ 1600 h 2514"/>
                  <a:gd name="T152" fmla="+- 0 6285 6072"/>
                  <a:gd name="T153" fmla="*/ T152 w 2516"/>
                  <a:gd name="T154" fmla="+- 0 1596 1591"/>
                  <a:gd name="T155" fmla="*/ 1596 h 2514"/>
                  <a:gd name="T156" fmla="+- 0 6276 6072"/>
                  <a:gd name="T157" fmla="*/ T156 w 2516"/>
                  <a:gd name="T158" fmla="+- 0 1594 1591"/>
                  <a:gd name="T159" fmla="*/ 1594 h 2514"/>
                  <a:gd name="T160" fmla="+- 0 6264 6072"/>
                  <a:gd name="T161" fmla="*/ T160 w 2516"/>
                  <a:gd name="T162" fmla="+- 0 1591 1591"/>
                  <a:gd name="T163" fmla="*/ 1591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2516" h="2514">
                    <a:moveTo>
                      <a:pt x="192" y="0"/>
                    </a:moveTo>
                    <a:lnTo>
                      <a:pt x="127" y="30"/>
                    </a:lnTo>
                    <a:lnTo>
                      <a:pt x="60" y="93"/>
                    </a:lnTo>
                    <a:lnTo>
                      <a:pt x="20" y="139"/>
                    </a:lnTo>
                    <a:lnTo>
                      <a:pt x="0" y="192"/>
                    </a:lnTo>
                    <a:lnTo>
                      <a:pt x="4" y="203"/>
                    </a:lnTo>
                    <a:lnTo>
                      <a:pt x="6" y="212"/>
                    </a:lnTo>
                    <a:lnTo>
                      <a:pt x="10" y="221"/>
                    </a:lnTo>
                    <a:lnTo>
                      <a:pt x="14" y="230"/>
                    </a:lnTo>
                    <a:lnTo>
                      <a:pt x="20" y="240"/>
                    </a:lnTo>
                    <a:lnTo>
                      <a:pt x="189" y="513"/>
                    </a:lnTo>
                    <a:lnTo>
                      <a:pt x="716" y="1369"/>
                    </a:lnTo>
                    <a:lnTo>
                      <a:pt x="804" y="1512"/>
                    </a:lnTo>
                    <a:lnTo>
                      <a:pt x="946" y="1745"/>
                    </a:lnTo>
                    <a:lnTo>
                      <a:pt x="1369" y="2429"/>
                    </a:lnTo>
                    <a:lnTo>
                      <a:pt x="1413" y="2488"/>
                    </a:lnTo>
                    <a:lnTo>
                      <a:pt x="1459" y="2513"/>
                    </a:lnTo>
                    <a:lnTo>
                      <a:pt x="1469" y="2512"/>
                    </a:lnTo>
                    <a:lnTo>
                      <a:pt x="1525" y="2472"/>
                    </a:lnTo>
                    <a:lnTo>
                      <a:pt x="1572" y="2422"/>
                    </a:lnTo>
                    <a:lnTo>
                      <a:pt x="1596" y="2376"/>
                    </a:lnTo>
                    <a:lnTo>
                      <a:pt x="1597" y="2365"/>
                    </a:lnTo>
                    <a:lnTo>
                      <a:pt x="1598" y="2356"/>
                    </a:lnTo>
                    <a:lnTo>
                      <a:pt x="1593" y="2346"/>
                    </a:lnTo>
                    <a:lnTo>
                      <a:pt x="1590" y="2337"/>
                    </a:lnTo>
                    <a:lnTo>
                      <a:pt x="1586" y="2327"/>
                    </a:lnTo>
                    <a:lnTo>
                      <a:pt x="1579" y="2316"/>
                    </a:lnTo>
                    <a:lnTo>
                      <a:pt x="1268" y="1825"/>
                    </a:lnTo>
                    <a:lnTo>
                      <a:pt x="1224" y="1756"/>
                    </a:lnTo>
                    <a:lnTo>
                      <a:pt x="1467" y="1512"/>
                    </a:lnTo>
                    <a:lnTo>
                      <a:pt x="1064" y="1512"/>
                    </a:lnTo>
                    <a:lnTo>
                      <a:pt x="417" y="484"/>
                    </a:lnTo>
                    <a:lnTo>
                      <a:pt x="330" y="347"/>
                    </a:lnTo>
                    <a:lnTo>
                      <a:pt x="331" y="346"/>
                    </a:lnTo>
                    <a:lnTo>
                      <a:pt x="770" y="346"/>
                    </a:lnTo>
                    <a:lnTo>
                      <a:pt x="242" y="20"/>
                    </a:lnTo>
                    <a:lnTo>
                      <a:pt x="233" y="14"/>
                    </a:lnTo>
                    <a:lnTo>
                      <a:pt x="223" y="9"/>
                    </a:lnTo>
                    <a:lnTo>
                      <a:pt x="213" y="5"/>
                    </a:lnTo>
                    <a:lnTo>
                      <a:pt x="204" y="3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86" name="Freeform 3107"/>
              <p:cNvSpPr>
                <a:spLocks/>
              </p:cNvSpPr>
              <p:nvPr/>
            </p:nvSpPr>
            <p:spPr bwMode="auto">
              <a:xfrm>
                <a:off x="6072" y="1591"/>
                <a:ext cx="2516" cy="2514"/>
              </a:xfrm>
              <a:custGeom>
                <a:avLst/>
                <a:gdLst>
                  <a:gd name="T0" fmla="+- 0 8287 6072"/>
                  <a:gd name="T1" fmla="*/ T0 w 2516"/>
                  <a:gd name="T2" fmla="+- 0 2826 1591"/>
                  <a:gd name="T3" fmla="*/ 2826 h 2514"/>
                  <a:gd name="T4" fmla="+- 0 7816 6072"/>
                  <a:gd name="T5" fmla="*/ T4 w 2516"/>
                  <a:gd name="T6" fmla="+- 0 2826 1591"/>
                  <a:gd name="T7" fmla="*/ 2826 h 2514"/>
                  <a:gd name="T8" fmla="+- 0 8261 6072"/>
                  <a:gd name="T9" fmla="*/ T8 w 2516"/>
                  <a:gd name="T10" fmla="+- 0 3103 1591"/>
                  <a:gd name="T11" fmla="*/ 3103 h 2514"/>
                  <a:gd name="T12" fmla="+- 0 8387 6072"/>
                  <a:gd name="T13" fmla="*/ T12 w 2516"/>
                  <a:gd name="T14" fmla="+- 0 3183 1591"/>
                  <a:gd name="T15" fmla="*/ 3183 h 2514"/>
                  <a:gd name="T16" fmla="+- 0 8399 6072"/>
                  <a:gd name="T17" fmla="*/ T16 w 2516"/>
                  <a:gd name="T18" fmla="+- 0 3189 1591"/>
                  <a:gd name="T19" fmla="*/ 3189 h 2514"/>
                  <a:gd name="T20" fmla="+- 0 8409 6072"/>
                  <a:gd name="T21" fmla="*/ T20 w 2516"/>
                  <a:gd name="T22" fmla="+- 0 3193 1591"/>
                  <a:gd name="T23" fmla="*/ 3193 h 2514"/>
                  <a:gd name="T24" fmla="+- 0 8427 6072"/>
                  <a:gd name="T25" fmla="*/ T24 w 2516"/>
                  <a:gd name="T26" fmla="+- 0 3199 1591"/>
                  <a:gd name="T27" fmla="*/ 3199 h 2514"/>
                  <a:gd name="T28" fmla="+- 0 8435 6072"/>
                  <a:gd name="T29" fmla="*/ T28 w 2516"/>
                  <a:gd name="T30" fmla="+- 0 3199 1591"/>
                  <a:gd name="T31" fmla="*/ 3199 h 2514"/>
                  <a:gd name="T32" fmla="+- 0 8445 6072"/>
                  <a:gd name="T33" fmla="*/ T32 w 2516"/>
                  <a:gd name="T34" fmla="+- 0 3196 1591"/>
                  <a:gd name="T35" fmla="*/ 3196 h 2514"/>
                  <a:gd name="T36" fmla="+- 0 8453 6072"/>
                  <a:gd name="T37" fmla="*/ T36 w 2516"/>
                  <a:gd name="T38" fmla="+- 0 3194 1591"/>
                  <a:gd name="T39" fmla="*/ 3194 h 2514"/>
                  <a:gd name="T40" fmla="+- 0 8502 6072"/>
                  <a:gd name="T41" fmla="*/ T40 w 2516"/>
                  <a:gd name="T42" fmla="+- 0 3158 1591"/>
                  <a:gd name="T43" fmla="*/ 3158 h 2514"/>
                  <a:gd name="T44" fmla="+- 0 8556 6072"/>
                  <a:gd name="T45" fmla="*/ T44 w 2516"/>
                  <a:gd name="T46" fmla="+- 0 3103 1591"/>
                  <a:gd name="T47" fmla="*/ 3103 h 2514"/>
                  <a:gd name="T48" fmla="+- 0 8587 6072"/>
                  <a:gd name="T49" fmla="*/ T48 w 2516"/>
                  <a:gd name="T50" fmla="+- 0 3051 1591"/>
                  <a:gd name="T51" fmla="*/ 3051 h 2514"/>
                  <a:gd name="T52" fmla="+- 0 8587 6072"/>
                  <a:gd name="T53" fmla="*/ T52 w 2516"/>
                  <a:gd name="T54" fmla="+- 0 3042 1591"/>
                  <a:gd name="T55" fmla="*/ 3042 h 2514"/>
                  <a:gd name="T56" fmla="+- 0 8538 6072"/>
                  <a:gd name="T57" fmla="*/ T56 w 2516"/>
                  <a:gd name="T58" fmla="+- 0 2984 1591"/>
                  <a:gd name="T59" fmla="*/ 2984 h 2514"/>
                  <a:gd name="T60" fmla="+- 0 8503 6072"/>
                  <a:gd name="T61" fmla="*/ T60 w 2516"/>
                  <a:gd name="T62" fmla="+- 0 2960 1591"/>
                  <a:gd name="T63" fmla="*/ 2960 h 2514"/>
                  <a:gd name="T64" fmla="+- 0 8287 6072"/>
                  <a:gd name="T65" fmla="*/ T64 w 2516"/>
                  <a:gd name="T66" fmla="+- 0 2826 1591"/>
                  <a:gd name="T67" fmla="*/ 2826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516" h="2514">
                    <a:moveTo>
                      <a:pt x="2215" y="1235"/>
                    </a:moveTo>
                    <a:lnTo>
                      <a:pt x="1744" y="1235"/>
                    </a:lnTo>
                    <a:lnTo>
                      <a:pt x="2189" y="1512"/>
                    </a:lnTo>
                    <a:lnTo>
                      <a:pt x="2315" y="1592"/>
                    </a:lnTo>
                    <a:lnTo>
                      <a:pt x="2327" y="1598"/>
                    </a:lnTo>
                    <a:lnTo>
                      <a:pt x="2337" y="1602"/>
                    </a:lnTo>
                    <a:lnTo>
                      <a:pt x="2355" y="1608"/>
                    </a:lnTo>
                    <a:lnTo>
                      <a:pt x="2363" y="1608"/>
                    </a:lnTo>
                    <a:lnTo>
                      <a:pt x="2373" y="1605"/>
                    </a:lnTo>
                    <a:lnTo>
                      <a:pt x="2381" y="1603"/>
                    </a:lnTo>
                    <a:lnTo>
                      <a:pt x="2430" y="1567"/>
                    </a:lnTo>
                    <a:lnTo>
                      <a:pt x="2484" y="1512"/>
                    </a:lnTo>
                    <a:lnTo>
                      <a:pt x="2515" y="1460"/>
                    </a:lnTo>
                    <a:lnTo>
                      <a:pt x="2515" y="1451"/>
                    </a:lnTo>
                    <a:lnTo>
                      <a:pt x="2466" y="1393"/>
                    </a:lnTo>
                    <a:lnTo>
                      <a:pt x="2431" y="1369"/>
                    </a:lnTo>
                    <a:lnTo>
                      <a:pt x="2215" y="123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87" name="Freeform 3106"/>
              <p:cNvSpPr>
                <a:spLocks/>
              </p:cNvSpPr>
              <p:nvPr/>
            </p:nvSpPr>
            <p:spPr bwMode="auto">
              <a:xfrm>
                <a:off x="6072" y="1591"/>
                <a:ext cx="2516" cy="2514"/>
              </a:xfrm>
              <a:custGeom>
                <a:avLst/>
                <a:gdLst>
                  <a:gd name="T0" fmla="+- 0 6842 6072"/>
                  <a:gd name="T1" fmla="*/ T0 w 2516"/>
                  <a:gd name="T2" fmla="+- 0 1937 1591"/>
                  <a:gd name="T3" fmla="*/ 1937 h 2514"/>
                  <a:gd name="T4" fmla="+- 0 6403 6072"/>
                  <a:gd name="T5" fmla="*/ T4 w 2516"/>
                  <a:gd name="T6" fmla="+- 0 1937 1591"/>
                  <a:gd name="T7" fmla="*/ 1937 h 2514"/>
                  <a:gd name="T8" fmla="+- 0 7571 6072"/>
                  <a:gd name="T9" fmla="*/ T8 w 2516"/>
                  <a:gd name="T10" fmla="+- 0 2668 1591"/>
                  <a:gd name="T11" fmla="*/ 2668 h 2514"/>
                  <a:gd name="T12" fmla="+- 0 7136 6072"/>
                  <a:gd name="T13" fmla="*/ T12 w 2516"/>
                  <a:gd name="T14" fmla="+- 0 3103 1591"/>
                  <a:gd name="T15" fmla="*/ 3103 h 2514"/>
                  <a:gd name="T16" fmla="+- 0 7539 6072"/>
                  <a:gd name="T17" fmla="*/ T16 w 2516"/>
                  <a:gd name="T18" fmla="+- 0 3103 1591"/>
                  <a:gd name="T19" fmla="*/ 3103 h 2514"/>
                  <a:gd name="T20" fmla="+- 0 7816 6072"/>
                  <a:gd name="T21" fmla="*/ T20 w 2516"/>
                  <a:gd name="T22" fmla="+- 0 2826 1591"/>
                  <a:gd name="T23" fmla="*/ 2826 h 2514"/>
                  <a:gd name="T24" fmla="+- 0 8287 6072"/>
                  <a:gd name="T25" fmla="*/ T24 w 2516"/>
                  <a:gd name="T26" fmla="+- 0 2826 1591"/>
                  <a:gd name="T27" fmla="*/ 2826 h 2514"/>
                  <a:gd name="T28" fmla="+- 0 6842 6072"/>
                  <a:gd name="T29" fmla="*/ T28 w 2516"/>
                  <a:gd name="T30" fmla="+- 0 1937 1591"/>
                  <a:gd name="T31" fmla="*/ 1937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2516" h="2514">
                    <a:moveTo>
                      <a:pt x="770" y="346"/>
                    </a:moveTo>
                    <a:lnTo>
                      <a:pt x="331" y="346"/>
                    </a:lnTo>
                    <a:lnTo>
                      <a:pt x="1499" y="1077"/>
                    </a:lnTo>
                    <a:lnTo>
                      <a:pt x="1064" y="1512"/>
                    </a:lnTo>
                    <a:lnTo>
                      <a:pt x="1467" y="1512"/>
                    </a:lnTo>
                    <a:lnTo>
                      <a:pt x="1744" y="1235"/>
                    </a:lnTo>
                    <a:lnTo>
                      <a:pt x="2215" y="1235"/>
                    </a:lnTo>
                    <a:lnTo>
                      <a:pt x="770" y="346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8" name="Group 3101"/>
            <p:cNvGrpSpPr>
              <a:grpSpLocks/>
            </p:cNvGrpSpPr>
            <p:nvPr/>
          </p:nvGrpSpPr>
          <p:grpSpPr bwMode="auto">
            <a:xfrm>
              <a:off x="6916" y="164"/>
              <a:ext cx="2685" cy="2659"/>
              <a:chOff x="6916" y="164"/>
              <a:chExt cx="2685" cy="2659"/>
            </a:xfrm>
          </p:grpSpPr>
          <p:sp>
            <p:nvSpPr>
              <p:cNvPr id="82" name="Freeform 3104"/>
              <p:cNvSpPr>
                <a:spLocks/>
              </p:cNvSpPr>
              <p:nvPr/>
            </p:nvSpPr>
            <p:spPr bwMode="auto">
              <a:xfrm>
                <a:off x="6916" y="164"/>
                <a:ext cx="2685" cy="2659"/>
              </a:xfrm>
              <a:custGeom>
                <a:avLst/>
                <a:gdLst>
                  <a:gd name="T0" fmla="+- 0 7061 6916"/>
                  <a:gd name="T1" fmla="*/ T0 w 2685"/>
                  <a:gd name="T2" fmla="+- 0 788 164"/>
                  <a:gd name="T3" fmla="*/ 788 h 2659"/>
                  <a:gd name="T4" fmla="+- 0 7006 6916"/>
                  <a:gd name="T5" fmla="*/ T4 w 2685"/>
                  <a:gd name="T6" fmla="+- 0 814 164"/>
                  <a:gd name="T7" fmla="*/ 814 h 2659"/>
                  <a:gd name="T8" fmla="+- 0 6961 6916"/>
                  <a:gd name="T9" fmla="*/ T8 w 2685"/>
                  <a:gd name="T10" fmla="+- 0 856 164"/>
                  <a:gd name="T11" fmla="*/ 856 h 2659"/>
                  <a:gd name="T12" fmla="+- 0 6922 6916"/>
                  <a:gd name="T13" fmla="*/ T12 w 2685"/>
                  <a:gd name="T14" fmla="+- 0 912 164"/>
                  <a:gd name="T15" fmla="*/ 912 h 2659"/>
                  <a:gd name="T16" fmla="+- 0 6916 6916"/>
                  <a:gd name="T17" fmla="*/ T16 w 2685"/>
                  <a:gd name="T18" fmla="+- 0 933 164"/>
                  <a:gd name="T19" fmla="*/ 933 h 2659"/>
                  <a:gd name="T20" fmla="+- 0 6916 6916"/>
                  <a:gd name="T21" fmla="*/ T20 w 2685"/>
                  <a:gd name="T22" fmla="+- 0 942 164"/>
                  <a:gd name="T23" fmla="*/ 942 h 2659"/>
                  <a:gd name="T24" fmla="+- 0 8771 6916"/>
                  <a:gd name="T25" fmla="*/ T24 w 2685"/>
                  <a:gd name="T26" fmla="+- 0 2810 164"/>
                  <a:gd name="T27" fmla="*/ 2810 h 2659"/>
                  <a:gd name="T28" fmla="+- 0 8787 6916"/>
                  <a:gd name="T29" fmla="*/ T28 w 2685"/>
                  <a:gd name="T30" fmla="+- 0 2818 164"/>
                  <a:gd name="T31" fmla="*/ 2818 h 2659"/>
                  <a:gd name="T32" fmla="+- 0 8797 6916"/>
                  <a:gd name="T33" fmla="*/ T32 w 2685"/>
                  <a:gd name="T34" fmla="+- 0 2823 164"/>
                  <a:gd name="T35" fmla="*/ 2823 h 2659"/>
                  <a:gd name="T36" fmla="+- 0 8805 6916"/>
                  <a:gd name="T37" fmla="*/ T36 w 2685"/>
                  <a:gd name="T38" fmla="+- 0 2823 164"/>
                  <a:gd name="T39" fmla="*/ 2823 h 2659"/>
                  <a:gd name="T40" fmla="+- 0 8815 6916"/>
                  <a:gd name="T41" fmla="*/ T40 w 2685"/>
                  <a:gd name="T42" fmla="+- 0 2819 164"/>
                  <a:gd name="T43" fmla="*/ 2819 h 2659"/>
                  <a:gd name="T44" fmla="+- 0 8826 6916"/>
                  <a:gd name="T45" fmla="*/ T44 w 2685"/>
                  <a:gd name="T46" fmla="+- 0 2817 164"/>
                  <a:gd name="T47" fmla="*/ 2817 h 2659"/>
                  <a:gd name="T48" fmla="+- 0 8883 6916"/>
                  <a:gd name="T49" fmla="*/ T48 w 2685"/>
                  <a:gd name="T50" fmla="+- 0 2778 164"/>
                  <a:gd name="T51" fmla="*/ 2778 h 2659"/>
                  <a:gd name="T52" fmla="+- 0 8924 6916"/>
                  <a:gd name="T53" fmla="*/ T52 w 2685"/>
                  <a:gd name="T54" fmla="+- 0 2733 164"/>
                  <a:gd name="T55" fmla="*/ 2733 h 2659"/>
                  <a:gd name="T56" fmla="+- 0 8947 6916"/>
                  <a:gd name="T57" fmla="*/ T56 w 2685"/>
                  <a:gd name="T58" fmla="+- 0 2688 164"/>
                  <a:gd name="T59" fmla="*/ 2688 h 2659"/>
                  <a:gd name="T60" fmla="+- 0 8950 6916"/>
                  <a:gd name="T61" fmla="*/ T60 w 2685"/>
                  <a:gd name="T62" fmla="+- 0 2678 164"/>
                  <a:gd name="T63" fmla="*/ 2678 h 2659"/>
                  <a:gd name="T64" fmla="+- 0 8950 6916"/>
                  <a:gd name="T65" fmla="*/ T64 w 2685"/>
                  <a:gd name="T66" fmla="+- 0 2670 164"/>
                  <a:gd name="T67" fmla="*/ 2670 h 2659"/>
                  <a:gd name="T68" fmla="+- 0 8945 6916"/>
                  <a:gd name="T69" fmla="*/ T68 w 2685"/>
                  <a:gd name="T70" fmla="+- 0 2660 164"/>
                  <a:gd name="T71" fmla="*/ 2660 h 2659"/>
                  <a:gd name="T72" fmla="+- 0 8942 6916"/>
                  <a:gd name="T73" fmla="*/ T72 w 2685"/>
                  <a:gd name="T74" fmla="+- 0 2651 164"/>
                  <a:gd name="T75" fmla="*/ 2651 h 2659"/>
                  <a:gd name="T76" fmla="+- 0 8938 6916"/>
                  <a:gd name="T77" fmla="*/ T76 w 2685"/>
                  <a:gd name="T78" fmla="+- 0 2644 164"/>
                  <a:gd name="T79" fmla="*/ 2644 h 2659"/>
                  <a:gd name="T80" fmla="+- 0 7978 6916"/>
                  <a:gd name="T81" fmla="*/ T80 w 2685"/>
                  <a:gd name="T82" fmla="+- 0 1684 164"/>
                  <a:gd name="T83" fmla="*/ 1684 h 2659"/>
                  <a:gd name="T84" fmla="+- 0 8746 6916"/>
                  <a:gd name="T85" fmla="*/ T84 w 2685"/>
                  <a:gd name="T86" fmla="+- 0 1684 164"/>
                  <a:gd name="T87" fmla="*/ 1684 h 2659"/>
                  <a:gd name="T88" fmla="+- 0 8658 6916"/>
                  <a:gd name="T89" fmla="*/ T88 w 2685"/>
                  <a:gd name="T90" fmla="+- 0 1655 164"/>
                  <a:gd name="T91" fmla="*/ 1655 h 2659"/>
                  <a:gd name="T92" fmla="+- 0 7948 6916"/>
                  <a:gd name="T93" fmla="*/ T92 w 2685"/>
                  <a:gd name="T94" fmla="+- 0 1655 164"/>
                  <a:gd name="T95" fmla="*/ 1655 h 2659"/>
                  <a:gd name="T96" fmla="+- 0 7095 6916"/>
                  <a:gd name="T97" fmla="*/ T96 w 2685"/>
                  <a:gd name="T98" fmla="+- 0 801 164"/>
                  <a:gd name="T99" fmla="*/ 801 h 2659"/>
                  <a:gd name="T100" fmla="+- 0 7086 6916"/>
                  <a:gd name="T101" fmla="*/ T100 w 2685"/>
                  <a:gd name="T102" fmla="+- 0 795 164"/>
                  <a:gd name="T103" fmla="*/ 795 h 2659"/>
                  <a:gd name="T104" fmla="+- 0 7069 6916"/>
                  <a:gd name="T105" fmla="*/ T104 w 2685"/>
                  <a:gd name="T106" fmla="+- 0 789 164"/>
                  <a:gd name="T107" fmla="*/ 789 h 2659"/>
                  <a:gd name="T108" fmla="+- 0 7061 6916"/>
                  <a:gd name="T109" fmla="*/ T108 w 2685"/>
                  <a:gd name="T110" fmla="+- 0 788 164"/>
                  <a:gd name="T111" fmla="*/ 788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2685" h="2659">
                    <a:moveTo>
                      <a:pt x="145" y="624"/>
                    </a:moveTo>
                    <a:lnTo>
                      <a:pt x="90" y="650"/>
                    </a:lnTo>
                    <a:lnTo>
                      <a:pt x="45" y="692"/>
                    </a:lnTo>
                    <a:lnTo>
                      <a:pt x="6" y="748"/>
                    </a:lnTo>
                    <a:lnTo>
                      <a:pt x="0" y="769"/>
                    </a:lnTo>
                    <a:lnTo>
                      <a:pt x="0" y="778"/>
                    </a:lnTo>
                    <a:lnTo>
                      <a:pt x="1855" y="2646"/>
                    </a:lnTo>
                    <a:lnTo>
                      <a:pt x="1871" y="2654"/>
                    </a:lnTo>
                    <a:lnTo>
                      <a:pt x="1881" y="2659"/>
                    </a:lnTo>
                    <a:lnTo>
                      <a:pt x="1889" y="2659"/>
                    </a:lnTo>
                    <a:lnTo>
                      <a:pt x="1899" y="2655"/>
                    </a:lnTo>
                    <a:lnTo>
                      <a:pt x="1910" y="2653"/>
                    </a:lnTo>
                    <a:lnTo>
                      <a:pt x="1967" y="2614"/>
                    </a:lnTo>
                    <a:lnTo>
                      <a:pt x="2008" y="2569"/>
                    </a:lnTo>
                    <a:lnTo>
                      <a:pt x="2031" y="2524"/>
                    </a:lnTo>
                    <a:lnTo>
                      <a:pt x="2034" y="2514"/>
                    </a:lnTo>
                    <a:lnTo>
                      <a:pt x="2034" y="2506"/>
                    </a:lnTo>
                    <a:lnTo>
                      <a:pt x="2029" y="2496"/>
                    </a:lnTo>
                    <a:lnTo>
                      <a:pt x="2026" y="2487"/>
                    </a:lnTo>
                    <a:lnTo>
                      <a:pt x="2022" y="2480"/>
                    </a:lnTo>
                    <a:lnTo>
                      <a:pt x="1062" y="1520"/>
                    </a:lnTo>
                    <a:lnTo>
                      <a:pt x="1830" y="1520"/>
                    </a:lnTo>
                    <a:lnTo>
                      <a:pt x="1742" y="1491"/>
                    </a:lnTo>
                    <a:lnTo>
                      <a:pt x="1032" y="1491"/>
                    </a:lnTo>
                    <a:lnTo>
                      <a:pt x="179" y="637"/>
                    </a:lnTo>
                    <a:lnTo>
                      <a:pt x="170" y="631"/>
                    </a:lnTo>
                    <a:lnTo>
                      <a:pt x="153" y="625"/>
                    </a:lnTo>
                    <a:lnTo>
                      <a:pt x="145" y="624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83" name="Freeform 3103"/>
              <p:cNvSpPr>
                <a:spLocks/>
              </p:cNvSpPr>
              <p:nvPr/>
            </p:nvSpPr>
            <p:spPr bwMode="auto">
              <a:xfrm>
                <a:off x="6916" y="164"/>
                <a:ext cx="2685" cy="2659"/>
              </a:xfrm>
              <a:custGeom>
                <a:avLst/>
                <a:gdLst>
                  <a:gd name="T0" fmla="+- 0 8746 6916"/>
                  <a:gd name="T1" fmla="*/ T0 w 2685"/>
                  <a:gd name="T2" fmla="+- 0 1684 164"/>
                  <a:gd name="T3" fmla="*/ 1684 h 2659"/>
                  <a:gd name="T4" fmla="+- 0 7978 6916"/>
                  <a:gd name="T5" fmla="*/ T4 w 2685"/>
                  <a:gd name="T6" fmla="+- 0 1684 164"/>
                  <a:gd name="T7" fmla="*/ 1684 h 2659"/>
                  <a:gd name="T8" fmla="+- 0 9391 6916"/>
                  <a:gd name="T9" fmla="*/ T8 w 2685"/>
                  <a:gd name="T10" fmla="+- 0 2176 164"/>
                  <a:gd name="T11" fmla="*/ 2176 h 2659"/>
                  <a:gd name="T12" fmla="+- 0 9402 6916"/>
                  <a:gd name="T13" fmla="*/ T12 w 2685"/>
                  <a:gd name="T14" fmla="+- 0 2180 164"/>
                  <a:gd name="T15" fmla="*/ 2180 h 2659"/>
                  <a:gd name="T16" fmla="+- 0 9413 6916"/>
                  <a:gd name="T17" fmla="*/ T16 w 2685"/>
                  <a:gd name="T18" fmla="+- 0 2183 164"/>
                  <a:gd name="T19" fmla="*/ 2183 h 2659"/>
                  <a:gd name="T20" fmla="+- 0 9424 6916"/>
                  <a:gd name="T21" fmla="*/ T20 w 2685"/>
                  <a:gd name="T22" fmla="+- 0 2184 164"/>
                  <a:gd name="T23" fmla="*/ 2184 h 2659"/>
                  <a:gd name="T24" fmla="+- 0 9435 6916"/>
                  <a:gd name="T25" fmla="*/ T24 w 2685"/>
                  <a:gd name="T26" fmla="+- 0 2185 164"/>
                  <a:gd name="T27" fmla="*/ 2185 h 2659"/>
                  <a:gd name="T28" fmla="+- 0 9446 6916"/>
                  <a:gd name="T29" fmla="*/ T28 w 2685"/>
                  <a:gd name="T30" fmla="+- 0 2185 164"/>
                  <a:gd name="T31" fmla="*/ 2185 h 2659"/>
                  <a:gd name="T32" fmla="+- 0 9511 6916"/>
                  <a:gd name="T33" fmla="*/ T32 w 2685"/>
                  <a:gd name="T34" fmla="+- 0 2148 164"/>
                  <a:gd name="T35" fmla="*/ 2148 h 2659"/>
                  <a:gd name="T36" fmla="+- 0 9554 6916"/>
                  <a:gd name="T37" fmla="*/ T36 w 2685"/>
                  <a:gd name="T38" fmla="+- 0 2106 164"/>
                  <a:gd name="T39" fmla="*/ 2106 h 2659"/>
                  <a:gd name="T40" fmla="+- 0 9595 6916"/>
                  <a:gd name="T41" fmla="*/ T40 w 2685"/>
                  <a:gd name="T42" fmla="+- 0 2048 164"/>
                  <a:gd name="T43" fmla="*/ 2048 h 2659"/>
                  <a:gd name="T44" fmla="+- 0 9600 6916"/>
                  <a:gd name="T45" fmla="*/ T44 w 2685"/>
                  <a:gd name="T46" fmla="+- 0 2026 164"/>
                  <a:gd name="T47" fmla="*/ 2026 h 2659"/>
                  <a:gd name="T48" fmla="+- 0 9599 6916"/>
                  <a:gd name="T49" fmla="*/ T48 w 2685"/>
                  <a:gd name="T50" fmla="+- 0 2017 164"/>
                  <a:gd name="T51" fmla="*/ 2017 h 2659"/>
                  <a:gd name="T52" fmla="+- 0 9551 6916"/>
                  <a:gd name="T53" fmla="*/ T52 w 2685"/>
                  <a:gd name="T54" fmla="+- 0 1963 164"/>
                  <a:gd name="T55" fmla="*/ 1963 h 2659"/>
                  <a:gd name="T56" fmla="+- 0 9479 6916"/>
                  <a:gd name="T57" fmla="*/ T56 w 2685"/>
                  <a:gd name="T58" fmla="+- 0 1932 164"/>
                  <a:gd name="T59" fmla="*/ 1932 h 2659"/>
                  <a:gd name="T60" fmla="+- 0 8746 6916"/>
                  <a:gd name="T61" fmla="*/ T60 w 2685"/>
                  <a:gd name="T62" fmla="+- 0 1684 164"/>
                  <a:gd name="T63" fmla="*/ 1684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2685" h="2659">
                    <a:moveTo>
                      <a:pt x="1830" y="1520"/>
                    </a:moveTo>
                    <a:lnTo>
                      <a:pt x="1062" y="1520"/>
                    </a:lnTo>
                    <a:lnTo>
                      <a:pt x="2475" y="2012"/>
                    </a:lnTo>
                    <a:lnTo>
                      <a:pt x="2486" y="2016"/>
                    </a:lnTo>
                    <a:lnTo>
                      <a:pt x="2497" y="2019"/>
                    </a:lnTo>
                    <a:lnTo>
                      <a:pt x="2508" y="2020"/>
                    </a:lnTo>
                    <a:lnTo>
                      <a:pt x="2519" y="2021"/>
                    </a:lnTo>
                    <a:lnTo>
                      <a:pt x="2530" y="2021"/>
                    </a:lnTo>
                    <a:lnTo>
                      <a:pt x="2595" y="1984"/>
                    </a:lnTo>
                    <a:lnTo>
                      <a:pt x="2638" y="1942"/>
                    </a:lnTo>
                    <a:lnTo>
                      <a:pt x="2679" y="1884"/>
                    </a:lnTo>
                    <a:lnTo>
                      <a:pt x="2684" y="1862"/>
                    </a:lnTo>
                    <a:lnTo>
                      <a:pt x="2683" y="1853"/>
                    </a:lnTo>
                    <a:lnTo>
                      <a:pt x="2635" y="1799"/>
                    </a:lnTo>
                    <a:lnTo>
                      <a:pt x="2563" y="1768"/>
                    </a:lnTo>
                    <a:lnTo>
                      <a:pt x="1830" y="152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84" name="Freeform 3102"/>
              <p:cNvSpPr>
                <a:spLocks/>
              </p:cNvSpPr>
              <p:nvPr/>
            </p:nvSpPr>
            <p:spPr bwMode="auto">
              <a:xfrm>
                <a:off x="6916" y="164"/>
                <a:ext cx="2685" cy="2659"/>
              </a:xfrm>
              <a:custGeom>
                <a:avLst/>
                <a:gdLst>
                  <a:gd name="T0" fmla="+- 0 7688 6916"/>
                  <a:gd name="T1" fmla="*/ T0 w 2685"/>
                  <a:gd name="T2" fmla="+- 0 164 164"/>
                  <a:gd name="T3" fmla="*/ 164 h 2659"/>
                  <a:gd name="T4" fmla="+- 0 7633 6916"/>
                  <a:gd name="T5" fmla="*/ T4 w 2685"/>
                  <a:gd name="T6" fmla="+- 0 188 164"/>
                  <a:gd name="T7" fmla="*/ 188 h 2659"/>
                  <a:gd name="T8" fmla="+- 0 7587 6916"/>
                  <a:gd name="T9" fmla="*/ T8 w 2685"/>
                  <a:gd name="T10" fmla="+- 0 230 164"/>
                  <a:gd name="T11" fmla="*/ 230 h 2659"/>
                  <a:gd name="T12" fmla="+- 0 7545 6916"/>
                  <a:gd name="T13" fmla="*/ T12 w 2685"/>
                  <a:gd name="T14" fmla="+- 0 286 164"/>
                  <a:gd name="T15" fmla="*/ 286 h 2659"/>
                  <a:gd name="T16" fmla="+- 0 7535 6916"/>
                  <a:gd name="T17" fmla="*/ T16 w 2685"/>
                  <a:gd name="T18" fmla="+- 0 319 164"/>
                  <a:gd name="T19" fmla="*/ 319 h 2659"/>
                  <a:gd name="T20" fmla="+- 0 7538 6916"/>
                  <a:gd name="T21" fmla="*/ T20 w 2685"/>
                  <a:gd name="T22" fmla="+- 0 341 164"/>
                  <a:gd name="T23" fmla="*/ 341 h 2659"/>
                  <a:gd name="T24" fmla="+- 0 7540 6916"/>
                  <a:gd name="T25" fmla="*/ T24 w 2685"/>
                  <a:gd name="T26" fmla="+- 0 353 164"/>
                  <a:gd name="T27" fmla="*/ 353 h 2659"/>
                  <a:gd name="T28" fmla="+- 0 7545 6916"/>
                  <a:gd name="T29" fmla="*/ T28 w 2685"/>
                  <a:gd name="T30" fmla="+- 0 365 164"/>
                  <a:gd name="T31" fmla="*/ 365 h 2659"/>
                  <a:gd name="T32" fmla="+- 0 7569 6916"/>
                  <a:gd name="T33" fmla="*/ T32 w 2685"/>
                  <a:gd name="T34" fmla="+- 0 441 164"/>
                  <a:gd name="T35" fmla="*/ 441 h 2659"/>
                  <a:gd name="T36" fmla="+- 0 7593 6916"/>
                  <a:gd name="T37" fmla="*/ T36 w 2685"/>
                  <a:gd name="T38" fmla="+- 0 517 164"/>
                  <a:gd name="T39" fmla="*/ 517 h 2659"/>
                  <a:gd name="T40" fmla="+- 0 7617 6916"/>
                  <a:gd name="T41" fmla="*/ T40 w 2685"/>
                  <a:gd name="T42" fmla="+- 0 593 164"/>
                  <a:gd name="T43" fmla="*/ 593 h 2659"/>
                  <a:gd name="T44" fmla="+- 0 7641 6916"/>
                  <a:gd name="T45" fmla="*/ T44 w 2685"/>
                  <a:gd name="T46" fmla="+- 0 669 164"/>
                  <a:gd name="T47" fmla="*/ 669 h 2659"/>
                  <a:gd name="T48" fmla="+- 0 7665 6916"/>
                  <a:gd name="T49" fmla="*/ T48 w 2685"/>
                  <a:gd name="T50" fmla="+- 0 744 164"/>
                  <a:gd name="T51" fmla="*/ 744 h 2659"/>
                  <a:gd name="T52" fmla="+- 0 7688 6916"/>
                  <a:gd name="T53" fmla="*/ T52 w 2685"/>
                  <a:gd name="T54" fmla="+- 0 820 164"/>
                  <a:gd name="T55" fmla="*/ 820 h 2659"/>
                  <a:gd name="T56" fmla="+- 0 7782 6916"/>
                  <a:gd name="T57" fmla="*/ T56 w 2685"/>
                  <a:gd name="T58" fmla="+- 0 1124 164"/>
                  <a:gd name="T59" fmla="*/ 1124 h 2659"/>
                  <a:gd name="T60" fmla="+- 0 7829 6916"/>
                  <a:gd name="T61" fmla="*/ T60 w 2685"/>
                  <a:gd name="T62" fmla="+- 0 1276 164"/>
                  <a:gd name="T63" fmla="*/ 1276 h 2659"/>
                  <a:gd name="T64" fmla="+- 0 7852 6916"/>
                  <a:gd name="T65" fmla="*/ T64 w 2685"/>
                  <a:gd name="T66" fmla="+- 0 1352 164"/>
                  <a:gd name="T67" fmla="*/ 1352 h 2659"/>
                  <a:gd name="T68" fmla="+- 0 7876 6916"/>
                  <a:gd name="T69" fmla="*/ T68 w 2685"/>
                  <a:gd name="T70" fmla="+- 0 1428 164"/>
                  <a:gd name="T71" fmla="*/ 1428 h 2659"/>
                  <a:gd name="T72" fmla="+- 0 7900 6916"/>
                  <a:gd name="T73" fmla="*/ T72 w 2685"/>
                  <a:gd name="T74" fmla="+- 0 1503 164"/>
                  <a:gd name="T75" fmla="*/ 1503 h 2659"/>
                  <a:gd name="T76" fmla="+- 0 7924 6916"/>
                  <a:gd name="T77" fmla="*/ T76 w 2685"/>
                  <a:gd name="T78" fmla="+- 0 1579 164"/>
                  <a:gd name="T79" fmla="*/ 1579 h 2659"/>
                  <a:gd name="T80" fmla="+- 0 7948 6916"/>
                  <a:gd name="T81" fmla="*/ T80 w 2685"/>
                  <a:gd name="T82" fmla="+- 0 1655 164"/>
                  <a:gd name="T83" fmla="*/ 1655 h 2659"/>
                  <a:gd name="T84" fmla="+- 0 8658 6916"/>
                  <a:gd name="T85" fmla="*/ T84 w 2685"/>
                  <a:gd name="T86" fmla="+- 0 1655 164"/>
                  <a:gd name="T87" fmla="*/ 1655 h 2659"/>
                  <a:gd name="T88" fmla="+- 0 8128 6916"/>
                  <a:gd name="T89" fmla="*/ T88 w 2685"/>
                  <a:gd name="T90" fmla="+- 0 1475 164"/>
                  <a:gd name="T91" fmla="*/ 1475 h 2659"/>
                  <a:gd name="T92" fmla="+- 0 8105 6916"/>
                  <a:gd name="T93" fmla="*/ T92 w 2685"/>
                  <a:gd name="T94" fmla="+- 0 1397 164"/>
                  <a:gd name="T95" fmla="*/ 1397 h 2659"/>
                  <a:gd name="T96" fmla="+- 0 8082 6916"/>
                  <a:gd name="T97" fmla="*/ T96 w 2685"/>
                  <a:gd name="T98" fmla="+- 0 1319 164"/>
                  <a:gd name="T99" fmla="*/ 1319 h 2659"/>
                  <a:gd name="T100" fmla="+- 0 8059 6916"/>
                  <a:gd name="T101" fmla="*/ T100 w 2685"/>
                  <a:gd name="T102" fmla="+- 0 1241 164"/>
                  <a:gd name="T103" fmla="*/ 1241 h 2659"/>
                  <a:gd name="T104" fmla="+- 0 8037 6916"/>
                  <a:gd name="T105" fmla="*/ T104 w 2685"/>
                  <a:gd name="T106" fmla="+- 0 1163 164"/>
                  <a:gd name="T107" fmla="*/ 1163 h 2659"/>
                  <a:gd name="T108" fmla="+- 0 8014 6916"/>
                  <a:gd name="T109" fmla="*/ T108 w 2685"/>
                  <a:gd name="T110" fmla="+- 0 1085 164"/>
                  <a:gd name="T111" fmla="*/ 1085 h 2659"/>
                  <a:gd name="T112" fmla="+- 0 7929 6916"/>
                  <a:gd name="T113" fmla="*/ T112 w 2685"/>
                  <a:gd name="T114" fmla="+- 0 788 164"/>
                  <a:gd name="T115" fmla="*/ 788 h 2659"/>
                  <a:gd name="T116" fmla="+- 0 7902 6916"/>
                  <a:gd name="T117" fmla="*/ T116 w 2685"/>
                  <a:gd name="T118" fmla="+- 0 695 164"/>
                  <a:gd name="T119" fmla="*/ 695 h 2659"/>
                  <a:gd name="T120" fmla="+- 0 7880 6916"/>
                  <a:gd name="T121" fmla="*/ T120 w 2685"/>
                  <a:gd name="T122" fmla="+- 0 617 164"/>
                  <a:gd name="T123" fmla="*/ 617 h 2659"/>
                  <a:gd name="T124" fmla="+- 0 7857 6916"/>
                  <a:gd name="T125" fmla="*/ T124 w 2685"/>
                  <a:gd name="T126" fmla="+- 0 539 164"/>
                  <a:gd name="T127" fmla="*/ 539 h 2659"/>
                  <a:gd name="T128" fmla="+- 0 7834 6916"/>
                  <a:gd name="T129" fmla="*/ T128 w 2685"/>
                  <a:gd name="T130" fmla="+- 0 461 164"/>
                  <a:gd name="T131" fmla="*/ 461 h 2659"/>
                  <a:gd name="T132" fmla="+- 0 7811 6916"/>
                  <a:gd name="T133" fmla="*/ T132 w 2685"/>
                  <a:gd name="T134" fmla="+- 0 383 164"/>
                  <a:gd name="T135" fmla="*/ 383 h 2659"/>
                  <a:gd name="T136" fmla="+- 0 7788 6916"/>
                  <a:gd name="T137" fmla="*/ T136 w 2685"/>
                  <a:gd name="T138" fmla="+- 0 305 164"/>
                  <a:gd name="T139" fmla="*/ 305 h 2659"/>
                  <a:gd name="T140" fmla="+- 0 7766 6916"/>
                  <a:gd name="T141" fmla="*/ T140 w 2685"/>
                  <a:gd name="T142" fmla="+- 0 243 164"/>
                  <a:gd name="T143" fmla="*/ 243 h 2659"/>
                  <a:gd name="T144" fmla="+- 0 7727 6916"/>
                  <a:gd name="T145" fmla="*/ T144 w 2685"/>
                  <a:gd name="T146" fmla="+- 0 184 164"/>
                  <a:gd name="T147" fmla="*/ 184 h 2659"/>
                  <a:gd name="T148" fmla="+- 0 7696 6916"/>
                  <a:gd name="T149" fmla="*/ T148 w 2685"/>
                  <a:gd name="T150" fmla="+- 0 164 164"/>
                  <a:gd name="T151" fmla="*/ 164 h 2659"/>
                  <a:gd name="T152" fmla="+- 0 7688 6916"/>
                  <a:gd name="T153" fmla="*/ T152 w 2685"/>
                  <a:gd name="T154" fmla="+- 0 164 164"/>
                  <a:gd name="T155" fmla="*/ 164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</a:cxnLst>
                <a:rect l="0" t="0" r="r" b="b"/>
                <a:pathLst>
                  <a:path w="2685" h="2659">
                    <a:moveTo>
                      <a:pt x="772" y="0"/>
                    </a:moveTo>
                    <a:lnTo>
                      <a:pt x="717" y="24"/>
                    </a:lnTo>
                    <a:lnTo>
                      <a:pt x="671" y="66"/>
                    </a:lnTo>
                    <a:lnTo>
                      <a:pt x="629" y="122"/>
                    </a:lnTo>
                    <a:lnTo>
                      <a:pt x="619" y="155"/>
                    </a:lnTo>
                    <a:lnTo>
                      <a:pt x="622" y="177"/>
                    </a:lnTo>
                    <a:lnTo>
                      <a:pt x="624" y="189"/>
                    </a:lnTo>
                    <a:lnTo>
                      <a:pt x="629" y="201"/>
                    </a:lnTo>
                    <a:lnTo>
                      <a:pt x="653" y="277"/>
                    </a:lnTo>
                    <a:lnTo>
                      <a:pt x="677" y="353"/>
                    </a:lnTo>
                    <a:lnTo>
                      <a:pt x="701" y="429"/>
                    </a:lnTo>
                    <a:lnTo>
                      <a:pt x="725" y="505"/>
                    </a:lnTo>
                    <a:lnTo>
                      <a:pt x="749" y="580"/>
                    </a:lnTo>
                    <a:lnTo>
                      <a:pt x="772" y="656"/>
                    </a:lnTo>
                    <a:lnTo>
                      <a:pt x="866" y="960"/>
                    </a:lnTo>
                    <a:lnTo>
                      <a:pt x="913" y="1112"/>
                    </a:lnTo>
                    <a:lnTo>
                      <a:pt x="936" y="1188"/>
                    </a:lnTo>
                    <a:lnTo>
                      <a:pt x="960" y="1264"/>
                    </a:lnTo>
                    <a:lnTo>
                      <a:pt x="984" y="1339"/>
                    </a:lnTo>
                    <a:lnTo>
                      <a:pt x="1008" y="1415"/>
                    </a:lnTo>
                    <a:lnTo>
                      <a:pt x="1032" y="1491"/>
                    </a:lnTo>
                    <a:lnTo>
                      <a:pt x="1742" y="1491"/>
                    </a:lnTo>
                    <a:lnTo>
                      <a:pt x="1212" y="1311"/>
                    </a:lnTo>
                    <a:lnTo>
                      <a:pt x="1189" y="1233"/>
                    </a:lnTo>
                    <a:lnTo>
                      <a:pt x="1166" y="1155"/>
                    </a:lnTo>
                    <a:lnTo>
                      <a:pt x="1143" y="1077"/>
                    </a:lnTo>
                    <a:lnTo>
                      <a:pt x="1121" y="999"/>
                    </a:lnTo>
                    <a:lnTo>
                      <a:pt x="1098" y="921"/>
                    </a:lnTo>
                    <a:lnTo>
                      <a:pt x="1013" y="624"/>
                    </a:lnTo>
                    <a:lnTo>
                      <a:pt x="986" y="531"/>
                    </a:lnTo>
                    <a:lnTo>
                      <a:pt x="964" y="453"/>
                    </a:lnTo>
                    <a:lnTo>
                      <a:pt x="941" y="375"/>
                    </a:lnTo>
                    <a:lnTo>
                      <a:pt x="918" y="297"/>
                    </a:lnTo>
                    <a:lnTo>
                      <a:pt x="895" y="219"/>
                    </a:lnTo>
                    <a:lnTo>
                      <a:pt x="872" y="141"/>
                    </a:lnTo>
                    <a:lnTo>
                      <a:pt x="850" y="79"/>
                    </a:lnTo>
                    <a:lnTo>
                      <a:pt x="811" y="20"/>
                    </a:lnTo>
                    <a:lnTo>
                      <a:pt x="780" y="0"/>
                    </a:lnTo>
                    <a:lnTo>
                      <a:pt x="77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9" name="Group 3099"/>
            <p:cNvGrpSpPr>
              <a:grpSpLocks/>
            </p:cNvGrpSpPr>
            <p:nvPr/>
          </p:nvGrpSpPr>
          <p:grpSpPr bwMode="auto">
            <a:xfrm>
              <a:off x="2657" y="240"/>
              <a:ext cx="6827" cy="732"/>
              <a:chOff x="2657" y="240"/>
              <a:chExt cx="6827" cy="732"/>
            </a:xfrm>
          </p:grpSpPr>
          <p:sp>
            <p:nvSpPr>
              <p:cNvPr id="81" name="Freeform 3100"/>
              <p:cNvSpPr>
                <a:spLocks/>
              </p:cNvSpPr>
              <p:nvPr/>
            </p:nvSpPr>
            <p:spPr bwMode="auto">
              <a:xfrm>
                <a:off x="2657" y="240"/>
                <a:ext cx="6827" cy="732"/>
              </a:xfrm>
              <a:custGeom>
                <a:avLst/>
                <a:gdLst>
                  <a:gd name="T0" fmla="+- 0 2657 2657"/>
                  <a:gd name="T1" fmla="*/ T0 w 6827"/>
                  <a:gd name="T2" fmla="+- 0 972 240"/>
                  <a:gd name="T3" fmla="*/ 972 h 732"/>
                  <a:gd name="T4" fmla="+- 0 9483 2657"/>
                  <a:gd name="T5" fmla="*/ T4 w 6827"/>
                  <a:gd name="T6" fmla="+- 0 972 240"/>
                  <a:gd name="T7" fmla="*/ 972 h 732"/>
                  <a:gd name="T8" fmla="+- 0 9483 2657"/>
                  <a:gd name="T9" fmla="*/ T8 w 6827"/>
                  <a:gd name="T10" fmla="+- 0 240 240"/>
                  <a:gd name="T11" fmla="*/ 240 h 732"/>
                  <a:gd name="T12" fmla="+- 0 2657 2657"/>
                  <a:gd name="T13" fmla="*/ T12 w 6827"/>
                  <a:gd name="T14" fmla="+- 0 240 240"/>
                  <a:gd name="T15" fmla="*/ 240 h 732"/>
                  <a:gd name="T16" fmla="+- 0 2657 2657"/>
                  <a:gd name="T17" fmla="*/ T16 w 6827"/>
                  <a:gd name="T18" fmla="+- 0 972 240"/>
                  <a:gd name="T19" fmla="*/ 972 h 73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6827" h="732">
                    <a:moveTo>
                      <a:pt x="0" y="732"/>
                    </a:moveTo>
                    <a:lnTo>
                      <a:pt x="6826" y="732"/>
                    </a:lnTo>
                    <a:lnTo>
                      <a:pt x="6826" y="0"/>
                    </a:lnTo>
                    <a:lnTo>
                      <a:pt x="0" y="0"/>
                    </a:lnTo>
                    <a:lnTo>
                      <a:pt x="0" y="7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0" name="Group 3097"/>
            <p:cNvGrpSpPr>
              <a:grpSpLocks/>
            </p:cNvGrpSpPr>
            <p:nvPr/>
          </p:nvGrpSpPr>
          <p:grpSpPr bwMode="auto">
            <a:xfrm>
              <a:off x="2657" y="240"/>
              <a:ext cx="6827" cy="732"/>
              <a:chOff x="2657" y="240"/>
              <a:chExt cx="6827" cy="732"/>
            </a:xfrm>
          </p:grpSpPr>
          <p:sp>
            <p:nvSpPr>
              <p:cNvPr id="80" name="Freeform 3098"/>
              <p:cNvSpPr>
                <a:spLocks/>
              </p:cNvSpPr>
              <p:nvPr/>
            </p:nvSpPr>
            <p:spPr bwMode="auto">
              <a:xfrm>
                <a:off x="2657" y="240"/>
                <a:ext cx="6827" cy="732"/>
              </a:xfrm>
              <a:custGeom>
                <a:avLst/>
                <a:gdLst>
                  <a:gd name="T0" fmla="+- 0 2657 2657"/>
                  <a:gd name="T1" fmla="*/ T0 w 6827"/>
                  <a:gd name="T2" fmla="+- 0 972 240"/>
                  <a:gd name="T3" fmla="*/ 972 h 732"/>
                  <a:gd name="T4" fmla="+- 0 9483 2657"/>
                  <a:gd name="T5" fmla="*/ T4 w 6827"/>
                  <a:gd name="T6" fmla="+- 0 972 240"/>
                  <a:gd name="T7" fmla="*/ 972 h 732"/>
                  <a:gd name="T8" fmla="+- 0 9483 2657"/>
                  <a:gd name="T9" fmla="*/ T8 w 6827"/>
                  <a:gd name="T10" fmla="+- 0 240 240"/>
                  <a:gd name="T11" fmla="*/ 240 h 732"/>
                  <a:gd name="T12" fmla="+- 0 2657 2657"/>
                  <a:gd name="T13" fmla="*/ T12 w 6827"/>
                  <a:gd name="T14" fmla="+- 0 240 240"/>
                  <a:gd name="T15" fmla="*/ 240 h 732"/>
                  <a:gd name="T16" fmla="+- 0 2657 2657"/>
                  <a:gd name="T17" fmla="*/ T16 w 6827"/>
                  <a:gd name="T18" fmla="+- 0 972 240"/>
                  <a:gd name="T19" fmla="*/ 972 h 73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6827" h="732">
                    <a:moveTo>
                      <a:pt x="0" y="732"/>
                    </a:moveTo>
                    <a:lnTo>
                      <a:pt x="6826" y="732"/>
                    </a:lnTo>
                    <a:lnTo>
                      <a:pt x="6826" y="0"/>
                    </a:lnTo>
                    <a:lnTo>
                      <a:pt x="0" y="0"/>
                    </a:lnTo>
                    <a:lnTo>
                      <a:pt x="0" y="732"/>
                    </a:lnTo>
                    <a:close/>
                  </a:path>
                </a:pathLst>
              </a:custGeom>
              <a:noFill/>
              <a:ln w="645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1" name="Group 3095"/>
            <p:cNvGrpSpPr>
              <a:grpSpLocks/>
            </p:cNvGrpSpPr>
            <p:nvPr/>
          </p:nvGrpSpPr>
          <p:grpSpPr bwMode="auto">
            <a:xfrm>
              <a:off x="3693" y="1459"/>
              <a:ext cx="4755" cy="1281"/>
              <a:chOff x="3693" y="1459"/>
              <a:chExt cx="4755" cy="1281"/>
            </a:xfrm>
          </p:grpSpPr>
          <p:sp>
            <p:nvSpPr>
              <p:cNvPr id="79" name="Freeform 3096"/>
              <p:cNvSpPr>
                <a:spLocks/>
              </p:cNvSpPr>
              <p:nvPr/>
            </p:nvSpPr>
            <p:spPr bwMode="auto">
              <a:xfrm>
                <a:off x="3693" y="1459"/>
                <a:ext cx="4755" cy="1281"/>
              </a:xfrm>
              <a:custGeom>
                <a:avLst/>
                <a:gdLst>
                  <a:gd name="T0" fmla="+- 0 3693 3693"/>
                  <a:gd name="T1" fmla="*/ T0 w 4755"/>
                  <a:gd name="T2" fmla="+- 0 2739 1459"/>
                  <a:gd name="T3" fmla="*/ 2739 h 1281"/>
                  <a:gd name="T4" fmla="+- 0 8447 3693"/>
                  <a:gd name="T5" fmla="*/ T4 w 4755"/>
                  <a:gd name="T6" fmla="+- 0 2739 1459"/>
                  <a:gd name="T7" fmla="*/ 2739 h 1281"/>
                  <a:gd name="T8" fmla="+- 0 8447 3693"/>
                  <a:gd name="T9" fmla="*/ T8 w 4755"/>
                  <a:gd name="T10" fmla="+- 0 1459 1459"/>
                  <a:gd name="T11" fmla="*/ 1459 h 1281"/>
                  <a:gd name="T12" fmla="+- 0 3693 3693"/>
                  <a:gd name="T13" fmla="*/ T12 w 4755"/>
                  <a:gd name="T14" fmla="+- 0 1459 1459"/>
                  <a:gd name="T15" fmla="*/ 1459 h 1281"/>
                  <a:gd name="T16" fmla="+- 0 3693 3693"/>
                  <a:gd name="T17" fmla="*/ T16 w 4755"/>
                  <a:gd name="T18" fmla="+- 0 2739 1459"/>
                  <a:gd name="T19" fmla="*/ 2739 h 128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755" h="1281">
                    <a:moveTo>
                      <a:pt x="0" y="1280"/>
                    </a:moveTo>
                    <a:lnTo>
                      <a:pt x="4754" y="1280"/>
                    </a:lnTo>
                    <a:lnTo>
                      <a:pt x="4754" y="0"/>
                    </a:lnTo>
                    <a:lnTo>
                      <a:pt x="0" y="0"/>
                    </a:lnTo>
                    <a:lnTo>
                      <a:pt x="0" y="128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2" name="Group 3093"/>
            <p:cNvGrpSpPr>
              <a:grpSpLocks/>
            </p:cNvGrpSpPr>
            <p:nvPr/>
          </p:nvGrpSpPr>
          <p:grpSpPr bwMode="auto">
            <a:xfrm>
              <a:off x="3693" y="1459"/>
              <a:ext cx="4755" cy="1281"/>
              <a:chOff x="3693" y="1459"/>
              <a:chExt cx="4755" cy="1281"/>
            </a:xfrm>
          </p:grpSpPr>
          <p:sp>
            <p:nvSpPr>
              <p:cNvPr id="78" name="Freeform 3094"/>
              <p:cNvSpPr>
                <a:spLocks/>
              </p:cNvSpPr>
              <p:nvPr/>
            </p:nvSpPr>
            <p:spPr bwMode="auto">
              <a:xfrm>
                <a:off x="3693" y="1459"/>
                <a:ext cx="4755" cy="1281"/>
              </a:xfrm>
              <a:custGeom>
                <a:avLst/>
                <a:gdLst>
                  <a:gd name="T0" fmla="+- 0 3693 3693"/>
                  <a:gd name="T1" fmla="*/ T0 w 4755"/>
                  <a:gd name="T2" fmla="+- 0 2739 1459"/>
                  <a:gd name="T3" fmla="*/ 2739 h 1281"/>
                  <a:gd name="T4" fmla="+- 0 8447 3693"/>
                  <a:gd name="T5" fmla="*/ T4 w 4755"/>
                  <a:gd name="T6" fmla="+- 0 2739 1459"/>
                  <a:gd name="T7" fmla="*/ 2739 h 1281"/>
                  <a:gd name="T8" fmla="+- 0 8447 3693"/>
                  <a:gd name="T9" fmla="*/ T8 w 4755"/>
                  <a:gd name="T10" fmla="+- 0 1459 1459"/>
                  <a:gd name="T11" fmla="*/ 1459 h 1281"/>
                  <a:gd name="T12" fmla="+- 0 3693 3693"/>
                  <a:gd name="T13" fmla="*/ T12 w 4755"/>
                  <a:gd name="T14" fmla="+- 0 1459 1459"/>
                  <a:gd name="T15" fmla="*/ 1459 h 1281"/>
                  <a:gd name="T16" fmla="+- 0 3693 3693"/>
                  <a:gd name="T17" fmla="*/ T16 w 4755"/>
                  <a:gd name="T18" fmla="+- 0 2739 1459"/>
                  <a:gd name="T19" fmla="*/ 2739 h 128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755" h="1281">
                    <a:moveTo>
                      <a:pt x="0" y="1280"/>
                    </a:moveTo>
                    <a:lnTo>
                      <a:pt x="4754" y="1280"/>
                    </a:lnTo>
                    <a:lnTo>
                      <a:pt x="4754" y="0"/>
                    </a:lnTo>
                    <a:lnTo>
                      <a:pt x="0" y="0"/>
                    </a:lnTo>
                    <a:lnTo>
                      <a:pt x="0" y="1280"/>
                    </a:lnTo>
                    <a:close/>
                  </a:path>
                </a:pathLst>
              </a:custGeom>
              <a:noFill/>
              <a:ln w="645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3" name="Group 3091"/>
            <p:cNvGrpSpPr>
              <a:grpSpLocks/>
            </p:cNvGrpSpPr>
            <p:nvPr/>
          </p:nvGrpSpPr>
          <p:grpSpPr bwMode="auto">
            <a:xfrm>
              <a:off x="3815" y="1459"/>
              <a:ext cx="2" cy="1281"/>
              <a:chOff x="3815" y="1459"/>
              <a:chExt cx="2" cy="1281"/>
            </a:xfrm>
          </p:grpSpPr>
          <p:sp>
            <p:nvSpPr>
              <p:cNvPr id="77" name="Freeform 3092"/>
              <p:cNvSpPr>
                <a:spLocks/>
              </p:cNvSpPr>
              <p:nvPr/>
            </p:nvSpPr>
            <p:spPr bwMode="auto">
              <a:xfrm>
                <a:off x="3815" y="1459"/>
                <a:ext cx="2" cy="1281"/>
              </a:xfrm>
              <a:custGeom>
                <a:avLst/>
                <a:gdLst>
                  <a:gd name="T0" fmla="+- 0 2739 1459"/>
                  <a:gd name="T1" fmla="*/ 2739 h 1281"/>
                  <a:gd name="T2" fmla="+- 0 1459 1459"/>
                  <a:gd name="T3" fmla="*/ 1459 h 128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281">
                    <a:moveTo>
                      <a:pt x="0" y="1280"/>
                    </a:moveTo>
                    <a:lnTo>
                      <a:pt x="0" y="0"/>
                    </a:lnTo>
                  </a:path>
                </a:pathLst>
              </a:custGeom>
              <a:noFill/>
              <a:ln w="645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4" name="Group 3089"/>
            <p:cNvGrpSpPr>
              <a:grpSpLocks/>
            </p:cNvGrpSpPr>
            <p:nvPr/>
          </p:nvGrpSpPr>
          <p:grpSpPr bwMode="auto">
            <a:xfrm>
              <a:off x="8325" y="1459"/>
              <a:ext cx="2" cy="1281"/>
              <a:chOff x="8325" y="1459"/>
              <a:chExt cx="2" cy="1281"/>
            </a:xfrm>
          </p:grpSpPr>
          <p:sp>
            <p:nvSpPr>
              <p:cNvPr id="76" name="Freeform 3090"/>
              <p:cNvSpPr>
                <a:spLocks/>
              </p:cNvSpPr>
              <p:nvPr/>
            </p:nvSpPr>
            <p:spPr bwMode="auto">
              <a:xfrm>
                <a:off x="8325" y="1459"/>
                <a:ext cx="2" cy="1281"/>
              </a:xfrm>
              <a:custGeom>
                <a:avLst/>
                <a:gdLst>
                  <a:gd name="T0" fmla="+- 0 2739 1459"/>
                  <a:gd name="T1" fmla="*/ 2739 h 1281"/>
                  <a:gd name="T2" fmla="+- 0 1459 1459"/>
                  <a:gd name="T3" fmla="*/ 1459 h 128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281">
                    <a:moveTo>
                      <a:pt x="0" y="1280"/>
                    </a:moveTo>
                    <a:lnTo>
                      <a:pt x="0" y="0"/>
                    </a:lnTo>
                  </a:path>
                </a:pathLst>
              </a:custGeom>
              <a:noFill/>
              <a:ln w="645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5" name="Group 3087"/>
            <p:cNvGrpSpPr>
              <a:grpSpLocks/>
            </p:cNvGrpSpPr>
            <p:nvPr/>
          </p:nvGrpSpPr>
          <p:grpSpPr bwMode="auto">
            <a:xfrm>
              <a:off x="4485" y="3227"/>
              <a:ext cx="3170" cy="976"/>
              <a:chOff x="4485" y="3227"/>
              <a:chExt cx="3170" cy="976"/>
            </a:xfrm>
          </p:grpSpPr>
          <p:sp>
            <p:nvSpPr>
              <p:cNvPr id="75" name="Freeform 3088"/>
              <p:cNvSpPr>
                <a:spLocks/>
              </p:cNvSpPr>
              <p:nvPr/>
            </p:nvSpPr>
            <p:spPr bwMode="auto">
              <a:xfrm>
                <a:off x="4485" y="3227"/>
                <a:ext cx="3170" cy="976"/>
              </a:xfrm>
              <a:custGeom>
                <a:avLst/>
                <a:gdLst>
                  <a:gd name="T0" fmla="+- 0 4485 4485"/>
                  <a:gd name="T1" fmla="*/ T0 w 3170"/>
                  <a:gd name="T2" fmla="+- 0 4202 3227"/>
                  <a:gd name="T3" fmla="*/ 4202 h 976"/>
                  <a:gd name="T4" fmla="+- 0 7655 4485"/>
                  <a:gd name="T5" fmla="*/ T4 w 3170"/>
                  <a:gd name="T6" fmla="+- 0 4202 3227"/>
                  <a:gd name="T7" fmla="*/ 4202 h 976"/>
                  <a:gd name="T8" fmla="+- 0 7655 4485"/>
                  <a:gd name="T9" fmla="*/ T8 w 3170"/>
                  <a:gd name="T10" fmla="+- 0 3227 3227"/>
                  <a:gd name="T11" fmla="*/ 3227 h 976"/>
                  <a:gd name="T12" fmla="+- 0 4485 4485"/>
                  <a:gd name="T13" fmla="*/ T12 w 3170"/>
                  <a:gd name="T14" fmla="+- 0 3227 3227"/>
                  <a:gd name="T15" fmla="*/ 3227 h 976"/>
                  <a:gd name="T16" fmla="+- 0 4485 4485"/>
                  <a:gd name="T17" fmla="*/ T16 w 3170"/>
                  <a:gd name="T18" fmla="+- 0 4202 3227"/>
                  <a:gd name="T19" fmla="*/ 4202 h 97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170" h="976">
                    <a:moveTo>
                      <a:pt x="0" y="975"/>
                    </a:moveTo>
                    <a:lnTo>
                      <a:pt x="3170" y="975"/>
                    </a:lnTo>
                    <a:lnTo>
                      <a:pt x="3170" y="0"/>
                    </a:lnTo>
                    <a:lnTo>
                      <a:pt x="0" y="0"/>
                    </a:lnTo>
                    <a:lnTo>
                      <a:pt x="0" y="9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6" name="Group 3085"/>
            <p:cNvGrpSpPr>
              <a:grpSpLocks/>
            </p:cNvGrpSpPr>
            <p:nvPr/>
          </p:nvGrpSpPr>
          <p:grpSpPr bwMode="auto">
            <a:xfrm>
              <a:off x="4485" y="3227"/>
              <a:ext cx="3170" cy="976"/>
              <a:chOff x="4485" y="3227"/>
              <a:chExt cx="3170" cy="976"/>
            </a:xfrm>
          </p:grpSpPr>
          <p:sp>
            <p:nvSpPr>
              <p:cNvPr id="74" name="Freeform 3086"/>
              <p:cNvSpPr>
                <a:spLocks/>
              </p:cNvSpPr>
              <p:nvPr/>
            </p:nvSpPr>
            <p:spPr bwMode="auto">
              <a:xfrm>
                <a:off x="4485" y="3227"/>
                <a:ext cx="3170" cy="976"/>
              </a:xfrm>
              <a:custGeom>
                <a:avLst/>
                <a:gdLst>
                  <a:gd name="T0" fmla="+- 0 4485 4485"/>
                  <a:gd name="T1" fmla="*/ T0 w 3170"/>
                  <a:gd name="T2" fmla="+- 0 4202 3227"/>
                  <a:gd name="T3" fmla="*/ 4202 h 976"/>
                  <a:gd name="T4" fmla="+- 0 7655 4485"/>
                  <a:gd name="T5" fmla="*/ T4 w 3170"/>
                  <a:gd name="T6" fmla="+- 0 4202 3227"/>
                  <a:gd name="T7" fmla="*/ 4202 h 976"/>
                  <a:gd name="T8" fmla="+- 0 7655 4485"/>
                  <a:gd name="T9" fmla="*/ T8 w 3170"/>
                  <a:gd name="T10" fmla="+- 0 3227 3227"/>
                  <a:gd name="T11" fmla="*/ 3227 h 976"/>
                  <a:gd name="T12" fmla="+- 0 4485 4485"/>
                  <a:gd name="T13" fmla="*/ T12 w 3170"/>
                  <a:gd name="T14" fmla="+- 0 3227 3227"/>
                  <a:gd name="T15" fmla="*/ 3227 h 976"/>
                  <a:gd name="T16" fmla="+- 0 4485 4485"/>
                  <a:gd name="T17" fmla="*/ T16 w 3170"/>
                  <a:gd name="T18" fmla="+- 0 4202 3227"/>
                  <a:gd name="T19" fmla="*/ 4202 h 97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170" h="976">
                    <a:moveTo>
                      <a:pt x="0" y="975"/>
                    </a:moveTo>
                    <a:lnTo>
                      <a:pt x="3170" y="975"/>
                    </a:lnTo>
                    <a:lnTo>
                      <a:pt x="3170" y="0"/>
                    </a:lnTo>
                    <a:lnTo>
                      <a:pt x="0" y="0"/>
                    </a:lnTo>
                    <a:lnTo>
                      <a:pt x="0" y="975"/>
                    </a:lnTo>
                    <a:close/>
                  </a:path>
                </a:pathLst>
              </a:custGeom>
              <a:noFill/>
              <a:ln w="645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7" name="Group 3083"/>
            <p:cNvGrpSpPr>
              <a:grpSpLocks/>
            </p:cNvGrpSpPr>
            <p:nvPr/>
          </p:nvGrpSpPr>
          <p:grpSpPr bwMode="auto">
            <a:xfrm>
              <a:off x="4607" y="3227"/>
              <a:ext cx="2" cy="976"/>
              <a:chOff x="4607" y="3227"/>
              <a:chExt cx="2" cy="976"/>
            </a:xfrm>
          </p:grpSpPr>
          <p:sp>
            <p:nvSpPr>
              <p:cNvPr id="73" name="Freeform 3084"/>
              <p:cNvSpPr>
                <a:spLocks/>
              </p:cNvSpPr>
              <p:nvPr/>
            </p:nvSpPr>
            <p:spPr bwMode="auto">
              <a:xfrm>
                <a:off x="4607" y="3227"/>
                <a:ext cx="2" cy="976"/>
              </a:xfrm>
              <a:custGeom>
                <a:avLst/>
                <a:gdLst>
                  <a:gd name="T0" fmla="+- 0 4202 3227"/>
                  <a:gd name="T1" fmla="*/ 4202 h 976"/>
                  <a:gd name="T2" fmla="+- 0 3227 3227"/>
                  <a:gd name="T3" fmla="*/ 3227 h 976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976">
                    <a:moveTo>
                      <a:pt x="0" y="975"/>
                    </a:moveTo>
                    <a:lnTo>
                      <a:pt x="0" y="0"/>
                    </a:lnTo>
                  </a:path>
                </a:pathLst>
              </a:custGeom>
              <a:noFill/>
              <a:ln w="645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8" name="Group 3081"/>
            <p:cNvGrpSpPr>
              <a:grpSpLocks/>
            </p:cNvGrpSpPr>
            <p:nvPr/>
          </p:nvGrpSpPr>
          <p:grpSpPr bwMode="auto">
            <a:xfrm>
              <a:off x="7533" y="3227"/>
              <a:ext cx="2" cy="976"/>
              <a:chOff x="7533" y="3227"/>
              <a:chExt cx="2" cy="976"/>
            </a:xfrm>
          </p:grpSpPr>
          <p:sp>
            <p:nvSpPr>
              <p:cNvPr id="72" name="Freeform 3082"/>
              <p:cNvSpPr>
                <a:spLocks/>
              </p:cNvSpPr>
              <p:nvPr/>
            </p:nvSpPr>
            <p:spPr bwMode="auto">
              <a:xfrm>
                <a:off x="7533" y="3227"/>
                <a:ext cx="2" cy="976"/>
              </a:xfrm>
              <a:custGeom>
                <a:avLst/>
                <a:gdLst>
                  <a:gd name="T0" fmla="+- 0 4202 3227"/>
                  <a:gd name="T1" fmla="*/ 4202 h 976"/>
                  <a:gd name="T2" fmla="+- 0 3227 3227"/>
                  <a:gd name="T3" fmla="*/ 3227 h 976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976">
                    <a:moveTo>
                      <a:pt x="0" y="975"/>
                    </a:moveTo>
                    <a:lnTo>
                      <a:pt x="0" y="0"/>
                    </a:lnTo>
                  </a:path>
                </a:pathLst>
              </a:custGeom>
              <a:noFill/>
              <a:ln w="645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9" name="Group 3079"/>
            <p:cNvGrpSpPr>
              <a:grpSpLocks/>
            </p:cNvGrpSpPr>
            <p:nvPr/>
          </p:nvGrpSpPr>
          <p:grpSpPr bwMode="auto">
            <a:xfrm>
              <a:off x="2900" y="4751"/>
              <a:ext cx="2073" cy="732"/>
              <a:chOff x="2900" y="4751"/>
              <a:chExt cx="2073" cy="732"/>
            </a:xfrm>
          </p:grpSpPr>
          <p:sp>
            <p:nvSpPr>
              <p:cNvPr id="71" name="Freeform 3080"/>
              <p:cNvSpPr>
                <a:spLocks/>
              </p:cNvSpPr>
              <p:nvPr/>
            </p:nvSpPr>
            <p:spPr bwMode="auto">
              <a:xfrm>
                <a:off x="2900" y="4751"/>
                <a:ext cx="2073" cy="732"/>
              </a:xfrm>
              <a:custGeom>
                <a:avLst/>
                <a:gdLst>
                  <a:gd name="T0" fmla="+- 0 2900 2900"/>
                  <a:gd name="T1" fmla="*/ T0 w 2073"/>
                  <a:gd name="T2" fmla="+- 0 5483 4751"/>
                  <a:gd name="T3" fmla="*/ 5483 h 732"/>
                  <a:gd name="T4" fmla="+- 0 4973 2900"/>
                  <a:gd name="T5" fmla="*/ T4 w 2073"/>
                  <a:gd name="T6" fmla="+- 0 5483 4751"/>
                  <a:gd name="T7" fmla="*/ 5483 h 732"/>
                  <a:gd name="T8" fmla="+- 0 4973 2900"/>
                  <a:gd name="T9" fmla="*/ T8 w 2073"/>
                  <a:gd name="T10" fmla="+- 0 4751 4751"/>
                  <a:gd name="T11" fmla="*/ 4751 h 732"/>
                  <a:gd name="T12" fmla="+- 0 2900 2900"/>
                  <a:gd name="T13" fmla="*/ T12 w 2073"/>
                  <a:gd name="T14" fmla="+- 0 4751 4751"/>
                  <a:gd name="T15" fmla="*/ 4751 h 732"/>
                  <a:gd name="T16" fmla="+- 0 2900 2900"/>
                  <a:gd name="T17" fmla="*/ T16 w 2073"/>
                  <a:gd name="T18" fmla="+- 0 5483 4751"/>
                  <a:gd name="T19" fmla="*/ 5483 h 73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073" h="732">
                    <a:moveTo>
                      <a:pt x="0" y="732"/>
                    </a:moveTo>
                    <a:lnTo>
                      <a:pt x="2073" y="732"/>
                    </a:lnTo>
                    <a:lnTo>
                      <a:pt x="2073" y="0"/>
                    </a:lnTo>
                    <a:lnTo>
                      <a:pt x="0" y="0"/>
                    </a:lnTo>
                    <a:lnTo>
                      <a:pt x="0" y="7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0" name="Group 3077"/>
            <p:cNvGrpSpPr>
              <a:grpSpLocks/>
            </p:cNvGrpSpPr>
            <p:nvPr/>
          </p:nvGrpSpPr>
          <p:grpSpPr bwMode="auto">
            <a:xfrm>
              <a:off x="6740" y="4751"/>
              <a:ext cx="3536" cy="732"/>
              <a:chOff x="6740" y="4751"/>
              <a:chExt cx="3536" cy="732"/>
            </a:xfrm>
          </p:grpSpPr>
          <p:sp>
            <p:nvSpPr>
              <p:cNvPr id="70" name="Freeform 3078"/>
              <p:cNvSpPr>
                <a:spLocks/>
              </p:cNvSpPr>
              <p:nvPr/>
            </p:nvSpPr>
            <p:spPr bwMode="auto">
              <a:xfrm>
                <a:off x="6740" y="4751"/>
                <a:ext cx="3536" cy="732"/>
              </a:xfrm>
              <a:custGeom>
                <a:avLst/>
                <a:gdLst>
                  <a:gd name="T0" fmla="+- 0 6740 6740"/>
                  <a:gd name="T1" fmla="*/ T0 w 3536"/>
                  <a:gd name="T2" fmla="+- 0 5483 4751"/>
                  <a:gd name="T3" fmla="*/ 5483 h 732"/>
                  <a:gd name="T4" fmla="+- 0 10276 6740"/>
                  <a:gd name="T5" fmla="*/ T4 w 3536"/>
                  <a:gd name="T6" fmla="+- 0 5483 4751"/>
                  <a:gd name="T7" fmla="*/ 5483 h 732"/>
                  <a:gd name="T8" fmla="+- 0 10276 6740"/>
                  <a:gd name="T9" fmla="*/ T8 w 3536"/>
                  <a:gd name="T10" fmla="+- 0 4751 4751"/>
                  <a:gd name="T11" fmla="*/ 4751 h 732"/>
                  <a:gd name="T12" fmla="+- 0 6740 6740"/>
                  <a:gd name="T13" fmla="*/ T12 w 3536"/>
                  <a:gd name="T14" fmla="+- 0 4751 4751"/>
                  <a:gd name="T15" fmla="*/ 4751 h 732"/>
                  <a:gd name="T16" fmla="+- 0 6740 6740"/>
                  <a:gd name="T17" fmla="*/ T16 w 3536"/>
                  <a:gd name="T18" fmla="+- 0 5483 4751"/>
                  <a:gd name="T19" fmla="*/ 5483 h 73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536" h="732">
                    <a:moveTo>
                      <a:pt x="0" y="732"/>
                    </a:moveTo>
                    <a:lnTo>
                      <a:pt x="3536" y="732"/>
                    </a:lnTo>
                    <a:lnTo>
                      <a:pt x="3536" y="0"/>
                    </a:lnTo>
                    <a:lnTo>
                      <a:pt x="0" y="0"/>
                    </a:lnTo>
                    <a:lnTo>
                      <a:pt x="0" y="7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1" name="Group 3075"/>
            <p:cNvGrpSpPr>
              <a:grpSpLocks/>
            </p:cNvGrpSpPr>
            <p:nvPr/>
          </p:nvGrpSpPr>
          <p:grpSpPr bwMode="auto">
            <a:xfrm>
              <a:off x="4109" y="4202"/>
              <a:ext cx="4227" cy="510"/>
              <a:chOff x="4109" y="4202"/>
              <a:chExt cx="4227" cy="510"/>
            </a:xfrm>
          </p:grpSpPr>
          <p:sp>
            <p:nvSpPr>
              <p:cNvPr id="69" name="Freeform 3076"/>
              <p:cNvSpPr>
                <a:spLocks/>
              </p:cNvSpPr>
              <p:nvPr/>
            </p:nvSpPr>
            <p:spPr bwMode="auto">
              <a:xfrm>
                <a:off x="4109" y="4202"/>
                <a:ext cx="4227" cy="510"/>
              </a:xfrm>
              <a:custGeom>
                <a:avLst/>
                <a:gdLst>
                  <a:gd name="T0" fmla="+- 0 8335 4109"/>
                  <a:gd name="T1" fmla="*/ T0 w 4227"/>
                  <a:gd name="T2" fmla="+- 0 4712 4202"/>
                  <a:gd name="T3" fmla="*/ 4712 h 510"/>
                  <a:gd name="T4" fmla="+- 0 6070 4109"/>
                  <a:gd name="T5" fmla="*/ T4 w 4227"/>
                  <a:gd name="T6" fmla="+- 0 4202 4202"/>
                  <a:gd name="T7" fmla="*/ 4202 h 510"/>
                  <a:gd name="T8" fmla="+- 0 4109 4109"/>
                  <a:gd name="T9" fmla="*/ T8 w 4227"/>
                  <a:gd name="T10" fmla="+- 0 4707 4202"/>
                  <a:gd name="T11" fmla="*/ 4707 h 5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4227" h="510">
                    <a:moveTo>
                      <a:pt x="4226" y="510"/>
                    </a:moveTo>
                    <a:lnTo>
                      <a:pt x="1961" y="0"/>
                    </a:lnTo>
                    <a:lnTo>
                      <a:pt x="0" y="505"/>
                    </a:lnTo>
                  </a:path>
                </a:pathLst>
              </a:custGeom>
              <a:noFill/>
              <a:ln w="19354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2" name="Group 3073"/>
            <p:cNvGrpSpPr>
              <a:grpSpLocks/>
            </p:cNvGrpSpPr>
            <p:nvPr/>
          </p:nvGrpSpPr>
          <p:grpSpPr bwMode="auto">
            <a:xfrm>
              <a:off x="8305" y="4646"/>
              <a:ext cx="204" cy="126"/>
              <a:chOff x="8305" y="4646"/>
              <a:chExt cx="204" cy="126"/>
            </a:xfrm>
          </p:grpSpPr>
          <p:sp>
            <p:nvSpPr>
              <p:cNvPr id="68" name="Freeform 3074"/>
              <p:cNvSpPr>
                <a:spLocks/>
              </p:cNvSpPr>
              <p:nvPr/>
            </p:nvSpPr>
            <p:spPr bwMode="auto">
              <a:xfrm>
                <a:off x="8305" y="4646"/>
                <a:ext cx="204" cy="126"/>
              </a:xfrm>
              <a:custGeom>
                <a:avLst/>
                <a:gdLst>
                  <a:gd name="T0" fmla="+- 0 8333 8305"/>
                  <a:gd name="T1" fmla="*/ T0 w 204"/>
                  <a:gd name="T2" fmla="+- 0 4646 4646"/>
                  <a:gd name="T3" fmla="*/ 4646 h 126"/>
                  <a:gd name="T4" fmla="+- 0 8305 8305"/>
                  <a:gd name="T5" fmla="*/ T4 w 204"/>
                  <a:gd name="T6" fmla="+- 0 4772 4646"/>
                  <a:gd name="T7" fmla="*/ 4772 h 126"/>
                  <a:gd name="T8" fmla="+- 0 8508 8305"/>
                  <a:gd name="T9" fmla="*/ T8 w 204"/>
                  <a:gd name="T10" fmla="+- 0 4751 4646"/>
                  <a:gd name="T11" fmla="*/ 4751 h 126"/>
                  <a:gd name="T12" fmla="+- 0 8333 8305"/>
                  <a:gd name="T13" fmla="*/ T12 w 204"/>
                  <a:gd name="T14" fmla="+- 0 4646 4646"/>
                  <a:gd name="T15" fmla="*/ 4646 h 12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4" h="126">
                    <a:moveTo>
                      <a:pt x="28" y="0"/>
                    </a:moveTo>
                    <a:lnTo>
                      <a:pt x="0" y="126"/>
                    </a:lnTo>
                    <a:lnTo>
                      <a:pt x="203" y="105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3" name="Group 3071"/>
            <p:cNvGrpSpPr>
              <a:grpSpLocks/>
            </p:cNvGrpSpPr>
            <p:nvPr/>
          </p:nvGrpSpPr>
          <p:grpSpPr bwMode="auto">
            <a:xfrm>
              <a:off x="3937" y="4640"/>
              <a:ext cx="204" cy="126"/>
              <a:chOff x="3937" y="4640"/>
              <a:chExt cx="204" cy="126"/>
            </a:xfrm>
          </p:grpSpPr>
          <p:sp>
            <p:nvSpPr>
              <p:cNvPr id="67" name="Freeform 3072"/>
              <p:cNvSpPr>
                <a:spLocks/>
              </p:cNvSpPr>
              <p:nvPr/>
            </p:nvSpPr>
            <p:spPr bwMode="auto">
              <a:xfrm>
                <a:off x="3937" y="4640"/>
                <a:ext cx="204" cy="126"/>
              </a:xfrm>
              <a:custGeom>
                <a:avLst/>
                <a:gdLst>
                  <a:gd name="T0" fmla="+- 0 4108 3937"/>
                  <a:gd name="T1" fmla="*/ T0 w 204"/>
                  <a:gd name="T2" fmla="+- 0 4640 4640"/>
                  <a:gd name="T3" fmla="*/ 4640 h 126"/>
                  <a:gd name="T4" fmla="+- 0 3937 3937"/>
                  <a:gd name="T5" fmla="*/ T4 w 204"/>
                  <a:gd name="T6" fmla="+- 0 4751 4640"/>
                  <a:gd name="T7" fmla="*/ 4751 h 126"/>
                  <a:gd name="T8" fmla="+- 0 4140 3937"/>
                  <a:gd name="T9" fmla="*/ T8 w 204"/>
                  <a:gd name="T10" fmla="+- 0 4765 4640"/>
                  <a:gd name="T11" fmla="*/ 4765 h 126"/>
                  <a:gd name="T12" fmla="+- 0 4108 3937"/>
                  <a:gd name="T13" fmla="*/ T12 w 204"/>
                  <a:gd name="T14" fmla="+- 0 4640 4640"/>
                  <a:gd name="T15" fmla="*/ 4640 h 12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4" h="126">
                    <a:moveTo>
                      <a:pt x="171" y="0"/>
                    </a:moveTo>
                    <a:lnTo>
                      <a:pt x="0" y="111"/>
                    </a:lnTo>
                    <a:lnTo>
                      <a:pt x="203" y="125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4" name="Group 3069"/>
            <p:cNvGrpSpPr>
              <a:grpSpLocks/>
            </p:cNvGrpSpPr>
            <p:nvPr/>
          </p:nvGrpSpPr>
          <p:grpSpPr bwMode="auto">
            <a:xfrm>
              <a:off x="1438" y="5848"/>
              <a:ext cx="2073" cy="1463"/>
              <a:chOff x="1438" y="5848"/>
              <a:chExt cx="2073" cy="1463"/>
            </a:xfrm>
          </p:grpSpPr>
          <p:sp>
            <p:nvSpPr>
              <p:cNvPr id="66" name="Freeform 3070"/>
              <p:cNvSpPr>
                <a:spLocks/>
              </p:cNvSpPr>
              <p:nvPr/>
            </p:nvSpPr>
            <p:spPr bwMode="auto">
              <a:xfrm>
                <a:off x="1438" y="5848"/>
                <a:ext cx="2073" cy="1463"/>
              </a:xfrm>
              <a:custGeom>
                <a:avLst/>
                <a:gdLst>
                  <a:gd name="T0" fmla="+- 0 1438 1438"/>
                  <a:gd name="T1" fmla="*/ T0 w 2073"/>
                  <a:gd name="T2" fmla="+- 0 7311 5848"/>
                  <a:gd name="T3" fmla="*/ 7311 h 1463"/>
                  <a:gd name="T4" fmla="+- 0 3510 1438"/>
                  <a:gd name="T5" fmla="*/ T4 w 2073"/>
                  <a:gd name="T6" fmla="+- 0 7311 5848"/>
                  <a:gd name="T7" fmla="*/ 7311 h 1463"/>
                  <a:gd name="T8" fmla="+- 0 3510 1438"/>
                  <a:gd name="T9" fmla="*/ T8 w 2073"/>
                  <a:gd name="T10" fmla="+- 0 5848 5848"/>
                  <a:gd name="T11" fmla="*/ 5848 h 1463"/>
                  <a:gd name="T12" fmla="+- 0 1438 1438"/>
                  <a:gd name="T13" fmla="*/ T12 w 2073"/>
                  <a:gd name="T14" fmla="+- 0 5848 5848"/>
                  <a:gd name="T15" fmla="*/ 5848 h 1463"/>
                  <a:gd name="T16" fmla="+- 0 1438 1438"/>
                  <a:gd name="T17" fmla="*/ T16 w 2073"/>
                  <a:gd name="T18" fmla="+- 0 7311 5848"/>
                  <a:gd name="T19" fmla="*/ 7311 h 146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073" h="1463">
                    <a:moveTo>
                      <a:pt x="0" y="1463"/>
                    </a:moveTo>
                    <a:lnTo>
                      <a:pt x="2072" y="1463"/>
                    </a:lnTo>
                    <a:lnTo>
                      <a:pt x="2072" y="0"/>
                    </a:lnTo>
                    <a:lnTo>
                      <a:pt x="0" y="0"/>
                    </a:lnTo>
                    <a:lnTo>
                      <a:pt x="0" y="14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5" name="Group 3067"/>
            <p:cNvGrpSpPr>
              <a:grpSpLocks/>
            </p:cNvGrpSpPr>
            <p:nvPr/>
          </p:nvGrpSpPr>
          <p:grpSpPr bwMode="auto">
            <a:xfrm>
              <a:off x="1438" y="5848"/>
              <a:ext cx="2073" cy="1463"/>
              <a:chOff x="1438" y="5848"/>
              <a:chExt cx="2073" cy="1463"/>
            </a:xfrm>
          </p:grpSpPr>
          <p:sp>
            <p:nvSpPr>
              <p:cNvPr id="65" name="Freeform 3068"/>
              <p:cNvSpPr>
                <a:spLocks/>
              </p:cNvSpPr>
              <p:nvPr/>
            </p:nvSpPr>
            <p:spPr bwMode="auto">
              <a:xfrm>
                <a:off x="1438" y="5848"/>
                <a:ext cx="2073" cy="1463"/>
              </a:xfrm>
              <a:custGeom>
                <a:avLst/>
                <a:gdLst>
                  <a:gd name="T0" fmla="+- 0 1438 1438"/>
                  <a:gd name="T1" fmla="*/ T0 w 2073"/>
                  <a:gd name="T2" fmla="+- 0 7311 5848"/>
                  <a:gd name="T3" fmla="*/ 7311 h 1463"/>
                  <a:gd name="T4" fmla="+- 0 3510 1438"/>
                  <a:gd name="T5" fmla="*/ T4 w 2073"/>
                  <a:gd name="T6" fmla="+- 0 7311 5848"/>
                  <a:gd name="T7" fmla="*/ 7311 h 1463"/>
                  <a:gd name="T8" fmla="+- 0 3510 1438"/>
                  <a:gd name="T9" fmla="*/ T8 w 2073"/>
                  <a:gd name="T10" fmla="+- 0 5848 5848"/>
                  <a:gd name="T11" fmla="*/ 5848 h 1463"/>
                  <a:gd name="T12" fmla="+- 0 1438 1438"/>
                  <a:gd name="T13" fmla="*/ T12 w 2073"/>
                  <a:gd name="T14" fmla="+- 0 5848 5848"/>
                  <a:gd name="T15" fmla="*/ 5848 h 1463"/>
                  <a:gd name="T16" fmla="+- 0 1438 1438"/>
                  <a:gd name="T17" fmla="*/ T16 w 2073"/>
                  <a:gd name="T18" fmla="+- 0 7311 5848"/>
                  <a:gd name="T19" fmla="*/ 7311 h 146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073" h="1463">
                    <a:moveTo>
                      <a:pt x="0" y="1463"/>
                    </a:moveTo>
                    <a:lnTo>
                      <a:pt x="2072" y="1463"/>
                    </a:lnTo>
                    <a:lnTo>
                      <a:pt x="2072" y="0"/>
                    </a:lnTo>
                    <a:lnTo>
                      <a:pt x="0" y="0"/>
                    </a:lnTo>
                    <a:lnTo>
                      <a:pt x="0" y="1463"/>
                    </a:lnTo>
                    <a:close/>
                  </a:path>
                </a:pathLst>
              </a:custGeom>
              <a:noFill/>
              <a:ln w="645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6" name="Group 3065"/>
            <p:cNvGrpSpPr>
              <a:grpSpLocks/>
            </p:cNvGrpSpPr>
            <p:nvPr/>
          </p:nvGrpSpPr>
          <p:grpSpPr bwMode="auto">
            <a:xfrm>
              <a:off x="1559" y="5848"/>
              <a:ext cx="2" cy="1463"/>
              <a:chOff x="1559" y="5848"/>
              <a:chExt cx="2" cy="1463"/>
            </a:xfrm>
          </p:grpSpPr>
          <p:sp>
            <p:nvSpPr>
              <p:cNvPr id="64" name="Freeform 3066"/>
              <p:cNvSpPr>
                <a:spLocks/>
              </p:cNvSpPr>
              <p:nvPr/>
            </p:nvSpPr>
            <p:spPr bwMode="auto">
              <a:xfrm>
                <a:off x="1559" y="5848"/>
                <a:ext cx="2" cy="1463"/>
              </a:xfrm>
              <a:custGeom>
                <a:avLst/>
                <a:gdLst>
                  <a:gd name="T0" fmla="+- 0 7311 5848"/>
                  <a:gd name="T1" fmla="*/ 7311 h 1463"/>
                  <a:gd name="T2" fmla="+- 0 5848 5848"/>
                  <a:gd name="T3" fmla="*/ 5848 h 146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463">
                    <a:moveTo>
                      <a:pt x="0" y="1463"/>
                    </a:moveTo>
                    <a:lnTo>
                      <a:pt x="0" y="0"/>
                    </a:lnTo>
                  </a:path>
                </a:pathLst>
              </a:custGeom>
              <a:noFill/>
              <a:ln w="645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7" name="Group 3063"/>
            <p:cNvGrpSpPr>
              <a:grpSpLocks/>
            </p:cNvGrpSpPr>
            <p:nvPr/>
          </p:nvGrpSpPr>
          <p:grpSpPr bwMode="auto">
            <a:xfrm>
              <a:off x="3388" y="5848"/>
              <a:ext cx="2" cy="1463"/>
              <a:chOff x="3388" y="5848"/>
              <a:chExt cx="2" cy="1463"/>
            </a:xfrm>
          </p:grpSpPr>
          <p:sp>
            <p:nvSpPr>
              <p:cNvPr id="63" name="Freeform 3064"/>
              <p:cNvSpPr>
                <a:spLocks/>
              </p:cNvSpPr>
              <p:nvPr/>
            </p:nvSpPr>
            <p:spPr bwMode="auto">
              <a:xfrm>
                <a:off x="3388" y="5848"/>
                <a:ext cx="2" cy="1463"/>
              </a:xfrm>
              <a:custGeom>
                <a:avLst/>
                <a:gdLst>
                  <a:gd name="T0" fmla="+- 0 7311 5848"/>
                  <a:gd name="T1" fmla="*/ 7311 h 1463"/>
                  <a:gd name="T2" fmla="+- 0 5848 5848"/>
                  <a:gd name="T3" fmla="*/ 5848 h 146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463">
                    <a:moveTo>
                      <a:pt x="0" y="1463"/>
                    </a:moveTo>
                    <a:lnTo>
                      <a:pt x="0" y="0"/>
                    </a:lnTo>
                  </a:path>
                </a:pathLst>
              </a:custGeom>
              <a:noFill/>
              <a:ln w="645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8" name="Group 3061"/>
            <p:cNvGrpSpPr>
              <a:grpSpLocks/>
            </p:cNvGrpSpPr>
            <p:nvPr/>
          </p:nvGrpSpPr>
          <p:grpSpPr bwMode="auto">
            <a:xfrm>
              <a:off x="4272" y="5848"/>
              <a:ext cx="2073" cy="1463"/>
              <a:chOff x="4272" y="5848"/>
              <a:chExt cx="2073" cy="1463"/>
            </a:xfrm>
          </p:grpSpPr>
          <p:sp>
            <p:nvSpPr>
              <p:cNvPr id="62" name="Freeform 3062"/>
              <p:cNvSpPr>
                <a:spLocks/>
              </p:cNvSpPr>
              <p:nvPr/>
            </p:nvSpPr>
            <p:spPr bwMode="auto">
              <a:xfrm>
                <a:off x="4272" y="5848"/>
                <a:ext cx="2073" cy="1463"/>
              </a:xfrm>
              <a:custGeom>
                <a:avLst/>
                <a:gdLst>
                  <a:gd name="T0" fmla="+- 0 4272 4272"/>
                  <a:gd name="T1" fmla="*/ T0 w 2073"/>
                  <a:gd name="T2" fmla="+- 0 7311 5848"/>
                  <a:gd name="T3" fmla="*/ 7311 h 1463"/>
                  <a:gd name="T4" fmla="+- 0 6344 4272"/>
                  <a:gd name="T5" fmla="*/ T4 w 2073"/>
                  <a:gd name="T6" fmla="+- 0 7311 5848"/>
                  <a:gd name="T7" fmla="*/ 7311 h 1463"/>
                  <a:gd name="T8" fmla="+- 0 6344 4272"/>
                  <a:gd name="T9" fmla="*/ T8 w 2073"/>
                  <a:gd name="T10" fmla="+- 0 5848 5848"/>
                  <a:gd name="T11" fmla="*/ 5848 h 1463"/>
                  <a:gd name="T12" fmla="+- 0 4272 4272"/>
                  <a:gd name="T13" fmla="*/ T12 w 2073"/>
                  <a:gd name="T14" fmla="+- 0 5848 5848"/>
                  <a:gd name="T15" fmla="*/ 5848 h 1463"/>
                  <a:gd name="T16" fmla="+- 0 4272 4272"/>
                  <a:gd name="T17" fmla="*/ T16 w 2073"/>
                  <a:gd name="T18" fmla="+- 0 7311 5848"/>
                  <a:gd name="T19" fmla="*/ 7311 h 146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073" h="1463">
                    <a:moveTo>
                      <a:pt x="0" y="1463"/>
                    </a:moveTo>
                    <a:lnTo>
                      <a:pt x="2072" y="1463"/>
                    </a:lnTo>
                    <a:lnTo>
                      <a:pt x="2072" y="0"/>
                    </a:lnTo>
                    <a:lnTo>
                      <a:pt x="0" y="0"/>
                    </a:lnTo>
                    <a:lnTo>
                      <a:pt x="0" y="14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9" name="Group 3059"/>
            <p:cNvGrpSpPr>
              <a:grpSpLocks/>
            </p:cNvGrpSpPr>
            <p:nvPr/>
          </p:nvGrpSpPr>
          <p:grpSpPr bwMode="auto">
            <a:xfrm>
              <a:off x="4272" y="5848"/>
              <a:ext cx="2073" cy="1463"/>
              <a:chOff x="4272" y="5848"/>
              <a:chExt cx="2073" cy="1463"/>
            </a:xfrm>
          </p:grpSpPr>
          <p:sp>
            <p:nvSpPr>
              <p:cNvPr id="61" name="Freeform 3060"/>
              <p:cNvSpPr>
                <a:spLocks/>
              </p:cNvSpPr>
              <p:nvPr/>
            </p:nvSpPr>
            <p:spPr bwMode="auto">
              <a:xfrm>
                <a:off x="4272" y="5848"/>
                <a:ext cx="2073" cy="1463"/>
              </a:xfrm>
              <a:custGeom>
                <a:avLst/>
                <a:gdLst>
                  <a:gd name="T0" fmla="+- 0 4272 4272"/>
                  <a:gd name="T1" fmla="*/ T0 w 2073"/>
                  <a:gd name="T2" fmla="+- 0 7311 5848"/>
                  <a:gd name="T3" fmla="*/ 7311 h 1463"/>
                  <a:gd name="T4" fmla="+- 0 6344 4272"/>
                  <a:gd name="T5" fmla="*/ T4 w 2073"/>
                  <a:gd name="T6" fmla="+- 0 7311 5848"/>
                  <a:gd name="T7" fmla="*/ 7311 h 1463"/>
                  <a:gd name="T8" fmla="+- 0 6344 4272"/>
                  <a:gd name="T9" fmla="*/ T8 w 2073"/>
                  <a:gd name="T10" fmla="+- 0 5848 5848"/>
                  <a:gd name="T11" fmla="*/ 5848 h 1463"/>
                  <a:gd name="T12" fmla="+- 0 4272 4272"/>
                  <a:gd name="T13" fmla="*/ T12 w 2073"/>
                  <a:gd name="T14" fmla="+- 0 5848 5848"/>
                  <a:gd name="T15" fmla="*/ 5848 h 1463"/>
                  <a:gd name="T16" fmla="+- 0 4272 4272"/>
                  <a:gd name="T17" fmla="*/ T16 w 2073"/>
                  <a:gd name="T18" fmla="+- 0 7311 5848"/>
                  <a:gd name="T19" fmla="*/ 7311 h 146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073" h="1463">
                    <a:moveTo>
                      <a:pt x="0" y="1463"/>
                    </a:moveTo>
                    <a:lnTo>
                      <a:pt x="2072" y="1463"/>
                    </a:lnTo>
                    <a:lnTo>
                      <a:pt x="2072" y="0"/>
                    </a:lnTo>
                    <a:lnTo>
                      <a:pt x="0" y="0"/>
                    </a:lnTo>
                    <a:lnTo>
                      <a:pt x="0" y="1463"/>
                    </a:lnTo>
                    <a:close/>
                  </a:path>
                </a:pathLst>
              </a:custGeom>
              <a:noFill/>
              <a:ln w="645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0" name="Group 3057"/>
            <p:cNvGrpSpPr>
              <a:grpSpLocks/>
            </p:cNvGrpSpPr>
            <p:nvPr/>
          </p:nvGrpSpPr>
          <p:grpSpPr bwMode="auto">
            <a:xfrm>
              <a:off x="4394" y="5848"/>
              <a:ext cx="2" cy="1463"/>
              <a:chOff x="4394" y="5848"/>
              <a:chExt cx="2" cy="1463"/>
            </a:xfrm>
          </p:grpSpPr>
          <p:sp>
            <p:nvSpPr>
              <p:cNvPr id="60" name="Freeform 3058"/>
              <p:cNvSpPr>
                <a:spLocks/>
              </p:cNvSpPr>
              <p:nvPr/>
            </p:nvSpPr>
            <p:spPr bwMode="auto">
              <a:xfrm>
                <a:off x="4394" y="5848"/>
                <a:ext cx="2" cy="1463"/>
              </a:xfrm>
              <a:custGeom>
                <a:avLst/>
                <a:gdLst>
                  <a:gd name="T0" fmla="+- 0 7311 5848"/>
                  <a:gd name="T1" fmla="*/ 7311 h 1463"/>
                  <a:gd name="T2" fmla="+- 0 5848 5848"/>
                  <a:gd name="T3" fmla="*/ 5848 h 146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463">
                    <a:moveTo>
                      <a:pt x="0" y="1463"/>
                    </a:moveTo>
                    <a:lnTo>
                      <a:pt x="0" y="0"/>
                    </a:lnTo>
                  </a:path>
                </a:pathLst>
              </a:custGeom>
              <a:noFill/>
              <a:ln w="645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1" name="Group 3055"/>
            <p:cNvGrpSpPr>
              <a:grpSpLocks/>
            </p:cNvGrpSpPr>
            <p:nvPr/>
          </p:nvGrpSpPr>
          <p:grpSpPr bwMode="auto">
            <a:xfrm>
              <a:off x="6222" y="5848"/>
              <a:ext cx="2" cy="1463"/>
              <a:chOff x="6222" y="5848"/>
              <a:chExt cx="2" cy="1463"/>
            </a:xfrm>
          </p:grpSpPr>
          <p:sp>
            <p:nvSpPr>
              <p:cNvPr id="59" name="Freeform 3056"/>
              <p:cNvSpPr>
                <a:spLocks/>
              </p:cNvSpPr>
              <p:nvPr/>
            </p:nvSpPr>
            <p:spPr bwMode="auto">
              <a:xfrm>
                <a:off x="6222" y="5848"/>
                <a:ext cx="2" cy="1463"/>
              </a:xfrm>
              <a:custGeom>
                <a:avLst/>
                <a:gdLst>
                  <a:gd name="T0" fmla="+- 0 7311 5848"/>
                  <a:gd name="T1" fmla="*/ 7311 h 1463"/>
                  <a:gd name="T2" fmla="+- 0 5848 5848"/>
                  <a:gd name="T3" fmla="*/ 5848 h 146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463">
                    <a:moveTo>
                      <a:pt x="0" y="1463"/>
                    </a:moveTo>
                    <a:lnTo>
                      <a:pt x="0" y="0"/>
                    </a:lnTo>
                  </a:path>
                </a:pathLst>
              </a:custGeom>
              <a:noFill/>
              <a:ln w="645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2" name="Group 3053"/>
            <p:cNvGrpSpPr>
              <a:grpSpLocks/>
            </p:cNvGrpSpPr>
            <p:nvPr/>
          </p:nvGrpSpPr>
          <p:grpSpPr bwMode="auto">
            <a:xfrm>
              <a:off x="6070" y="972"/>
              <a:ext cx="2" cy="310"/>
              <a:chOff x="6070" y="972"/>
              <a:chExt cx="2" cy="310"/>
            </a:xfrm>
          </p:grpSpPr>
          <p:sp>
            <p:nvSpPr>
              <p:cNvPr id="58" name="Freeform 3054"/>
              <p:cNvSpPr>
                <a:spLocks/>
              </p:cNvSpPr>
              <p:nvPr/>
            </p:nvSpPr>
            <p:spPr bwMode="auto">
              <a:xfrm>
                <a:off x="6070" y="972"/>
                <a:ext cx="2" cy="310"/>
              </a:xfrm>
              <a:custGeom>
                <a:avLst/>
                <a:gdLst>
                  <a:gd name="T0" fmla="+- 0 972 972"/>
                  <a:gd name="T1" fmla="*/ 972 h 310"/>
                  <a:gd name="T2" fmla="+- 0 1282 972"/>
                  <a:gd name="T3" fmla="*/ 1282 h 31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10">
                    <a:moveTo>
                      <a:pt x="0" y="0"/>
                    </a:moveTo>
                    <a:lnTo>
                      <a:pt x="0" y="310"/>
                    </a:lnTo>
                  </a:path>
                </a:pathLst>
              </a:custGeom>
              <a:noFill/>
              <a:ln w="1935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3" name="Group 3051"/>
            <p:cNvGrpSpPr>
              <a:grpSpLocks/>
            </p:cNvGrpSpPr>
            <p:nvPr/>
          </p:nvGrpSpPr>
          <p:grpSpPr bwMode="auto">
            <a:xfrm>
              <a:off x="6005" y="1266"/>
              <a:ext cx="130" cy="194"/>
              <a:chOff x="6005" y="1266"/>
              <a:chExt cx="130" cy="194"/>
            </a:xfrm>
          </p:grpSpPr>
          <p:sp>
            <p:nvSpPr>
              <p:cNvPr id="57" name="Freeform 3052"/>
              <p:cNvSpPr>
                <a:spLocks/>
              </p:cNvSpPr>
              <p:nvPr/>
            </p:nvSpPr>
            <p:spPr bwMode="auto">
              <a:xfrm>
                <a:off x="6005" y="1266"/>
                <a:ext cx="130" cy="194"/>
              </a:xfrm>
              <a:custGeom>
                <a:avLst/>
                <a:gdLst>
                  <a:gd name="T0" fmla="+- 0 6135 6005"/>
                  <a:gd name="T1" fmla="*/ T0 w 130"/>
                  <a:gd name="T2" fmla="+- 0 1266 1266"/>
                  <a:gd name="T3" fmla="*/ 1266 h 194"/>
                  <a:gd name="T4" fmla="+- 0 6005 6005"/>
                  <a:gd name="T5" fmla="*/ T4 w 130"/>
                  <a:gd name="T6" fmla="+- 0 1266 1266"/>
                  <a:gd name="T7" fmla="*/ 1266 h 194"/>
                  <a:gd name="T8" fmla="+- 0 6070 6005"/>
                  <a:gd name="T9" fmla="*/ T8 w 130"/>
                  <a:gd name="T10" fmla="+- 0 1459 1266"/>
                  <a:gd name="T11" fmla="*/ 1459 h 194"/>
                  <a:gd name="T12" fmla="+- 0 6135 6005"/>
                  <a:gd name="T13" fmla="*/ T12 w 130"/>
                  <a:gd name="T14" fmla="+- 0 1266 1266"/>
                  <a:gd name="T15" fmla="*/ 1266 h 19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30" h="194">
                    <a:moveTo>
                      <a:pt x="130" y="0"/>
                    </a:moveTo>
                    <a:lnTo>
                      <a:pt x="0" y="0"/>
                    </a:lnTo>
                    <a:lnTo>
                      <a:pt x="65" y="193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4" name="Group 3049"/>
            <p:cNvGrpSpPr>
              <a:grpSpLocks/>
            </p:cNvGrpSpPr>
            <p:nvPr/>
          </p:nvGrpSpPr>
          <p:grpSpPr bwMode="auto">
            <a:xfrm>
              <a:off x="6070" y="2739"/>
              <a:ext cx="2" cy="310"/>
              <a:chOff x="6070" y="2739"/>
              <a:chExt cx="2" cy="310"/>
            </a:xfrm>
          </p:grpSpPr>
          <p:sp>
            <p:nvSpPr>
              <p:cNvPr id="56" name="Freeform 3050"/>
              <p:cNvSpPr>
                <a:spLocks/>
              </p:cNvSpPr>
              <p:nvPr/>
            </p:nvSpPr>
            <p:spPr bwMode="auto">
              <a:xfrm>
                <a:off x="6070" y="2739"/>
                <a:ext cx="2" cy="310"/>
              </a:xfrm>
              <a:custGeom>
                <a:avLst/>
                <a:gdLst>
                  <a:gd name="T0" fmla="+- 0 2739 2739"/>
                  <a:gd name="T1" fmla="*/ 2739 h 310"/>
                  <a:gd name="T2" fmla="+- 0 3049 2739"/>
                  <a:gd name="T3" fmla="*/ 3049 h 31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10">
                    <a:moveTo>
                      <a:pt x="0" y="0"/>
                    </a:moveTo>
                    <a:lnTo>
                      <a:pt x="0" y="310"/>
                    </a:lnTo>
                  </a:path>
                </a:pathLst>
              </a:custGeom>
              <a:noFill/>
              <a:ln w="1935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5" name="Group 3047"/>
            <p:cNvGrpSpPr>
              <a:grpSpLocks/>
            </p:cNvGrpSpPr>
            <p:nvPr/>
          </p:nvGrpSpPr>
          <p:grpSpPr bwMode="auto">
            <a:xfrm>
              <a:off x="6005" y="3033"/>
              <a:ext cx="130" cy="194"/>
              <a:chOff x="6005" y="3033"/>
              <a:chExt cx="130" cy="194"/>
            </a:xfrm>
          </p:grpSpPr>
          <p:sp>
            <p:nvSpPr>
              <p:cNvPr id="55" name="Freeform 3048"/>
              <p:cNvSpPr>
                <a:spLocks/>
              </p:cNvSpPr>
              <p:nvPr/>
            </p:nvSpPr>
            <p:spPr bwMode="auto">
              <a:xfrm>
                <a:off x="6005" y="3033"/>
                <a:ext cx="130" cy="194"/>
              </a:xfrm>
              <a:custGeom>
                <a:avLst/>
                <a:gdLst>
                  <a:gd name="T0" fmla="+- 0 6135 6005"/>
                  <a:gd name="T1" fmla="*/ T0 w 130"/>
                  <a:gd name="T2" fmla="+- 0 3033 3033"/>
                  <a:gd name="T3" fmla="*/ 3033 h 194"/>
                  <a:gd name="T4" fmla="+- 0 6005 6005"/>
                  <a:gd name="T5" fmla="*/ T4 w 130"/>
                  <a:gd name="T6" fmla="+- 0 3033 3033"/>
                  <a:gd name="T7" fmla="*/ 3033 h 194"/>
                  <a:gd name="T8" fmla="+- 0 6070 6005"/>
                  <a:gd name="T9" fmla="*/ T8 w 130"/>
                  <a:gd name="T10" fmla="+- 0 3227 3033"/>
                  <a:gd name="T11" fmla="*/ 3227 h 194"/>
                  <a:gd name="T12" fmla="+- 0 6135 6005"/>
                  <a:gd name="T13" fmla="*/ T12 w 130"/>
                  <a:gd name="T14" fmla="+- 0 3033 3033"/>
                  <a:gd name="T15" fmla="*/ 3033 h 19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30" h="194">
                    <a:moveTo>
                      <a:pt x="130" y="0"/>
                    </a:moveTo>
                    <a:lnTo>
                      <a:pt x="0" y="0"/>
                    </a:lnTo>
                    <a:lnTo>
                      <a:pt x="65" y="194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6" name="Group 3045"/>
            <p:cNvGrpSpPr>
              <a:grpSpLocks/>
            </p:cNvGrpSpPr>
            <p:nvPr/>
          </p:nvGrpSpPr>
          <p:grpSpPr bwMode="auto">
            <a:xfrm>
              <a:off x="2646" y="5483"/>
              <a:ext cx="2608" cy="324"/>
              <a:chOff x="2646" y="5483"/>
              <a:chExt cx="2608" cy="324"/>
            </a:xfrm>
          </p:grpSpPr>
          <p:sp>
            <p:nvSpPr>
              <p:cNvPr id="54" name="Freeform 3046"/>
              <p:cNvSpPr>
                <a:spLocks/>
              </p:cNvSpPr>
              <p:nvPr/>
            </p:nvSpPr>
            <p:spPr bwMode="auto">
              <a:xfrm>
                <a:off x="2646" y="5483"/>
                <a:ext cx="2608" cy="324"/>
              </a:xfrm>
              <a:custGeom>
                <a:avLst/>
                <a:gdLst>
                  <a:gd name="T0" fmla="+- 0 5254 2646"/>
                  <a:gd name="T1" fmla="*/ T0 w 2608"/>
                  <a:gd name="T2" fmla="+- 0 5806 5483"/>
                  <a:gd name="T3" fmla="*/ 5806 h 324"/>
                  <a:gd name="T4" fmla="+- 0 3937 2646"/>
                  <a:gd name="T5" fmla="*/ T4 w 2608"/>
                  <a:gd name="T6" fmla="+- 0 5483 5483"/>
                  <a:gd name="T7" fmla="*/ 5483 h 324"/>
                  <a:gd name="T8" fmla="+- 0 2646 2646"/>
                  <a:gd name="T9" fmla="*/ T8 w 2608"/>
                  <a:gd name="T10" fmla="+- 0 5805 5483"/>
                  <a:gd name="T11" fmla="*/ 5805 h 32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2608" h="324">
                    <a:moveTo>
                      <a:pt x="2608" y="323"/>
                    </a:moveTo>
                    <a:lnTo>
                      <a:pt x="1291" y="0"/>
                    </a:lnTo>
                    <a:lnTo>
                      <a:pt x="0" y="322"/>
                    </a:lnTo>
                  </a:path>
                </a:pathLst>
              </a:custGeom>
              <a:noFill/>
              <a:ln w="19354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7" name="Group 3043"/>
            <p:cNvGrpSpPr>
              <a:grpSpLocks/>
            </p:cNvGrpSpPr>
            <p:nvPr/>
          </p:nvGrpSpPr>
          <p:grpSpPr bwMode="auto">
            <a:xfrm>
              <a:off x="5223" y="5739"/>
              <a:ext cx="204" cy="126"/>
              <a:chOff x="5223" y="5739"/>
              <a:chExt cx="204" cy="126"/>
            </a:xfrm>
          </p:grpSpPr>
          <p:sp>
            <p:nvSpPr>
              <p:cNvPr id="53" name="Freeform 3044"/>
              <p:cNvSpPr>
                <a:spLocks/>
              </p:cNvSpPr>
              <p:nvPr/>
            </p:nvSpPr>
            <p:spPr bwMode="auto">
              <a:xfrm>
                <a:off x="5223" y="5739"/>
                <a:ext cx="204" cy="126"/>
              </a:xfrm>
              <a:custGeom>
                <a:avLst/>
                <a:gdLst>
                  <a:gd name="T0" fmla="+- 0 5253 5223"/>
                  <a:gd name="T1" fmla="*/ T0 w 204"/>
                  <a:gd name="T2" fmla="+- 0 5739 5739"/>
                  <a:gd name="T3" fmla="*/ 5739 h 126"/>
                  <a:gd name="T4" fmla="+- 0 5223 5223"/>
                  <a:gd name="T5" fmla="*/ T4 w 204"/>
                  <a:gd name="T6" fmla="+- 0 5865 5739"/>
                  <a:gd name="T7" fmla="*/ 5865 h 126"/>
                  <a:gd name="T8" fmla="+- 0 5426 5223"/>
                  <a:gd name="T9" fmla="*/ T8 w 204"/>
                  <a:gd name="T10" fmla="+- 0 5848 5739"/>
                  <a:gd name="T11" fmla="*/ 5848 h 126"/>
                  <a:gd name="T12" fmla="+- 0 5253 5223"/>
                  <a:gd name="T13" fmla="*/ T12 w 204"/>
                  <a:gd name="T14" fmla="+- 0 5739 5739"/>
                  <a:gd name="T15" fmla="*/ 5739 h 12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4" h="126">
                    <a:moveTo>
                      <a:pt x="30" y="0"/>
                    </a:moveTo>
                    <a:lnTo>
                      <a:pt x="0" y="126"/>
                    </a:lnTo>
                    <a:lnTo>
                      <a:pt x="203" y="109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8" name="Group 3041"/>
            <p:cNvGrpSpPr>
              <a:grpSpLocks/>
            </p:cNvGrpSpPr>
            <p:nvPr/>
          </p:nvGrpSpPr>
          <p:grpSpPr bwMode="auto">
            <a:xfrm>
              <a:off x="2474" y="5739"/>
              <a:ext cx="204" cy="126"/>
              <a:chOff x="2474" y="5739"/>
              <a:chExt cx="204" cy="126"/>
            </a:xfrm>
          </p:grpSpPr>
          <p:sp>
            <p:nvSpPr>
              <p:cNvPr id="52" name="Freeform 3042"/>
              <p:cNvSpPr>
                <a:spLocks/>
              </p:cNvSpPr>
              <p:nvPr/>
            </p:nvSpPr>
            <p:spPr bwMode="auto">
              <a:xfrm>
                <a:off x="2474" y="5739"/>
                <a:ext cx="204" cy="126"/>
              </a:xfrm>
              <a:custGeom>
                <a:avLst/>
                <a:gdLst>
                  <a:gd name="T0" fmla="+- 0 2646 2474"/>
                  <a:gd name="T1" fmla="*/ T0 w 204"/>
                  <a:gd name="T2" fmla="+- 0 5739 5739"/>
                  <a:gd name="T3" fmla="*/ 5739 h 126"/>
                  <a:gd name="T4" fmla="+- 0 2474 2474"/>
                  <a:gd name="T5" fmla="*/ T4 w 204"/>
                  <a:gd name="T6" fmla="+- 0 5848 5739"/>
                  <a:gd name="T7" fmla="*/ 5848 h 126"/>
                  <a:gd name="T8" fmla="+- 0 2677 2474"/>
                  <a:gd name="T9" fmla="*/ T8 w 204"/>
                  <a:gd name="T10" fmla="+- 0 5864 5739"/>
                  <a:gd name="T11" fmla="*/ 5864 h 126"/>
                  <a:gd name="T12" fmla="+- 0 2646 2474"/>
                  <a:gd name="T13" fmla="*/ T12 w 204"/>
                  <a:gd name="T14" fmla="+- 0 5739 5739"/>
                  <a:gd name="T15" fmla="*/ 5739 h 12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4" h="126">
                    <a:moveTo>
                      <a:pt x="172" y="0"/>
                    </a:moveTo>
                    <a:lnTo>
                      <a:pt x="0" y="109"/>
                    </a:lnTo>
                    <a:lnTo>
                      <a:pt x="203" y="125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9" name="Group 3039"/>
            <p:cNvGrpSpPr>
              <a:grpSpLocks/>
            </p:cNvGrpSpPr>
            <p:nvPr/>
          </p:nvGrpSpPr>
          <p:grpSpPr bwMode="auto">
            <a:xfrm>
              <a:off x="1438" y="7494"/>
              <a:ext cx="9022" cy="366"/>
              <a:chOff x="1438" y="7494"/>
              <a:chExt cx="9022" cy="366"/>
            </a:xfrm>
          </p:grpSpPr>
          <p:sp>
            <p:nvSpPr>
              <p:cNvPr id="51" name="Freeform 3040"/>
              <p:cNvSpPr>
                <a:spLocks/>
              </p:cNvSpPr>
              <p:nvPr/>
            </p:nvSpPr>
            <p:spPr bwMode="auto">
              <a:xfrm>
                <a:off x="1438" y="7494"/>
                <a:ext cx="9022" cy="366"/>
              </a:xfrm>
              <a:custGeom>
                <a:avLst/>
                <a:gdLst>
                  <a:gd name="T0" fmla="+- 0 10459 1438"/>
                  <a:gd name="T1" fmla="*/ T0 w 9022"/>
                  <a:gd name="T2" fmla="+- 0 7494 7494"/>
                  <a:gd name="T3" fmla="*/ 7494 h 366"/>
                  <a:gd name="T4" fmla="+- 0 1438 1438"/>
                  <a:gd name="T5" fmla="*/ T4 w 9022"/>
                  <a:gd name="T6" fmla="+- 0 7494 7494"/>
                  <a:gd name="T7" fmla="*/ 7494 h 366"/>
                  <a:gd name="T8" fmla="+- 0 1438 1438"/>
                  <a:gd name="T9" fmla="*/ T8 w 9022"/>
                  <a:gd name="T10" fmla="+- 0 7677 7494"/>
                  <a:gd name="T11" fmla="*/ 7677 h 366"/>
                  <a:gd name="T12" fmla="+- 0 5948 1438"/>
                  <a:gd name="T13" fmla="*/ T12 w 9022"/>
                  <a:gd name="T14" fmla="+- 0 7860 7494"/>
                  <a:gd name="T15" fmla="*/ 7860 h 366"/>
                  <a:gd name="T16" fmla="+- 0 10459 1438"/>
                  <a:gd name="T17" fmla="*/ T16 w 9022"/>
                  <a:gd name="T18" fmla="+- 0 7677 7494"/>
                  <a:gd name="T19" fmla="*/ 7677 h 366"/>
                  <a:gd name="T20" fmla="+- 0 10459 1438"/>
                  <a:gd name="T21" fmla="*/ T20 w 9022"/>
                  <a:gd name="T22" fmla="+- 0 7494 7494"/>
                  <a:gd name="T23" fmla="*/ 7494 h 36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</a:cxnLst>
                <a:rect l="0" t="0" r="r" b="b"/>
                <a:pathLst>
                  <a:path w="9022" h="366">
                    <a:moveTo>
                      <a:pt x="9021" y="0"/>
                    </a:moveTo>
                    <a:lnTo>
                      <a:pt x="0" y="0"/>
                    </a:lnTo>
                    <a:lnTo>
                      <a:pt x="0" y="183"/>
                    </a:lnTo>
                    <a:lnTo>
                      <a:pt x="4510" y="366"/>
                    </a:lnTo>
                    <a:lnTo>
                      <a:pt x="9021" y="183"/>
                    </a:lnTo>
                    <a:lnTo>
                      <a:pt x="9021" y="0"/>
                    </a:lnTo>
                    <a:close/>
                  </a:path>
                </a:pathLst>
              </a:custGeom>
              <a:solidFill>
                <a:srgbClr val="7E7E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0" name="Group 3028"/>
            <p:cNvGrpSpPr>
              <a:grpSpLocks/>
            </p:cNvGrpSpPr>
            <p:nvPr/>
          </p:nvGrpSpPr>
          <p:grpSpPr bwMode="auto">
            <a:xfrm>
              <a:off x="1438" y="240"/>
              <a:ext cx="9022" cy="7620"/>
              <a:chOff x="1438" y="240"/>
              <a:chExt cx="9022" cy="7620"/>
            </a:xfrm>
          </p:grpSpPr>
          <p:sp>
            <p:nvSpPr>
              <p:cNvPr id="41" name="Freeform 3038"/>
              <p:cNvSpPr>
                <a:spLocks/>
              </p:cNvSpPr>
              <p:nvPr/>
            </p:nvSpPr>
            <p:spPr bwMode="auto">
              <a:xfrm>
                <a:off x="1438" y="7494"/>
                <a:ext cx="9022" cy="366"/>
              </a:xfrm>
              <a:custGeom>
                <a:avLst/>
                <a:gdLst>
                  <a:gd name="T0" fmla="+- 0 1438 1438"/>
                  <a:gd name="T1" fmla="*/ T0 w 9022"/>
                  <a:gd name="T2" fmla="+- 0 7494 7494"/>
                  <a:gd name="T3" fmla="*/ 7494 h 366"/>
                  <a:gd name="T4" fmla="+- 0 1438 1438"/>
                  <a:gd name="T5" fmla="*/ T4 w 9022"/>
                  <a:gd name="T6" fmla="+- 0 7677 7494"/>
                  <a:gd name="T7" fmla="*/ 7677 h 366"/>
                  <a:gd name="T8" fmla="+- 0 5948 1438"/>
                  <a:gd name="T9" fmla="*/ T8 w 9022"/>
                  <a:gd name="T10" fmla="+- 0 7860 7494"/>
                  <a:gd name="T11" fmla="*/ 7860 h 366"/>
                  <a:gd name="T12" fmla="+- 0 10459 1438"/>
                  <a:gd name="T13" fmla="*/ T12 w 9022"/>
                  <a:gd name="T14" fmla="+- 0 7677 7494"/>
                  <a:gd name="T15" fmla="*/ 7677 h 366"/>
                  <a:gd name="T16" fmla="+- 0 10459 1438"/>
                  <a:gd name="T17" fmla="*/ T16 w 9022"/>
                  <a:gd name="T18" fmla="+- 0 7494 7494"/>
                  <a:gd name="T19" fmla="*/ 7494 h 366"/>
                  <a:gd name="T20" fmla="+- 0 1438 1438"/>
                  <a:gd name="T21" fmla="*/ T20 w 9022"/>
                  <a:gd name="T22" fmla="+- 0 7494 7494"/>
                  <a:gd name="T23" fmla="*/ 7494 h 36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</a:cxnLst>
                <a:rect l="0" t="0" r="r" b="b"/>
                <a:pathLst>
                  <a:path w="9022" h="366">
                    <a:moveTo>
                      <a:pt x="0" y="0"/>
                    </a:moveTo>
                    <a:lnTo>
                      <a:pt x="0" y="183"/>
                    </a:lnTo>
                    <a:lnTo>
                      <a:pt x="4510" y="366"/>
                    </a:lnTo>
                    <a:lnTo>
                      <a:pt x="9021" y="183"/>
                    </a:lnTo>
                    <a:lnTo>
                      <a:pt x="9021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645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42" name="Text Box 3037"/>
              <p:cNvSpPr txBox="1">
                <a:spLocks noChangeArrowheads="1"/>
              </p:cNvSpPr>
              <p:nvPr/>
            </p:nvSpPr>
            <p:spPr bwMode="auto">
              <a:xfrm>
                <a:off x="2657" y="240"/>
                <a:ext cx="6827" cy="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21590" marR="18415" algn="ctr">
                  <a:lnSpc>
                    <a:spcPts val="975"/>
                  </a:lnSpc>
                  <a:spcBef>
                    <a:spcPts val="335"/>
                  </a:spcBef>
                  <a:spcAft>
                    <a:spcPts val="0"/>
                  </a:spcAft>
                </a:pPr>
                <a:r>
                  <a:rPr lang="en-US" sz="8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Sınıf / Şube Rehber</a:t>
                </a:r>
                <a:r>
                  <a:rPr lang="en-US" sz="800" b="1" spc="10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24130" marR="18415" algn="ctr"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Madde kullandığından şüphelendiği öğrenciyi gözlemler, gizlilik ilkesi çerçevesinde, Rehberlik  </a:t>
                </a:r>
                <a:r>
                  <a:rPr lang="en-US" sz="800" spc="1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Servisine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22860" marR="18415" algn="ctr"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yönlendirir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3" name="Text Box 3036"/>
              <p:cNvSpPr txBox="1">
                <a:spLocks noChangeArrowheads="1"/>
              </p:cNvSpPr>
              <p:nvPr/>
            </p:nvSpPr>
            <p:spPr bwMode="auto">
              <a:xfrm>
                <a:off x="3815" y="1459"/>
                <a:ext cx="4511" cy="1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Bef>
                    <a:spcPts val="10"/>
                  </a:spcBef>
                  <a:spcAft>
                    <a:spcPts val="0"/>
                  </a:spcAft>
                </a:pPr>
                <a:r>
                  <a:rPr lang="en-US" sz="6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57150" marR="50800" algn="ctr">
                  <a:lnSpc>
                    <a:spcPts val="975"/>
                  </a:lnSpc>
                  <a:spcAft>
                    <a:spcPts val="0"/>
                  </a:spcAft>
                </a:pPr>
                <a:r>
                  <a:rPr lang="en-US" sz="8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Rehberlik servisi (Olmadığı Durumlarda </a:t>
                </a:r>
                <a:r>
                  <a:rPr lang="en-US" sz="800" b="1" spc="1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RAM)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58420" marR="50800" algn="ctr"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Sorun hakkında bilgi toplamak amacıyla öğrenci, öğretmen, aile ile görüşmeler</a:t>
                </a:r>
                <a:r>
                  <a:rPr lang="en-US" sz="800" spc="6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yapar.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55245" marR="50800" algn="ctr">
                  <a:lnSpc>
                    <a:spcPts val="975"/>
                  </a:lnSpc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Çocuğun madde kullandığı şüphesi varsa, okul </a:t>
                </a:r>
                <a:r>
                  <a:rPr lang="en-US" sz="800" spc="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yönetimini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56515" marR="50800" algn="ctr"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bilgilendirir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4" name="Text Box 3035"/>
              <p:cNvSpPr txBox="1">
                <a:spLocks noChangeArrowheads="1"/>
              </p:cNvSpPr>
              <p:nvPr/>
            </p:nvSpPr>
            <p:spPr bwMode="auto">
              <a:xfrm>
                <a:off x="4607" y="3227"/>
                <a:ext cx="2926" cy="9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45720" marR="40640" indent="635" algn="ctr">
                  <a:spcBef>
                    <a:spcPts val="475"/>
                  </a:spcBef>
                  <a:spcAft>
                    <a:spcPts val="0"/>
                  </a:spcAft>
                </a:pPr>
                <a:r>
                  <a:rPr lang="en-US" sz="8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Rehberlik servisi </a:t>
                </a:r>
                <a:r>
                  <a:rPr lang="en-US" sz="800" b="1" spc="-1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ve </a:t>
                </a:r>
                <a:r>
                  <a:rPr lang="en-US" sz="8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okul yönetimi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Çocuğun durumu hakkındaki aileye gerekli bilgilendirme ve yönlendirmeleri</a:t>
                </a:r>
                <a:r>
                  <a:rPr lang="en-US" sz="800" spc="12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yapar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5" name="Text Box 3034"/>
              <p:cNvSpPr txBox="1">
                <a:spLocks noChangeArrowheads="1"/>
              </p:cNvSpPr>
              <p:nvPr/>
            </p:nvSpPr>
            <p:spPr bwMode="auto">
              <a:xfrm>
                <a:off x="1559" y="5848"/>
                <a:ext cx="1829" cy="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Bef>
                    <a:spcPts val="20"/>
                  </a:spcBef>
                  <a:spcAft>
                    <a:spcPts val="0"/>
                  </a:spcAft>
                </a:pPr>
                <a:r>
                  <a:rPr lang="en-US" sz="800" b="1" dirty="0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56210" marR="127635" indent="196850">
                  <a:spcAft>
                    <a:spcPts val="0"/>
                  </a:spcAft>
                </a:pPr>
                <a:r>
                  <a:rPr lang="en-US" sz="800" dirty="0" err="1">
                    <a:effectLst/>
                    <a:latin typeface="Calibri"/>
                    <a:ea typeface="Calibri"/>
                    <a:cs typeface="Times New Roman"/>
                  </a:rPr>
                  <a:t>Hastaneler</a:t>
                </a:r>
                <a:r>
                  <a:rPr lang="en-US" sz="8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260985" marR="127635">
                  <a:lnSpc>
                    <a:spcPts val="940"/>
                  </a:lnSpc>
                  <a:spcAft>
                    <a:spcPts val="0"/>
                  </a:spcAft>
                </a:pPr>
                <a:r>
                  <a:rPr lang="en-US" sz="800" dirty="0" err="1">
                    <a:effectLst/>
                    <a:latin typeface="Calibri"/>
                    <a:ea typeface="Calibri"/>
                    <a:cs typeface="Times New Roman"/>
                  </a:rPr>
                  <a:t>Çocuk</a:t>
                </a:r>
                <a:r>
                  <a:rPr lang="en-US" sz="800" dirty="0">
                    <a:effectLst/>
                    <a:latin typeface="Calibri"/>
                    <a:ea typeface="Calibri"/>
                    <a:cs typeface="Times New Roman"/>
                  </a:rPr>
                  <a:t> ve</a:t>
                </a:r>
                <a:r>
                  <a:rPr lang="en-US" sz="800" spc="55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 dirty="0" err="1">
                    <a:effectLst/>
                    <a:latin typeface="Calibri"/>
                    <a:ea typeface="Calibri"/>
                    <a:cs typeface="Times New Roman"/>
                  </a:rPr>
                  <a:t>Ergen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217170" marR="127635">
                  <a:lnSpc>
                    <a:spcPts val="940"/>
                  </a:lnSpc>
                  <a:spcAft>
                    <a:spcPts val="0"/>
                  </a:spcAft>
                </a:pPr>
                <a:r>
                  <a:rPr lang="en-US" sz="800" dirty="0" err="1">
                    <a:effectLst/>
                    <a:latin typeface="Calibri"/>
                    <a:ea typeface="Calibri"/>
                    <a:cs typeface="Times New Roman"/>
                  </a:rPr>
                  <a:t>Ruh</a:t>
                </a:r>
                <a:r>
                  <a:rPr lang="en-US" sz="8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 dirty="0" err="1">
                    <a:effectLst/>
                    <a:latin typeface="Calibri"/>
                    <a:ea typeface="Calibri"/>
                    <a:cs typeface="Times New Roman"/>
                  </a:rPr>
                  <a:t>Sağlığı</a:t>
                </a:r>
                <a:r>
                  <a:rPr lang="en-US" sz="800" spc="35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 dirty="0" err="1">
                    <a:effectLst/>
                    <a:latin typeface="Calibri"/>
                    <a:ea typeface="Calibri"/>
                    <a:cs typeface="Times New Roman"/>
                  </a:rPr>
                  <a:t>Kliniği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6" name="Text Box 3033"/>
              <p:cNvSpPr txBox="1">
                <a:spLocks noChangeArrowheads="1"/>
              </p:cNvSpPr>
              <p:nvPr/>
            </p:nvSpPr>
            <p:spPr bwMode="auto">
              <a:xfrm>
                <a:off x="4394" y="5848"/>
                <a:ext cx="1829" cy="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92075" marR="86360" algn="ctr">
                  <a:spcBef>
                    <a:spcPts val="525"/>
                  </a:spcBef>
                  <a:spcAft>
                    <a:spcPts val="0"/>
                  </a:spcAft>
                </a:pP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90170" marR="86360" algn="ctr">
                  <a:spcBef>
                    <a:spcPts val="445"/>
                  </a:spcBef>
                  <a:spcAft>
                    <a:spcPts val="0"/>
                  </a:spcAft>
                </a:pPr>
                <a:r>
                  <a:rPr lang="en-US" sz="800" dirty="0" err="1">
                    <a:effectLst/>
                    <a:latin typeface="Calibri"/>
                    <a:ea typeface="Calibri"/>
                    <a:cs typeface="Times New Roman"/>
                  </a:rPr>
                  <a:t>Emniyet</a:t>
                </a:r>
                <a:r>
                  <a:rPr lang="en-US" sz="800" spc="55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 dirty="0" err="1">
                    <a:effectLst/>
                    <a:latin typeface="Calibri"/>
                    <a:ea typeface="Calibri"/>
                    <a:cs typeface="Times New Roman"/>
                  </a:rPr>
                  <a:t>Müdürlüğü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92075" marR="86360" algn="ctr">
                  <a:lnSpc>
                    <a:spcPts val="880"/>
                  </a:lnSpc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800" dirty="0" err="1">
                    <a:effectLst/>
                    <a:latin typeface="Calibri"/>
                    <a:ea typeface="Calibri"/>
                    <a:cs typeface="Times New Roman"/>
                  </a:rPr>
                  <a:t>Adalet</a:t>
                </a:r>
                <a:r>
                  <a:rPr lang="en-US" sz="800" dirty="0">
                    <a:effectLst/>
                    <a:latin typeface="Calibri"/>
                    <a:ea typeface="Calibri"/>
                    <a:cs typeface="Times New Roman"/>
                  </a:rPr>
                  <a:t> Bakanlığı (</a:t>
                </a:r>
                <a:r>
                  <a:rPr lang="en-US" sz="800" dirty="0" err="1">
                    <a:effectLst/>
                    <a:latin typeface="Calibri"/>
                    <a:ea typeface="Calibri"/>
                    <a:cs typeface="Times New Roman"/>
                  </a:rPr>
                  <a:t>Çocuk</a:t>
                </a:r>
                <a:r>
                  <a:rPr lang="en-US" sz="8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 dirty="0" err="1">
                    <a:effectLst/>
                    <a:latin typeface="Calibri"/>
                    <a:ea typeface="Calibri"/>
                    <a:cs typeface="Times New Roman"/>
                  </a:rPr>
                  <a:t>Mahkemeleri</a:t>
                </a:r>
                <a:r>
                  <a:rPr lang="en-US" sz="800" dirty="0">
                    <a:effectLst/>
                    <a:latin typeface="Calibri"/>
                    <a:ea typeface="Calibri"/>
                    <a:cs typeface="Times New Roman"/>
                  </a:rPr>
                  <a:t>)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7" name="Text Box 3032"/>
              <p:cNvSpPr txBox="1">
                <a:spLocks noChangeArrowheads="1"/>
              </p:cNvSpPr>
              <p:nvPr/>
            </p:nvSpPr>
            <p:spPr bwMode="auto">
              <a:xfrm>
                <a:off x="2559" y="4193"/>
                <a:ext cx="2001" cy="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indent="57150">
                  <a:lnSpc>
                    <a:spcPts val="765"/>
                  </a:lnSpc>
                  <a:spcAft>
                    <a:spcPts val="0"/>
                  </a:spcAft>
                </a:pPr>
                <a:r>
                  <a:rPr lang="en-US" sz="750" dirty="0" err="1">
                    <a:effectLst/>
                    <a:latin typeface="Calibri"/>
                    <a:ea typeface="Calibri"/>
                    <a:cs typeface="Times New Roman"/>
                  </a:rPr>
                  <a:t>Madde</a:t>
                </a:r>
                <a:r>
                  <a:rPr lang="en-US" sz="75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spc="-15" dirty="0" err="1">
                    <a:effectLst/>
                    <a:latin typeface="Calibri"/>
                    <a:ea typeface="Calibri"/>
                    <a:cs typeface="Times New Roman"/>
                  </a:rPr>
                  <a:t>kullanımının</a:t>
                </a:r>
                <a:r>
                  <a:rPr lang="en-US" sz="750" spc="65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dirty="0" err="1">
                    <a:effectLst/>
                    <a:latin typeface="Calibri"/>
                    <a:ea typeface="Calibri"/>
                    <a:cs typeface="Times New Roman"/>
                  </a:rPr>
                  <a:t>bağımlılık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ts val="895"/>
                  </a:lnSpc>
                  <a:spcAft>
                    <a:spcPts val="0"/>
                  </a:spcAft>
                </a:pPr>
                <a:r>
                  <a:rPr lang="en-US" sz="750" dirty="0" err="1">
                    <a:effectLst/>
                    <a:latin typeface="Calibri"/>
                    <a:ea typeface="Calibri"/>
                    <a:cs typeface="Times New Roman"/>
                  </a:rPr>
                  <a:t>düzeyinde</a:t>
                </a:r>
                <a:r>
                  <a:rPr lang="en-US" sz="75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spc="-15" dirty="0">
                    <a:effectLst/>
                    <a:latin typeface="Calibri"/>
                    <a:ea typeface="Calibri"/>
                    <a:cs typeface="Times New Roman"/>
                  </a:rPr>
                  <a:t>olduğu</a:t>
                </a:r>
                <a:r>
                  <a:rPr lang="en-US" sz="750" spc="-5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dirty="0" err="1">
                    <a:effectLst/>
                    <a:latin typeface="Calibri"/>
                    <a:ea typeface="Calibri"/>
                    <a:cs typeface="Times New Roman"/>
                  </a:rPr>
                  <a:t>düşünülüyorsa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8" name="Text Box 3031"/>
              <p:cNvSpPr txBox="1">
                <a:spLocks noChangeArrowheads="1"/>
              </p:cNvSpPr>
              <p:nvPr/>
            </p:nvSpPr>
            <p:spPr bwMode="auto">
              <a:xfrm>
                <a:off x="7933" y="4066"/>
                <a:ext cx="1578" cy="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lnSpc>
                    <a:spcPts val="720"/>
                  </a:lnSpc>
                  <a:spcAft>
                    <a:spcPts val="0"/>
                  </a:spcAft>
                </a:pPr>
                <a:r>
                  <a:rPr lang="en-US" sz="750" dirty="0" err="1">
                    <a:effectLst/>
                    <a:latin typeface="Calibri"/>
                    <a:ea typeface="Calibri"/>
                    <a:cs typeface="Times New Roman"/>
                  </a:rPr>
                  <a:t>Madde</a:t>
                </a:r>
                <a:r>
                  <a:rPr lang="en-US" sz="75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dirty="0" err="1">
                    <a:effectLst/>
                    <a:latin typeface="Calibri"/>
                    <a:ea typeface="Calibri"/>
                    <a:cs typeface="Times New Roman"/>
                  </a:rPr>
                  <a:t>kullanımının</a:t>
                </a:r>
                <a:r>
                  <a:rPr lang="en-US" sz="750" dirty="0">
                    <a:effectLst/>
                    <a:latin typeface="Calibri"/>
                    <a:ea typeface="Calibri"/>
                    <a:cs typeface="Times New Roman"/>
                  </a:rPr>
                  <a:t> bir</a:t>
                </a:r>
                <a:r>
                  <a:rPr lang="en-US" sz="750" spc="-7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dirty="0" err="1">
                    <a:effectLst/>
                    <a:latin typeface="Calibri"/>
                    <a:ea typeface="Calibri"/>
                    <a:cs typeface="Times New Roman"/>
                  </a:rPr>
                  <a:t>iki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ts val="805"/>
                  </a:lnSpc>
                  <a:spcAft>
                    <a:spcPts val="0"/>
                  </a:spcAft>
                </a:pPr>
                <a:r>
                  <a:rPr lang="en-US" sz="750" dirty="0" err="1">
                    <a:effectLst/>
                    <a:latin typeface="Calibri"/>
                    <a:ea typeface="Calibri"/>
                    <a:cs typeface="Times New Roman"/>
                  </a:rPr>
                  <a:t>kere</a:t>
                </a:r>
                <a:r>
                  <a:rPr lang="en-US" sz="75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spc="-20" dirty="0" err="1">
                    <a:effectLst/>
                    <a:latin typeface="Calibri"/>
                    <a:ea typeface="Calibri"/>
                    <a:cs typeface="Times New Roman"/>
                  </a:rPr>
                  <a:t>ile</a:t>
                </a:r>
                <a:r>
                  <a:rPr lang="en-US" sz="750" spc="-2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dirty="0" err="1">
                    <a:effectLst/>
                    <a:latin typeface="Calibri"/>
                    <a:ea typeface="Calibri"/>
                    <a:cs typeface="Times New Roman"/>
                  </a:rPr>
                  <a:t>sınırlı</a:t>
                </a:r>
                <a:r>
                  <a:rPr lang="en-US" sz="750" spc="1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dirty="0">
                    <a:effectLst/>
                    <a:latin typeface="Calibri"/>
                    <a:ea typeface="Calibri"/>
                    <a:cs typeface="Times New Roman"/>
                  </a:rPr>
                  <a:t>olduğu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ts val="850"/>
                  </a:lnSpc>
                  <a:spcAft>
                    <a:spcPts val="0"/>
                  </a:spcAft>
                </a:pPr>
                <a:r>
                  <a:rPr lang="en-US" sz="750" dirty="0" err="1">
                    <a:effectLst/>
                    <a:latin typeface="Calibri"/>
                    <a:ea typeface="Calibri"/>
                    <a:cs typeface="Times New Roman"/>
                  </a:rPr>
                  <a:t>düşünülüyorsa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9" name="Text Box 3030"/>
              <p:cNvSpPr txBox="1">
                <a:spLocks noChangeArrowheads="1"/>
              </p:cNvSpPr>
              <p:nvPr/>
            </p:nvSpPr>
            <p:spPr bwMode="auto">
              <a:xfrm>
                <a:off x="2900" y="4751"/>
                <a:ext cx="2073" cy="732"/>
              </a:xfrm>
              <a:prstGeom prst="rect">
                <a:avLst/>
              </a:prstGeom>
              <a:noFill/>
              <a:ln w="645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33985" marR="131445" algn="ctr">
                  <a:spcBef>
                    <a:spcPts val="335"/>
                  </a:spcBef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Çocuğun ailesiyle işbirliği yapılarak, ilgili birimlere yönlendirme</a:t>
                </a:r>
                <a:r>
                  <a:rPr lang="en-US" sz="800" spc="6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yapılır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0" name="Text Box 3029"/>
              <p:cNvSpPr txBox="1">
                <a:spLocks noChangeArrowheads="1"/>
              </p:cNvSpPr>
              <p:nvPr/>
            </p:nvSpPr>
            <p:spPr bwMode="auto">
              <a:xfrm>
                <a:off x="6740" y="4751"/>
                <a:ext cx="3536" cy="732"/>
              </a:xfrm>
              <a:prstGeom prst="rect">
                <a:avLst/>
              </a:prstGeom>
              <a:noFill/>
              <a:ln w="645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763905" marR="756285" algn="ctr">
                  <a:spcBef>
                    <a:spcPts val="135"/>
                  </a:spcBef>
                  <a:spcAft>
                    <a:spcPts val="0"/>
                  </a:spcAft>
                </a:pPr>
                <a:r>
                  <a:rPr lang="en-US" sz="8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Rehberlik</a:t>
                </a:r>
                <a:r>
                  <a:rPr lang="en-US" sz="800" b="1" spc="5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servisi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7145">
                  <a:lnSpc>
                    <a:spcPts val="880"/>
                  </a:lnSpc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Psikolojik danışman çocuğa yönelik danışmanlık işlemlerini, uzman desteği alarak,</a:t>
                </a:r>
                <a:r>
                  <a:rPr lang="en-US" sz="800" spc="13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yürütür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  <p:grpSp>
        <p:nvGrpSpPr>
          <p:cNvPr id="99" name="Group 3023"/>
          <p:cNvGrpSpPr>
            <a:grpSpLocks/>
          </p:cNvGrpSpPr>
          <p:nvPr/>
        </p:nvGrpSpPr>
        <p:grpSpPr bwMode="auto">
          <a:xfrm>
            <a:off x="1639014" y="5017954"/>
            <a:ext cx="6245353" cy="424991"/>
            <a:chOff x="3784" y="8043"/>
            <a:chExt cx="4577" cy="445"/>
          </a:xfrm>
        </p:grpSpPr>
        <p:grpSp>
          <p:nvGrpSpPr>
            <p:cNvPr id="100" name="Group 3024"/>
            <p:cNvGrpSpPr>
              <a:grpSpLocks/>
            </p:cNvGrpSpPr>
            <p:nvPr/>
          </p:nvGrpSpPr>
          <p:grpSpPr bwMode="auto">
            <a:xfrm>
              <a:off x="3784" y="8043"/>
              <a:ext cx="4577" cy="445"/>
              <a:chOff x="3784" y="8043"/>
              <a:chExt cx="4577" cy="445"/>
            </a:xfrm>
          </p:grpSpPr>
          <p:sp>
            <p:nvSpPr>
              <p:cNvPr id="101" name="Freeform 3026"/>
              <p:cNvSpPr>
                <a:spLocks/>
              </p:cNvSpPr>
              <p:nvPr/>
            </p:nvSpPr>
            <p:spPr bwMode="auto">
              <a:xfrm>
                <a:off x="3784" y="8043"/>
                <a:ext cx="4572" cy="439"/>
              </a:xfrm>
              <a:custGeom>
                <a:avLst/>
                <a:gdLst>
                  <a:gd name="T0" fmla="+- 0 4004 3784"/>
                  <a:gd name="T1" fmla="*/ T0 w 4572"/>
                  <a:gd name="T2" fmla="+- 0 8482 8043"/>
                  <a:gd name="T3" fmla="*/ 8482 h 439"/>
                  <a:gd name="T4" fmla="+- 0 8136 3784"/>
                  <a:gd name="T5" fmla="*/ T4 w 4572"/>
                  <a:gd name="T6" fmla="+- 0 8482 8043"/>
                  <a:gd name="T7" fmla="*/ 8482 h 439"/>
                  <a:gd name="T8" fmla="+- 0 8187 3784"/>
                  <a:gd name="T9" fmla="*/ T8 w 4572"/>
                  <a:gd name="T10" fmla="+- 0 8476 8043"/>
                  <a:gd name="T11" fmla="*/ 8476 h 439"/>
                  <a:gd name="T12" fmla="+- 0 8274 3784"/>
                  <a:gd name="T13" fmla="*/ T12 w 4572"/>
                  <a:gd name="T14" fmla="+- 0 8434 8043"/>
                  <a:gd name="T15" fmla="*/ 8434 h 439"/>
                  <a:gd name="T16" fmla="+- 0 8333 3784"/>
                  <a:gd name="T17" fmla="*/ T16 w 4572"/>
                  <a:gd name="T18" fmla="+- 0 8359 8043"/>
                  <a:gd name="T19" fmla="*/ 8359 h 439"/>
                  <a:gd name="T20" fmla="+- 0 8356 3784"/>
                  <a:gd name="T21" fmla="*/ T20 w 4572"/>
                  <a:gd name="T22" fmla="+- 0 8262 8043"/>
                  <a:gd name="T23" fmla="*/ 8262 h 439"/>
                  <a:gd name="T24" fmla="+- 0 8350 3784"/>
                  <a:gd name="T25" fmla="*/ T24 w 4572"/>
                  <a:gd name="T26" fmla="+- 0 8212 8043"/>
                  <a:gd name="T27" fmla="*/ 8212 h 439"/>
                  <a:gd name="T28" fmla="+- 0 8308 3784"/>
                  <a:gd name="T29" fmla="*/ T28 w 4572"/>
                  <a:gd name="T30" fmla="+- 0 8125 8043"/>
                  <a:gd name="T31" fmla="*/ 8125 h 439"/>
                  <a:gd name="T32" fmla="+- 0 8233 3784"/>
                  <a:gd name="T33" fmla="*/ T32 w 4572"/>
                  <a:gd name="T34" fmla="+- 0 8065 8043"/>
                  <a:gd name="T35" fmla="*/ 8065 h 439"/>
                  <a:gd name="T36" fmla="+- 0 8136 3784"/>
                  <a:gd name="T37" fmla="*/ T36 w 4572"/>
                  <a:gd name="T38" fmla="+- 0 8043 8043"/>
                  <a:gd name="T39" fmla="*/ 8043 h 439"/>
                  <a:gd name="T40" fmla="+- 0 4004 3784"/>
                  <a:gd name="T41" fmla="*/ T40 w 4572"/>
                  <a:gd name="T42" fmla="+- 0 8043 8043"/>
                  <a:gd name="T43" fmla="*/ 8043 h 439"/>
                  <a:gd name="T44" fmla="+- 0 3907 3784"/>
                  <a:gd name="T45" fmla="*/ T44 w 4572"/>
                  <a:gd name="T46" fmla="+- 0 8065 8043"/>
                  <a:gd name="T47" fmla="*/ 8065 h 439"/>
                  <a:gd name="T48" fmla="+- 0 3832 3784"/>
                  <a:gd name="T49" fmla="*/ T48 w 4572"/>
                  <a:gd name="T50" fmla="+- 0 8125 8043"/>
                  <a:gd name="T51" fmla="*/ 8125 h 439"/>
                  <a:gd name="T52" fmla="+- 0 3790 3784"/>
                  <a:gd name="T53" fmla="*/ T52 w 4572"/>
                  <a:gd name="T54" fmla="+- 0 8212 8043"/>
                  <a:gd name="T55" fmla="*/ 8212 h 439"/>
                  <a:gd name="T56" fmla="+- 0 3784 3784"/>
                  <a:gd name="T57" fmla="*/ T56 w 4572"/>
                  <a:gd name="T58" fmla="+- 0 8262 8043"/>
                  <a:gd name="T59" fmla="*/ 8262 h 439"/>
                  <a:gd name="T60" fmla="+- 0 3790 3784"/>
                  <a:gd name="T61" fmla="*/ T60 w 4572"/>
                  <a:gd name="T62" fmla="+- 0 8313 8043"/>
                  <a:gd name="T63" fmla="*/ 8313 h 439"/>
                  <a:gd name="T64" fmla="+- 0 3832 3784"/>
                  <a:gd name="T65" fmla="*/ T64 w 4572"/>
                  <a:gd name="T66" fmla="+- 0 8400 8043"/>
                  <a:gd name="T67" fmla="*/ 8400 h 439"/>
                  <a:gd name="T68" fmla="+- 0 3907 3784"/>
                  <a:gd name="T69" fmla="*/ T68 w 4572"/>
                  <a:gd name="T70" fmla="+- 0 8459 8043"/>
                  <a:gd name="T71" fmla="*/ 8459 h 439"/>
                  <a:gd name="T72" fmla="+- 0 4004 3784"/>
                  <a:gd name="T73" fmla="*/ T72 w 4572"/>
                  <a:gd name="T74" fmla="+- 0 8482 8043"/>
                  <a:gd name="T75" fmla="*/ 8482 h 43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</a:cxnLst>
                <a:rect l="0" t="0" r="r" b="b"/>
                <a:pathLst>
                  <a:path w="4572" h="439">
                    <a:moveTo>
                      <a:pt x="220" y="439"/>
                    </a:moveTo>
                    <a:lnTo>
                      <a:pt x="4352" y="439"/>
                    </a:lnTo>
                    <a:lnTo>
                      <a:pt x="4403" y="433"/>
                    </a:lnTo>
                    <a:lnTo>
                      <a:pt x="4490" y="391"/>
                    </a:lnTo>
                    <a:lnTo>
                      <a:pt x="4549" y="316"/>
                    </a:lnTo>
                    <a:lnTo>
                      <a:pt x="4572" y="219"/>
                    </a:lnTo>
                    <a:lnTo>
                      <a:pt x="4566" y="169"/>
                    </a:lnTo>
                    <a:lnTo>
                      <a:pt x="4524" y="82"/>
                    </a:lnTo>
                    <a:lnTo>
                      <a:pt x="4449" y="22"/>
                    </a:lnTo>
                    <a:lnTo>
                      <a:pt x="4352" y="0"/>
                    </a:lnTo>
                    <a:lnTo>
                      <a:pt x="220" y="0"/>
                    </a:lnTo>
                    <a:lnTo>
                      <a:pt x="123" y="22"/>
                    </a:lnTo>
                    <a:lnTo>
                      <a:pt x="48" y="82"/>
                    </a:lnTo>
                    <a:lnTo>
                      <a:pt x="6" y="169"/>
                    </a:lnTo>
                    <a:lnTo>
                      <a:pt x="0" y="219"/>
                    </a:lnTo>
                    <a:lnTo>
                      <a:pt x="6" y="270"/>
                    </a:lnTo>
                    <a:lnTo>
                      <a:pt x="48" y="357"/>
                    </a:lnTo>
                    <a:lnTo>
                      <a:pt x="123" y="416"/>
                    </a:lnTo>
                    <a:lnTo>
                      <a:pt x="220" y="439"/>
                    </a:lnTo>
                    <a:close/>
                  </a:path>
                </a:pathLst>
              </a:custGeom>
              <a:noFill/>
              <a:ln w="645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1200"/>
              </a:p>
            </p:txBody>
          </p:sp>
          <p:sp>
            <p:nvSpPr>
              <p:cNvPr id="102" name="Text Box 3025"/>
              <p:cNvSpPr txBox="1">
                <a:spLocks noChangeArrowheads="1"/>
              </p:cNvSpPr>
              <p:nvPr/>
            </p:nvSpPr>
            <p:spPr bwMode="auto">
              <a:xfrm>
                <a:off x="3985" y="8139"/>
                <a:ext cx="4376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148080" indent="-854075" algn="ctr">
                  <a:lnSpc>
                    <a:spcPts val="880"/>
                  </a:lnSpc>
                  <a:spcBef>
                    <a:spcPts val="240"/>
                  </a:spcBef>
                  <a:spcAft>
                    <a:spcPts val="0"/>
                  </a:spcAft>
                </a:pPr>
                <a:r>
                  <a:rPr lang="en-US" sz="1200" b="1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Sınıf Öğretmeni / Rehber </a:t>
                </a:r>
                <a:r>
                  <a:rPr lang="en-US" sz="1200" b="1" dirty="0" err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n</a:t>
                </a: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 tarafından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izleme</a:t>
                </a: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/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değerlendirme</a:t>
                </a:r>
                <a:endParaRPr lang="tr-TR" sz="12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  <p:grpSp>
        <p:nvGrpSpPr>
          <p:cNvPr id="103" name="Group 3018"/>
          <p:cNvGrpSpPr>
            <a:grpSpLocks/>
          </p:cNvGrpSpPr>
          <p:nvPr/>
        </p:nvGrpSpPr>
        <p:grpSpPr bwMode="auto">
          <a:xfrm>
            <a:off x="1990946" y="5750959"/>
            <a:ext cx="5341620" cy="232410"/>
            <a:chOff x="1681" y="8750"/>
            <a:chExt cx="8412" cy="366"/>
          </a:xfrm>
        </p:grpSpPr>
        <p:grpSp>
          <p:nvGrpSpPr>
            <p:cNvPr id="104" name="Group 3021"/>
            <p:cNvGrpSpPr>
              <a:grpSpLocks/>
            </p:cNvGrpSpPr>
            <p:nvPr/>
          </p:nvGrpSpPr>
          <p:grpSpPr bwMode="auto">
            <a:xfrm>
              <a:off x="1681" y="8750"/>
              <a:ext cx="8412" cy="366"/>
              <a:chOff x="1681" y="8750"/>
              <a:chExt cx="8412" cy="366"/>
            </a:xfrm>
          </p:grpSpPr>
          <p:sp>
            <p:nvSpPr>
              <p:cNvPr id="107" name="Freeform 3022"/>
              <p:cNvSpPr>
                <a:spLocks/>
              </p:cNvSpPr>
              <p:nvPr/>
            </p:nvSpPr>
            <p:spPr bwMode="auto">
              <a:xfrm>
                <a:off x="1681" y="8750"/>
                <a:ext cx="8412" cy="366"/>
              </a:xfrm>
              <a:custGeom>
                <a:avLst/>
                <a:gdLst>
                  <a:gd name="T0" fmla="+- 0 10093 1681"/>
                  <a:gd name="T1" fmla="*/ T0 w 8412"/>
                  <a:gd name="T2" fmla="+- 0 8750 8750"/>
                  <a:gd name="T3" fmla="*/ 8750 h 366"/>
                  <a:gd name="T4" fmla="+- 0 1681 1681"/>
                  <a:gd name="T5" fmla="*/ T4 w 8412"/>
                  <a:gd name="T6" fmla="+- 0 8750 8750"/>
                  <a:gd name="T7" fmla="*/ 8750 h 366"/>
                  <a:gd name="T8" fmla="+- 0 1681 1681"/>
                  <a:gd name="T9" fmla="*/ T8 w 8412"/>
                  <a:gd name="T10" fmla="+- 0 8933 8750"/>
                  <a:gd name="T11" fmla="*/ 8933 h 366"/>
                  <a:gd name="T12" fmla="+- 0 5887 1681"/>
                  <a:gd name="T13" fmla="*/ T12 w 8412"/>
                  <a:gd name="T14" fmla="+- 0 9116 8750"/>
                  <a:gd name="T15" fmla="*/ 9116 h 366"/>
                  <a:gd name="T16" fmla="+- 0 10093 1681"/>
                  <a:gd name="T17" fmla="*/ T16 w 8412"/>
                  <a:gd name="T18" fmla="+- 0 8933 8750"/>
                  <a:gd name="T19" fmla="*/ 8933 h 366"/>
                  <a:gd name="T20" fmla="+- 0 10093 1681"/>
                  <a:gd name="T21" fmla="*/ T20 w 8412"/>
                  <a:gd name="T22" fmla="+- 0 8750 8750"/>
                  <a:gd name="T23" fmla="*/ 8750 h 36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</a:cxnLst>
                <a:rect l="0" t="0" r="r" b="b"/>
                <a:pathLst>
                  <a:path w="8412" h="366">
                    <a:moveTo>
                      <a:pt x="8412" y="0"/>
                    </a:moveTo>
                    <a:lnTo>
                      <a:pt x="0" y="0"/>
                    </a:lnTo>
                    <a:lnTo>
                      <a:pt x="0" y="183"/>
                    </a:lnTo>
                    <a:lnTo>
                      <a:pt x="4206" y="366"/>
                    </a:lnTo>
                    <a:lnTo>
                      <a:pt x="8412" y="183"/>
                    </a:lnTo>
                    <a:lnTo>
                      <a:pt x="8412" y="0"/>
                    </a:lnTo>
                    <a:close/>
                  </a:path>
                </a:pathLst>
              </a:custGeom>
              <a:solidFill>
                <a:srgbClr val="7E7E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05" name="Group 3019"/>
            <p:cNvGrpSpPr>
              <a:grpSpLocks/>
            </p:cNvGrpSpPr>
            <p:nvPr/>
          </p:nvGrpSpPr>
          <p:grpSpPr bwMode="auto">
            <a:xfrm>
              <a:off x="1681" y="8750"/>
              <a:ext cx="8412" cy="366"/>
              <a:chOff x="1681" y="8750"/>
              <a:chExt cx="8412" cy="366"/>
            </a:xfrm>
          </p:grpSpPr>
          <p:sp>
            <p:nvSpPr>
              <p:cNvPr id="106" name="Freeform 3020"/>
              <p:cNvSpPr>
                <a:spLocks/>
              </p:cNvSpPr>
              <p:nvPr/>
            </p:nvSpPr>
            <p:spPr bwMode="auto">
              <a:xfrm>
                <a:off x="1681" y="8750"/>
                <a:ext cx="8412" cy="366"/>
              </a:xfrm>
              <a:custGeom>
                <a:avLst/>
                <a:gdLst>
                  <a:gd name="T0" fmla="+- 0 1681 1681"/>
                  <a:gd name="T1" fmla="*/ T0 w 8412"/>
                  <a:gd name="T2" fmla="+- 0 8750 8750"/>
                  <a:gd name="T3" fmla="*/ 8750 h 366"/>
                  <a:gd name="T4" fmla="+- 0 1681 1681"/>
                  <a:gd name="T5" fmla="*/ T4 w 8412"/>
                  <a:gd name="T6" fmla="+- 0 8933 8750"/>
                  <a:gd name="T7" fmla="*/ 8933 h 366"/>
                  <a:gd name="T8" fmla="+- 0 5887 1681"/>
                  <a:gd name="T9" fmla="*/ T8 w 8412"/>
                  <a:gd name="T10" fmla="+- 0 9116 8750"/>
                  <a:gd name="T11" fmla="*/ 9116 h 366"/>
                  <a:gd name="T12" fmla="+- 0 10093 1681"/>
                  <a:gd name="T13" fmla="*/ T12 w 8412"/>
                  <a:gd name="T14" fmla="+- 0 8933 8750"/>
                  <a:gd name="T15" fmla="*/ 8933 h 366"/>
                  <a:gd name="T16" fmla="+- 0 10093 1681"/>
                  <a:gd name="T17" fmla="*/ T16 w 8412"/>
                  <a:gd name="T18" fmla="+- 0 8750 8750"/>
                  <a:gd name="T19" fmla="*/ 8750 h 366"/>
                  <a:gd name="T20" fmla="+- 0 1681 1681"/>
                  <a:gd name="T21" fmla="*/ T20 w 8412"/>
                  <a:gd name="T22" fmla="+- 0 8750 8750"/>
                  <a:gd name="T23" fmla="*/ 8750 h 36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</a:cxnLst>
                <a:rect l="0" t="0" r="r" b="b"/>
                <a:pathLst>
                  <a:path w="8412" h="366">
                    <a:moveTo>
                      <a:pt x="0" y="0"/>
                    </a:moveTo>
                    <a:lnTo>
                      <a:pt x="0" y="183"/>
                    </a:lnTo>
                    <a:lnTo>
                      <a:pt x="4206" y="366"/>
                    </a:lnTo>
                    <a:lnTo>
                      <a:pt x="8412" y="183"/>
                    </a:lnTo>
                    <a:lnTo>
                      <a:pt x="841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645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108" name="Group 3014"/>
          <p:cNvGrpSpPr>
            <a:grpSpLocks/>
          </p:cNvGrpSpPr>
          <p:nvPr/>
        </p:nvGrpSpPr>
        <p:grpSpPr bwMode="auto">
          <a:xfrm>
            <a:off x="179512" y="5988647"/>
            <a:ext cx="8781661" cy="623949"/>
            <a:chOff x="1676" y="9379"/>
            <a:chExt cx="8788" cy="596"/>
          </a:xfrm>
        </p:grpSpPr>
        <p:grpSp>
          <p:nvGrpSpPr>
            <p:cNvPr id="109" name="Group 3015"/>
            <p:cNvGrpSpPr>
              <a:grpSpLocks/>
            </p:cNvGrpSpPr>
            <p:nvPr/>
          </p:nvGrpSpPr>
          <p:grpSpPr bwMode="auto">
            <a:xfrm>
              <a:off x="1676" y="9379"/>
              <a:ext cx="8788" cy="596"/>
              <a:chOff x="1676" y="9379"/>
              <a:chExt cx="8788" cy="596"/>
            </a:xfrm>
          </p:grpSpPr>
          <p:sp>
            <p:nvSpPr>
              <p:cNvPr id="110" name="Freeform 3017"/>
              <p:cNvSpPr>
                <a:spLocks/>
              </p:cNvSpPr>
              <p:nvPr/>
            </p:nvSpPr>
            <p:spPr bwMode="auto">
              <a:xfrm>
                <a:off x="1681" y="9384"/>
                <a:ext cx="8778" cy="586"/>
              </a:xfrm>
              <a:custGeom>
                <a:avLst/>
                <a:gdLst>
                  <a:gd name="T0" fmla="+- 0 1974 1681"/>
                  <a:gd name="T1" fmla="*/ T0 w 8778"/>
                  <a:gd name="T2" fmla="+- 0 9969 9384"/>
                  <a:gd name="T3" fmla="*/ 9969 h 586"/>
                  <a:gd name="T4" fmla="+- 0 10166 1681"/>
                  <a:gd name="T5" fmla="*/ T4 w 8778"/>
                  <a:gd name="T6" fmla="+- 0 9969 9384"/>
                  <a:gd name="T7" fmla="*/ 9969 h 586"/>
                  <a:gd name="T8" fmla="+- 0 10219 1681"/>
                  <a:gd name="T9" fmla="*/ T8 w 8778"/>
                  <a:gd name="T10" fmla="+- 0 9964 9384"/>
                  <a:gd name="T11" fmla="*/ 9964 h 586"/>
                  <a:gd name="T12" fmla="+- 0 10314 1681"/>
                  <a:gd name="T13" fmla="*/ T12 w 8778"/>
                  <a:gd name="T14" fmla="+- 0 9929 9384"/>
                  <a:gd name="T15" fmla="*/ 9929 h 586"/>
                  <a:gd name="T16" fmla="+- 0 10390 1681"/>
                  <a:gd name="T17" fmla="*/ T16 w 8778"/>
                  <a:gd name="T18" fmla="+- 0 9865 9384"/>
                  <a:gd name="T19" fmla="*/ 9865 h 586"/>
                  <a:gd name="T20" fmla="+- 0 10440 1681"/>
                  <a:gd name="T21" fmla="*/ T20 w 8778"/>
                  <a:gd name="T22" fmla="+- 0 9779 9384"/>
                  <a:gd name="T23" fmla="*/ 9779 h 586"/>
                  <a:gd name="T24" fmla="+- 0 10459 1681"/>
                  <a:gd name="T25" fmla="*/ T24 w 8778"/>
                  <a:gd name="T26" fmla="+- 0 9677 9384"/>
                  <a:gd name="T27" fmla="*/ 9677 h 586"/>
                  <a:gd name="T28" fmla="+- 0 10454 1681"/>
                  <a:gd name="T29" fmla="*/ T28 w 8778"/>
                  <a:gd name="T30" fmla="+- 0 9624 9384"/>
                  <a:gd name="T31" fmla="*/ 9624 h 586"/>
                  <a:gd name="T32" fmla="+- 0 10419 1681"/>
                  <a:gd name="T33" fmla="*/ T32 w 8778"/>
                  <a:gd name="T34" fmla="+- 0 9529 9384"/>
                  <a:gd name="T35" fmla="*/ 9529 h 586"/>
                  <a:gd name="T36" fmla="+- 0 10355 1681"/>
                  <a:gd name="T37" fmla="*/ T36 w 8778"/>
                  <a:gd name="T38" fmla="+- 0 9453 9384"/>
                  <a:gd name="T39" fmla="*/ 9453 h 586"/>
                  <a:gd name="T40" fmla="+- 0 10268 1681"/>
                  <a:gd name="T41" fmla="*/ T40 w 8778"/>
                  <a:gd name="T42" fmla="+- 0 9402 9384"/>
                  <a:gd name="T43" fmla="*/ 9402 h 586"/>
                  <a:gd name="T44" fmla="+- 0 10166 1681"/>
                  <a:gd name="T45" fmla="*/ T44 w 8778"/>
                  <a:gd name="T46" fmla="+- 0 9384 9384"/>
                  <a:gd name="T47" fmla="*/ 9384 h 586"/>
                  <a:gd name="T48" fmla="+- 0 1974 1681"/>
                  <a:gd name="T49" fmla="*/ T48 w 8778"/>
                  <a:gd name="T50" fmla="+- 0 9384 9384"/>
                  <a:gd name="T51" fmla="*/ 9384 h 586"/>
                  <a:gd name="T52" fmla="+- 0 1872 1681"/>
                  <a:gd name="T53" fmla="*/ T52 w 8778"/>
                  <a:gd name="T54" fmla="+- 0 9402 9384"/>
                  <a:gd name="T55" fmla="*/ 9402 h 586"/>
                  <a:gd name="T56" fmla="+- 0 1785 1681"/>
                  <a:gd name="T57" fmla="*/ T56 w 8778"/>
                  <a:gd name="T58" fmla="+- 0 9453 9384"/>
                  <a:gd name="T59" fmla="*/ 9453 h 586"/>
                  <a:gd name="T60" fmla="+- 0 1721 1681"/>
                  <a:gd name="T61" fmla="*/ T60 w 8778"/>
                  <a:gd name="T62" fmla="+- 0 9529 9384"/>
                  <a:gd name="T63" fmla="*/ 9529 h 586"/>
                  <a:gd name="T64" fmla="+- 0 1686 1681"/>
                  <a:gd name="T65" fmla="*/ T64 w 8778"/>
                  <a:gd name="T66" fmla="+- 0 9624 9384"/>
                  <a:gd name="T67" fmla="*/ 9624 h 586"/>
                  <a:gd name="T68" fmla="+- 0 1681 1681"/>
                  <a:gd name="T69" fmla="*/ T68 w 8778"/>
                  <a:gd name="T70" fmla="+- 0 9677 9384"/>
                  <a:gd name="T71" fmla="*/ 9677 h 586"/>
                  <a:gd name="T72" fmla="+- 0 1686 1681"/>
                  <a:gd name="T73" fmla="*/ T72 w 8778"/>
                  <a:gd name="T74" fmla="+- 0 9729 9384"/>
                  <a:gd name="T75" fmla="*/ 9729 h 586"/>
                  <a:gd name="T76" fmla="+- 0 1721 1681"/>
                  <a:gd name="T77" fmla="*/ T76 w 8778"/>
                  <a:gd name="T78" fmla="+- 0 9824 9384"/>
                  <a:gd name="T79" fmla="*/ 9824 h 586"/>
                  <a:gd name="T80" fmla="+- 0 1785 1681"/>
                  <a:gd name="T81" fmla="*/ T80 w 8778"/>
                  <a:gd name="T82" fmla="+- 0 9900 9384"/>
                  <a:gd name="T83" fmla="*/ 9900 h 586"/>
                  <a:gd name="T84" fmla="+- 0 1872 1681"/>
                  <a:gd name="T85" fmla="*/ T84 w 8778"/>
                  <a:gd name="T86" fmla="+- 0 9951 9384"/>
                  <a:gd name="T87" fmla="*/ 9951 h 586"/>
                  <a:gd name="T88" fmla="+- 0 1974 1681"/>
                  <a:gd name="T89" fmla="*/ T88 w 8778"/>
                  <a:gd name="T90" fmla="+- 0 9969 9384"/>
                  <a:gd name="T91" fmla="*/ 9969 h 58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</a:cxnLst>
                <a:rect l="0" t="0" r="r" b="b"/>
                <a:pathLst>
                  <a:path w="8778" h="586">
                    <a:moveTo>
                      <a:pt x="293" y="585"/>
                    </a:moveTo>
                    <a:lnTo>
                      <a:pt x="8485" y="585"/>
                    </a:lnTo>
                    <a:lnTo>
                      <a:pt x="8538" y="580"/>
                    </a:lnTo>
                    <a:lnTo>
                      <a:pt x="8633" y="545"/>
                    </a:lnTo>
                    <a:lnTo>
                      <a:pt x="8709" y="481"/>
                    </a:lnTo>
                    <a:lnTo>
                      <a:pt x="8759" y="395"/>
                    </a:lnTo>
                    <a:lnTo>
                      <a:pt x="8778" y="293"/>
                    </a:lnTo>
                    <a:lnTo>
                      <a:pt x="8773" y="240"/>
                    </a:lnTo>
                    <a:lnTo>
                      <a:pt x="8738" y="145"/>
                    </a:lnTo>
                    <a:lnTo>
                      <a:pt x="8674" y="69"/>
                    </a:lnTo>
                    <a:lnTo>
                      <a:pt x="8587" y="18"/>
                    </a:lnTo>
                    <a:lnTo>
                      <a:pt x="8485" y="0"/>
                    </a:lnTo>
                    <a:lnTo>
                      <a:pt x="293" y="0"/>
                    </a:lnTo>
                    <a:lnTo>
                      <a:pt x="191" y="18"/>
                    </a:lnTo>
                    <a:lnTo>
                      <a:pt x="104" y="69"/>
                    </a:lnTo>
                    <a:lnTo>
                      <a:pt x="40" y="145"/>
                    </a:lnTo>
                    <a:lnTo>
                      <a:pt x="5" y="240"/>
                    </a:lnTo>
                    <a:lnTo>
                      <a:pt x="0" y="293"/>
                    </a:lnTo>
                    <a:lnTo>
                      <a:pt x="5" y="345"/>
                    </a:lnTo>
                    <a:lnTo>
                      <a:pt x="40" y="440"/>
                    </a:lnTo>
                    <a:lnTo>
                      <a:pt x="104" y="516"/>
                    </a:lnTo>
                    <a:lnTo>
                      <a:pt x="191" y="567"/>
                    </a:lnTo>
                    <a:lnTo>
                      <a:pt x="293" y="585"/>
                    </a:lnTo>
                    <a:close/>
                  </a:path>
                </a:pathLst>
              </a:custGeom>
              <a:noFill/>
              <a:ln w="645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1" name="Text Box 3016"/>
              <p:cNvSpPr txBox="1">
                <a:spLocks noChangeArrowheads="1"/>
              </p:cNvSpPr>
              <p:nvPr/>
            </p:nvSpPr>
            <p:spPr bwMode="auto">
              <a:xfrm>
                <a:off x="1676" y="9379"/>
                <a:ext cx="8788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2487295" algn="just">
                  <a:spcBef>
                    <a:spcPts val="285"/>
                  </a:spcBef>
                  <a:spcAft>
                    <a:spcPts val="0"/>
                  </a:spcAft>
                </a:pPr>
                <a:r>
                  <a:rPr lang="tr-TR" sz="1200" b="1" dirty="0" smtClean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                                       </a:t>
                </a:r>
                <a:r>
                  <a:rPr lang="en-US" sz="1200" b="1" dirty="0" smtClean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Okul</a:t>
                </a:r>
                <a:r>
                  <a:rPr lang="en-US" sz="1200" b="1" spc="65" dirty="0" smtClean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b="1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Yönetimi</a:t>
                </a:r>
                <a:endParaRPr lang="tr-TR" sz="1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2258695" marR="2247265" algn="ctr">
                  <a:spcBef>
                    <a:spcPts val="445"/>
                  </a:spcBef>
                  <a:spcAft>
                    <a:spcPts val="0"/>
                  </a:spcAft>
                </a:pP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İzleme</a:t>
                </a: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spc="15" dirty="0">
                    <a:effectLst/>
                    <a:latin typeface="Calibri"/>
                    <a:ea typeface="Calibri"/>
                    <a:cs typeface="Times New Roman"/>
                  </a:rPr>
                  <a:t>ve</a:t>
                </a:r>
                <a:r>
                  <a:rPr lang="en-US" sz="1200" spc="105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Değerlendirme</a:t>
                </a:r>
                <a:endParaRPr lang="tr-TR" sz="12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005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en-US" sz="3600" b="1" u="heavy" dirty="0" smtClean="0"/>
              <a:t>TEKNOLOJİ </a:t>
            </a:r>
            <a:r>
              <a:rPr lang="en-US" sz="3600" b="1" u="heavy" dirty="0"/>
              <a:t>BAĞIMLILIĞI OLAN ÇOCUĞA DESTEK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66999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89"/>
          <p:cNvGrpSpPr>
            <a:grpSpLocks/>
          </p:cNvGrpSpPr>
          <p:nvPr/>
        </p:nvGrpSpPr>
        <p:grpSpPr bwMode="auto">
          <a:xfrm>
            <a:off x="395536" y="382588"/>
            <a:ext cx="8424935" cy="7510908"/>
            <a:chOff x="1437" y="341"/>
            <a:chExt cx="9014" cy="9600"/>
          </a:xfrm>
        </p:grpSpPr>
        <p:grpSp>
          <p:nvGrpSpPr>
            <p:cNvPr id="3" name="Group 2904"/>
            <p:cNvGrpSpPr>
              <a:grpSpLocks/>
            </p:cNvGrpSpPr>
            <p:nvPr/>
          </p:nvGrpSpPr>
          <p:grpSpPr bwMode="auto">
            <a:xfrm>
              <a:off x="1770" y="7527"/>
              <a:ext cx="2414" cy="2414"/>
              <a:chOff x="1770" y="7527"/>
              <a:chExt cx="2414" cy="2414"/>
            </a:xfrm>
          </p:grpSpPr>
          <p:sp>
            <p:nvSpPr>
              <p:cNvPr id="118" name="Freeform 2907"/>
              <p:cNvSpPr>
                <a:spLocks/>
              </p:cNvSpPr>
              <p:nvPr/>
            </p:nvSpPr>
            <p:spPr bwMode="auto">
              <a:xfrm>
                <a:off x="1770" y="7527"/>
                <a:ext cx="2414" cy="2414"/>
              </a:xfrm>
              <a:custGeom>
                <a:avLst/>
                <a:gdLst>
                  <a:gd name="T0" fmla="+- 0 2678 1770"/>
                  <a:gd name="T1" fmla="*/ T0 w 2414"/>
                  <a:gd name="T2" fmla="+- 0 8269 7527"/>
                  <a:gd name="T3" fmla="*/ 8269 h 2414"/>
                  <a:gd name="T4" fmla="+- 0 2345 1770"/>
                  <a:gd name="T5" fmla="*/ T4 w 2414"/>
                  <a:gd name="T6" fmla="+- 0 8269 7527"/>
                  <a:gd name="T7" fmla="*/ 8269 h 2414"/>
                  <a:gd name="T8" fmla="+- 0 3997 1770"/>
                  <a:gd name="T9" fmla="*/ T8 w 2414"/>
                  <a:gd name="T10" fmla="+- 0 9921 7527"/>
                  <a:gd name="T11" fmla="*/ 9921 h 2414"/>
                  <a:gd name="T12" fmla="+- 0 4004 1770"/>
                  <a:gd name="T13" fmla="*/ T12 w 2414"/>
                  <a:gd name="T14" fmla="+- 0 9928 7527"/>
                  <a:gd name="T15" fmla="*/ 9928 h 2414"/>
                  <a:gd name="T16" fmla="+- 0 4012 1770"/>
                  <a:gd name="T17" fmla="*/ T16 w 2414"/>
                  <a:gd name="T18" fmla="+- 0 9934 7527"/>
                  <a:gd name="T19" fmla="*/ 9934 h 2414"/>
                  <a:gd name="T20" fmla="+- 0 4021 1770"/>
                  <a:gd name="T21" fmla="*/ T20 w 2414"/>
                  <a:gd name="T22" fmla="+- 0 9938 7527"/>
                  <a:gd name="T23" fmla="*/ 9938 h 2414"/>
                  <a:gd name="T24" fmla="+- 0 4030 1770"/>
                  <a:gd name="T25" fmla="*/ T24 w 2414"/>
                  <a:gd name="T26" fmla="+- 0 9941 7527"/>
                  <a:gd name="T27" fmla="*/ 9941 h 2414"/>
                  <a:gd name="T28" fmla="+- 0 4038 1770"/>
                  <a:gd name="T29" fmla="*/ T28 w 2414"/>
                  <a:gd name="T30" fmla="+- 0 9941 7527"/>
                  <a:gd name="T31" fmla="*/ 9941 h 2414"/>
                  <a:gd name="T32" fmla="+- 0 4048 1770"/>
                  <a:gd name="T33" fmla="*/ T32 w 2414"/>
                  <a:gd name="T34" fmla="+- 0 9937 7527"/>
                  <a:gd name="T35" fmla="*/ 9937 h 2414"/>
                  <a:gd name="T36" fmla="+- 0 4059 1770"/>
                  <a:gd name="T37" fmla="*/ T36 w 2414"/>
                  <a:gd name="T38" fmla="+- 0 9935 7527"/>
                  <a:gd name="T39" fmla="*/ 9935 h 2414"/>
                  <a:gd name="T40" fmla="+- 0 4115 1770"/>
                  <a:gd name="T41" fmla="*/ T40 w 2414"/>
                  <a:gd name="T42" fmla="+- 0 9896 7527"/>
                  <a:gd name="T43" fmla="*/ 9896 h 2414"/>
                  <a:gd name="T44" fmla="+- 0 4157 1770"/>
                  <a:gd name="T45" fmla="*/ T44 w 2414"/>
                  <a:gd name="T46" fmla="+- 0 9851 7527"/>
                  <a:gd name="T47" fmla="*/ 9851 h 2414"/>
                  <a:gd name="T48" fmla="+- 0 4179 1770"/>
                  <a:gd name="T49" fmla="*/ T48 w 2414"/>
                  <a:gd name="T50" fmla="+- 0 9806 7527"/>
                  <a:gd name="T51" fmla="*/ 9806 h 2414"/>
                  <a:gd name="T52" fmla="+- 0 4183 1770"/>
                  <a:gd name="T53" fmla="*/ T52 w 2414"/>
                  <a:gd name="T54" fmla="+- 0 9796 7527"/>
                  <a:gd name="T55" fmla="*/ 9796 h 2414"/>
                  <a:gd name="T56" fmla="+- 0 4163 1770"/>
                  <a:gd name="T57" fmla="*/ T56 w 2414"/>
                  <a:gd name="T58" fmla="+- 0 9755 7527"/>
                  <a:gd name="T59" fmla="*/ 9755 h 2414"/>
                  <a:gd name="T60" fmla="+- 0 2678 1770"/>
                  <a:gd name="T61" fmla="*/ T60 w 2414"/>
                  <a:gd name="T62" fmla="+- 0 8269 7527"/>
                  <a:gd name="T63" fmla="*/ 8269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2414" h="2414">
                    <a:moveTo>
                      <a:pt x="908" y="742"/>
                    </a:moveTo>
                    <a:lnTo>
                      <a:pt x="575" y="742"/>
                    </a:lnTo>
                    <a:lnTo>
                      <a:pt x="2227" y="2394"/>
                    </a:lnTo>
                    <a:lnTo>
                      <a:pt x="2234" y="2401"/>
                    </a:lnTo>
                    <a:lnTo>
                      <a:pt x="2242" y="2407"/>
                    </a:lnTo>
                    <a:lnTo>
                      <a:pt x="2251" y="2411"/>
                    </a:lnTo>
                    <a:lnTo>
                      <a:pt x="2260" y="2414"/>
                    </a:lnTo>
                    <a:lnTo>
                      <a:pt x="2268" y="2414"/>
                    </a:lnTo>
                    <a:lnTo>
                      <a:pt x="2278" y="2410"/>
                    </a:lnTo>
                    <a:lnTo>
                      <a:pt x="2289" y="2408"/>
                    </a:lnTo>
                    <a:lnTo>
                      <a:pt x="2345" y="2369"/>
                    </a:lnTo>
                    <a:lnTo>
                      <a:pt x="2387" y="2324"/>
                    </a:lnTo>
                    <a:lnTo>
                      <a:pt x="2409" y="2279"/>
                    </a:lnTo>
                    <a:lnTo>
                      <a:pt x="2413" y="2269"/>
                    </a:lnTo>
                    <a:lnTo>
                      <a:pt x="2393" y="2228"/>
                    </a:lnTo>
                    <a:lnTo>
                      <a:pt x="908" y="742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9" name="Freeform 2906"/>
              <p:cNvSpPr>
                <a:spLocks/>
              </p:cNvSpPr>
              <p:nvPr/>
            </p:nvSpPr>
            <p:spPr bwMode="auto">
              <a:xfrm>
                <a:off x="1770" y="7527"/>
                <a:ext cx="2414" cy="2414"/>
              </a:xfrm>
              <a:custGeom>
                <a:avLst/>
                <a:gdLst>
                  <a:gd name="T0" fmla="+- 0 1983 1770"/>
                  <a:gd name="T1" fmla="*/ T0 w 2414"/>
                  <a:gd name="T2" fmla="+- 0 8629 7527"/>
                  <a:gd name="T3" fmla="*/ 8629 h 2414"/>
                  <a:gd name="T4" fmla="+- 0 1974 1770"/>
                  <a:gd name="T5" fmla="*/ T4 w 2414"/>
                  <a:gd name="T6" fmla="+- 0 8629 7527"/>
                  <a:gd name="T7" fmla="*/ 8629 h 2414"/>
                  <a:gd name="T8" fmla="+- 0 1982 1770"/>
                  <a:gd name="T9" fmla="*/ T8 w 2414"/>
                  <a:gd name="T10" fmla="+- 0 8630 7527"/>
                  <a:gd name="T11" fmla="*/ 8630 h 2414"/>
                  <a:gd name="T12" fmla="+- 0 1983 1770"/>
                  <a:gd name="T13" fmla="*/ T12 w 2414"/>
                  <a:gd name="T14" fmla="+- 0 8629 7527"/>
                  <a:gd name="T15" fmla="*/ 8629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14" h="2414">
                    <a:moveTo>
                      <a:pt x="213" y="1102"/>
                    </a:moveTo>
                    <a:lnTo>
                      <a:pt x="204" y="1102"/>
                    </a:lnTo>
                    <a:lnTo>
                      <a:pt x="212" y="1103"/>
                    </a:lnTo>
                    <a:lnTo>
                      <a:pt x="213" y="1102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20" name="Freeform 2905"/>
              <p:cNvSpPr>
                <a:spLocks/>
              </p:cNvSpPr>
              <p:nvPr/>
            </p:nvSpPr>
            <p:spPr bwMode="auto">
              <a:xfrm>
                <a:off x="1770" y="7527"/>
                <a:ext cx="2414" cy="2414"/>
              </a:xfrm>
              <a:custGeom>
                <a:avLst/>
                <a:gdLst>
                  <a:gd name="T0" fmla="+- 0 2669 1770"/>
                  <a:gd name="T1" fmla="*/ T0 w 2414"/>
                  <a:gd name="T2" fmla="+- 0 7527 7527"/>
                  <a:gd name="T3" fmla="*/ 7527 h 2414"/>
                  <a:gd name="T4" fmla="+- 0 1778 1770"/>
                  <a:gd name="T5" fmla="*/ T4 w 2414"/>
                  <a:gd name="T6" fmla="+- 0 8406 7527"/>
                  <a:gd name="T7" fmla="*/ 8406 h 2414"/>
                  <a:gd name="T8" fmla="+- 0 1770 1770"/>
                  <a:gd name="T9" fmla="*/ T8 w 2414"/>
                  <a:gd name="T10" fmla="+- 0 8418 7527"/>
                  <a:gd name="T11" fmla="*/ 8418 h 2414"/>
                  <a:gd name="T12" fmla="+- 0 1770 1770"/>
                  <a:gd name="T13" fmla="*/ T12 w 2414"/>
                  <a:gd name="T14" fmla="+- 0 8426 7527"/>
                  <a:gd name="T15" fmla="*/ 8426 h 2414"/>
                  <a:gd name="T16" fmla="+- 0 1770 1770"/>
                  <a:gd name="T17" fmla="*/ T16 w 2414"/>
                  <a:gd name="T18" fmla="+- 0 8435 7527"/>
                  <a:gd name="T19" fmla="*/ 8435 h 2414"/>
                  <a:gd name="T20" fmla="+- 0 1807 1770"/>
                  <a:gd name="T21" fmla="*/ T20 w 2414"/>
                  <a:gd name="T22" fmla="+- 0 8495 7527"/>
                  <a:gd name="T23" fmla="*/ 8495 h 2414"/>
                  <a:gd name="T24" fmla="+- 0 1817 1770"/>
                  <a:gd name="T25" fmla="*/ T24 w 2414"/>
                  <a:gd name="T26" fmla="+- 0 8508 7527"/>
                  <a:gd name="T27" fmla="*/ 8508 h 2414"/>
                  <a:gd name="T28" fmla="+- 0 1868 1770"/>
                  <a:gd name="T29" fmla="*/ T28 w 2414"/>
                  <a:gd name="T30" fmla="+- 0 8562 7527"/>
                  <a:gd name="T31" fmla="*/ 8562 h 2414"/>
                  <a:gd name="T32" fmla="+- 0 1906 1770"/>
                  <a:gd name="T33" fmla="*/ T32 w 2414"/>
                  <a:gd name="T34" fmla="+- 0 8594 7527"/>
                  <a:gd name="T35" fmla="*/ 8594 h 2414"/>
                  <a:gd name="T36" fmla="+- 0 1916 1770"/>
                  <a:gd name="T37" fmla="*/ T36 w 2414"/>
                  <a:gd name="T38" fmla="+- 0 8603 7527"/>
                  <a:gd name="T39" fmla="*/ 8603 h 2414"/>
                  <a:gd name="T40" fmla="+- 0 1964 1770"/>
                  <a:gd name="T41" fmla="*/ T40 w 2414"/>
                  <a:gd name="T42" fmla="+- 0 8629 7527"/>
                  <a:gd name="T43" fmla="*/ 8629 h 2414"/>
                  <a:gd name="T44" fmla="+- 0 1974 1770"/>
                  <a:gd name="T45" fmla="*/ T44 w 2414"/>
                  <a:gd name="T46" fmla="+- 0 8629 7527"/>
                  <a:gd name="T47" fmla="*/ 8629 h 2414"/>
                  <a:gd name="T48" fmla="+- 0 1983 1770"/>
                  <a:gd name="T49" fmla="*/ T48 w 2414"/>
                  <a:gd name="T50" fmla="+- 0 8629 7527"/>
                  <a:gd name="T51" fmla="*/ 8629 h 2414"/>
                  <a:gd name="T52" fmla="+- 0 1988 1770"/>
                  <a:gd name="T53" fmla="*/ T52 w 2414"/>
                  <a:gd name="T54" fmla="+- 0 8626 7527"/>
                  <a:gd name="T55" fmla="*/ 8626 h 2414"/>
                  <a:gd name="T56" fmla="+- 0 1993 1770"/>
                  <a:gd name="T57" fmla="*/ T56 w 2414"/>
                  <a:gd name="T58" fmla="+- 0 8621 7527"/>
                  <a:gd name="T59" fmla="*/ 8621 h 2414"/>
                  <a:gd name="T60" fmla="+- 0 2345 1770"/>
                  <a:gd name="T61" fmla="*/ T60 w 2414"/>
                  <a:gd name="T62" fmla="+- 0 8269 7527"/>
                  <a:gd name="T63" fmla="*/ 8269 h 2414"/>
                  <a:gd name="T64" fmla="+- 0 2678 1770"/>
                  <a:gd name="T65" fmla="*/ T64 w 2414"/>
                  <a:gd name="T66" fmla="+- 0 8269 7527"/>
                  <a:gd name="T67" fmla="*/ 8269 h 2414"/>
                  <a:gd name="T68" fmla="+- 0 2511 1770"/>
                  <a:gd name="T69" fmla="*/ T68 w 2414"/>
                  <a:gd name="T70" fmla="+- 0 8103 7527"/>
                  <a:gd name="T71" fmla="*/ 8103 h 2414"/>
                  <a:gd name="T72" fmla="+- 0 2868 1770"/>
                  <a:gd name="T73" fmla="*/ T72 w 2414"/>
                  <a:gd name="T74" fmla="+- 0 7746 7527"/>
                  <a:gd name="T75" fmla="*/ 7746 h 2414"/>
                  <a:gd name="T76" fmla="+- 0 2872 1770"/>
                  <a:gd name="T77" fmla="*/ T76 w 2414"/>
                  <a:gd name="T78" fmla="+- 0 7740 7527"/>
                  <a:gd name="T79" fmla="*/ 7740 h 2414"/>
                  <a:gd name="T80" fmla="+- 0 2846 1770"/>
                  <a:gd name="T81" fmla="*/ T80 w 2414"/>
                  <a:gd name="T82" fmla="+- 0 7673 7527"/>
                  <a:gd name="T83" fmla="*/ 7673 h 2414"/>
                  <a:gd name="T84" fmla="+- 0 2804 1770"/>
                  <a:gd name="T85" fmla="*/ T84 w 2414"/>
                  <a:gd name="T86" fmla="+- 0 7626 7527"/>
                  <a:gd name="T87" fmla="*/ 7626 h 2414"/>
                  <a:gd name="T88" fmla="+- 0 2750 1770"/>
                  <a:gd name="T89" fmla="*/ T88 w 2414"/>
                  <a:gd name="T90" fmla="+- 0 7575 7527"/>
                  <a:gd name="T91" fmla="*/ 7575 h 2414"/>
                  <a:gd name="T92" fmla="+- 0 2699 1770"/>
                  <a:gd name="T93" fmla="*/ T92 w 2414"/>
                  <a:gd name="T94" fmla="+- 0 7536 7527"/>
                  <a:gd name="T95" fmla="*/ 7536 h 2414"/>
                  <a:gd name="T96" fmla="+- 0 2677 1770"/>
                  <a:gd name="T97" fmla="*/ T96 w 2414"/>
                  <a:gd name="T98" fmla="+- 0 7528 7527"/>
                  <a:gd name="T99" fmla="*/ 7528 h 2414"/>
                  <a:gd name="T100" fmla="+- 0 2669 1770"/>
                  <a:gd name="T101" fmla="*/ T100 w 2414"/>
                  <a:gd name="T102" fmla="+- 0 7527 7527"/>
                  <a:gd name="T103" fmla="*/ 7527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</a:cxnLst>
                <a:rect l="0" t="0" r="r" b="b"/>
                <a:pathLst>
                  <a:path w="2414" h="2414">
                    <a:moveTo>
                      <a:pt x="899" y="0"/>
                    </a:moveTo>
                    <a:lnTo>
                      <a:pt x="8" y="879"/>
                    </a:lnTo>
                    <a:lnTo>
                      <a:pt x="0" y="891"/>
                    </a:lnTo>
                    <a:lnTo>
                      <a:pt x="0" y="899"/>
                    </a:lnTo>
                    <a:lnTo>
                      <a:pt x="0" y="908"/>
                    </a:lnTo>
                    <a:lnTo>
                      <a:pt x="37" y="968"/>
                    </a:lnTo>
                    <a:lnTo>
                      <a:pt x="47" y="981"/>
                    </a:lnTo>
                    <a:lnTo>
                      <a:pt x="98" y="1035"/>
                    </a:lnTo>
                    <a:lnTo>
                      <a:pt x="136" y="1067"/>
                    </a:lnTo>
                    <a:lnTo>
                      <a:pt x="146" y="1076"/>
                    </a:lnTo>
                    <a:lnTo>
                      <a:pt x="194" y="1102"/>
                    </a:lnTo>
                    <a:lnTo>
                      <a:pt x="204" y="1102"/>
                    </a:lnTo>
                    <a:lnTo>
                      <a:pt x="213" y="1102"/>
                    </a:lnTo>
                    <a:lnTo>
                      <a:pt x="218" y="1099"/>
                    </a:lnTo>
                    <a:lnTo>
                      <a:pt x="223" y="1094"/>
                    </a:lnTo>
                    <a:lnTo>
                      <a:pt x="575" y="742"/>
                    </a:lnTo>
                    <a:lnTo>
                      <a:pt x="908" y="742"/>
                    </a:lnTo>
                    <a:lnTo>
                      <a:pt x="741" y="576"/>
                    </a:lnTo>
                    <a:lnTo>
                      <a:pt x="1098" y="219"/>
                    </a:lnTo>
                    <a:lnTo>
                      <a:pt x="1102" y="213"/>
                    </a:lnTo>
                    <a:lnTo>
                      <a:pt x="1076" y="146"/>
                    </a:lnTo>
                    <a:lnTo>
                      <a:pt x="1034" y="99"/>
                    </a:lnTo>
                    <a:lnTo>
                      <a:pt x="980" y="48"/>
                    </a:lnTo>
                    <a:lnTo>
                      <a:pt x="929" y="9"/>
                    </a:lnTo>
                    <a:lnTo>
                      <a:pt x="907" y="1"/>
                    </a:lnTo>
                    <a:lnTo>
                      <a:pt x="899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" name="Group 2900"/>
            <p:cNvGrpSpPr>
              <a:grpSpLocks/>
            </p:cNvGrpSpPr>
            <p:nvPr/>
          </p:nvGrpSpPr>
          <p:grpSpPr bwMode="auto">
            <a:xfrm>
              <a:off x="3183" y="6831"/>
              <a:ext cx="2516" cy="2514"/>
              <a:chOff x="3183" y="6831"/>
              <a:chExt cx="2516" cy="2514"/>
            </a:xfrm>
          </p:grpSpPr>
          <p:sp>
            <p:nvSpPr>
              <p:cNvPr id="115" name="Freeform 2903"/>
              <p:cNvSpPr>
                <a:spLocks/>
              </p:cNvSpPr>
              <p:nvPr/>
            </p:nvSpPr>
            <p:spPr bwMode="auto">
              <a:xfrm>
                <a:off x="3183" y="6831"/>
                <a:ext cx="2516" cy="2514"/>
              </a:xfrm>
              <a:custGeom>
                <a:avLst/>
                <a:gdLst>
                  <a:gd name="T0" fmla="+- 0 3375 3183"/>
                  <a:gd name="T1" fmla="*/ T0 w 2516"/>
                  <a:gd name="T2" fmla="+- 0 6831 6831"/>
                  <a:gd name="T3" fmla="*/ 6831 h 2514"/>
                  <a:gd name="T4" fmla="+- 0 3310 3183"/>
                  <a:gd name="T5" fmla="*/ T4 w 2516"/>
                  <a:gd name="T6" fmla="+- 0 6860 6831"/>
                  <a:gd name="T7" fmla="*/ 6860 h 2514"/>
                  <a:gd name="T8" fmla="+- 0 3243 3183"/>
                  <a:gd name="T9" fmla="*/ T8 w 2516"/>
                  <a:gd name="T10" fmla="+- 0 6924 6831"/>
                  <a:gd name="T11" fmla="*/ 6924 h 2514"/>
                  <a:gd name="T12" fmla="+- 0 3203 3183"/>
                  <a:gd name="T13" fmla="*/ T12 w 2516"/>
                  <a:gd name="T14" fmla="+- 0 6969 6831"/>
                  <a:gd name="T15" fmla="*/ 6969 h 2514"/>
                  <a:gd name="T16" fmla="+- 0 3183 3183"/>
                  <a:gd name="T17" fmla="*/ T16 w 2516"/>
                  <a:gd name="T18" fmla="+- 0 7022 6831"/>
                  <a:gd name="T19" fmla="*/ 7022 h 2514"/>
                  <a:gd name="T20" fmla="+- 0 3187 3183"/>
                  <a:gd name="T21" fmla="*/ T20 w 2516"/>
                  <a:gd name="T22" fmla="+- 0 7033 6831"/>
                  <a:gd name="T23" fmla="*/ 7033 h 2514"/>
                  <a:gd name="T24" fmla="+- 0 3189 3183"/>
                  <a:gd name="T25" fmla="*/ T24 w 2516"/>
                  <a:gd name="T26" fmla="+- 0 7043 6831"/>
                  <a:gd name="T27" fmla="*/ 7043 h 2514"/>
                  <a:gd name="T28" fmla="+- 0 3193 3183"/>
                  <a:gd name="T29" fmla="*/ T28 w 2516"/>
                  <a:gd name="T30" fmla="+- 0 7052 6831"/>
                  <a:gd name="T31" fmla="*/ 7052 h 2514"/>
                  <a:gd name="T32" fmla="+- 0 3197 3183"/>
                  <a:gd name="T33" fmla="*/ T32 w 2516"/>
                  <a:gd name="T34" fmla="+- 0 7061 6831"/>
                  <a:gd name="T35" fmla="*/ 7061 h 2514"/>
                  <a:gd name="T36" fmla="+- 0 3202 3183"/>
                  <a:gd name="T37" fmla="*/ T36 w 2516"/>
                  <a:gd name="T38" fmla="+- 0 7071 6831"/>
                  <a:gd name="T39" fmla="*/ 7071 h 2514"/>
                  <a:gd name="T40" fmla="+- 0 3372 3183"/>
                  <a:gd name="T41" fmla="*/ T40 w 2516"/>
                  <a:gd name="T42" fmla="+- 0 7344 6831"/>
                  <a:gd name="T43" fmla="*/ 7344 h 2514"/>
                  <a:gd name="T44" fmla="+- 0 3986 3183"/>
                  <a:gd name="T45" fmla="*/ T44 w 2516"/>
                  <a:gd name="T46" fmla="+- 0 8343 6831"/>
                  <a:gd name="T47" fmla="*/ 8343 h 2514"/>
                  <a:gd name="T48" fmla="+- 0 4129 3183"/>
                  <a:gd name="T49" fmla="*/ T48 w 2516"/>
                  <a:gd name="T50" fmla="+- 0 8576 6831"/>
                  <a:gd name="T51" fmla="*/ 8576 h 2514"/>
                  <a:gd name="T52" fmla="+- 0 4552 3183"/>
                  <a:gd name="T53" fmla="*/ T52 w 2516"/>
                  <a:gd name="T54" fmla="+- 0 9259 6831"/>
                  <a:gd name="T55" fmla="*/ 9259 h 2514"/>
                  <a:gd name="T56" fmla="+- 0 4596 3183"/>
                  <a:gd name="T57" fmla="*/ T56 w 2516"/>
                  <a:gd name="T58" fmla="+- 0 9319 6831"/>
                  <a:gd name="T59" fmla="*/ 9319 h 2514"/>
                  <a:gd name="T60" fmla="+- 0 4643 3183"/>
                  <a:gd name="T61" fmla="*/ T60 w 2516"/>
                  <a:gd name="T62" fmla="+- 0 9344 6831"/>
                  <a:gd name="T63" fmla="*/ 9344 h 2514"/>
                  <a:gd name="T64" fmla="+- 0 4652 3183"/>
                  <a:gd name="T65" fmla="*/ T64 w 2516"/>
                  <a:gd name="T66" fmla="+- 0 9342 6831"/>
                  <a:gd name="T67" fmla="*/ 9342 h 2514"/>
                  <a:gd name="T68" fmla="+- 0 4708 3183"/>
                  <a:gd name="T69" fmla="*/ T68 w 2516"/>
                  <a:gd name="T70" fmla="+- 0 9303 6831"/>
                  <a:gd name="T71" fmla="*/ 9303 h 2514"/>
                  <a:gd name="T72" fmla="+- 0 4755 3183"/>
                  <a:gd name="T73" fmla="*/ T72 w 2516"/>
                  <a:gd name="T74" fmla="+- 0 9253 6831"/>
                  <a:gd name="T75" fmla="*/ 9253 h 2514"/>
                  <a:gd name="T76" fmla="+- 0 4779 3183"/>
                  <a:gd name="T77" fmla="*/ T76 w 2516"/>
                  <a:gd name="T78" fmla="+- 0 9206 6831"/>
                  <a:gd name="T79" fmla="*/ 9206 h 2514"/>
                  <a:gd name="T80" fmla="+- 0 4780 3183"/>
                  <a:gd name="T81" fmla="*/ T80 w 2516"/>
                  <a:gd name="T82" fmla="+- 0 9196 6831"/>
                  <a:gd name="T83" fmla="*/ 9196 h 2514"/>
                  <a:gd name="T84" fmla="+- 0 4781 3183"/>
                  <a:gd name="T85" fmla="*/ T84 w 2516"/>
                  <a:gd name="T86" fmla="+- 0 9187 6831"/>
                  <a:gd name="T87" fmla="*/ 9187 h 2514"/>
                  <a:gd name="T88" fmla="+- 0 4776 3183"/>
                  <a:gd name="T89" fmla="*/ T88 w 2516"/>
                  <a:gd name="T90" fmla="+- 0 9176 6831"/>
                  <a:gd name="T91" fmla="*/ 9176 h 2514"/>
                  <a:gd name="T92" fmla="+- 0 4773 3183"/>
                  <a:gd name="T93" fmla="*/ T92 w 2516"/>
                  <a:gd name="T94" fmla="+- 0 9168 6831"/>
                  <a:gd name="T95" fmla="*/ 9168 h 2514"/>
                  <a:gd name="T96" fmla="+- 0 4769 3183"/>
                  <a:gd name="T97" fmla="*/ T96 w 2516"/>
                  <a:gd name="T98" fmla="+- 0 9157 6831"/>
                  <a:gd name="T99" fmla="*/ 9157 h 2514"/>
                  <a:gd name="T100" fmla="+- 0 4762 3183"/>
                  <a:gd name="T101" fmla="*/ T100 w 2516"/>
                  <a:gd name="T102" fmla="+- 0 9147 6831"/>
                  <a:gd name="T103" fmla="*/ 9147 h 2514"/>
                  <a:gd name="T104" fmla="+- 0 4451 3183"/>
                  <a:gd name="T105" fmla="*/ T104 w 2516"/>
                  <a:gd name="T106" fmla="+- 0 8656 6831"/>
                  <a:gd name="T107" fmla="*/ 8656 h 2514"/>
                  <a:gd name="T108" fmla="+- 0 4407 3183"/>
                  <a:gd name="T109" fmla="*/ T108 w 2516"/>
                  <a:gd name="T110" fmla="+- 0 8586 6831"/>
                  <a:gd name="T111" fmla="*/ 8586 h 2514"/>
                  <a:gd name="T112" fmla="+- 0 4650 3183"/>
                  <a:gd name="T113" fmla="*/ T112 w 2516"/>
                  <a:gd name="T114" fmla="+- 0 8343 6831"/>
                  <a:gd name="T115" fmla="*/ 8343 h 2514"/>
                  <a:gd name="T116" fmla="+- 0 4247 3183"/>
                  <a:gd name="T117" fmla="*/ T116 w 2516"/>
                  <a:gd name="T118" fmla="+- 0 8343 6831"/>
                  <a:gd name="T119" fmla="*/ 8343 h 2514"/>
                  <a:gd name="T120" fmla="+- 0 4030 3183"/>
                  <a:gd name="T121" fmla="*/ T120 w 2516"/>
                  <a:gd name="T122" fmla="+- 0 8001 6831"/>
                  <a:gd name="T123" fmla="*/ 8001 h 2514"/>
                  <a:gd name="T124" fmla="+- 0 3600 3183"/>
                  <a:gd name="T125" fmla="*/ T124 w 2516"/>
                  <a:gd name="T126" fmla="+- 0 7315 6831"/>
                  <a:gd name="T127" fmla="*/ 7315 h 2514"/>
                  <a:gd name="T128" fmla="+- 0 3513 3183"/>
                  <a:gd name="T129" fmla="*/ T128 w 2516"/>
                  <a:gd name="T130" fmla="+- 0 7178 6831"/>
                  <a:gd name="T131" fmla="*/ 7178 h 2514"/>
                  <a:gd name="T132" fmla="+- 0 3514 3183"/>
                  <a:gd name="T133" fmla="*/ T132 w 2516"/>
                  <a:gd name="T134" fmla="+- 0 7177 6831"/>
                  <a:gd name="T135" fmla="*/ 7177 h 2514"/>
                  <a:gd name="T136" fmla="+- 0 3953 3183"/>
                  <a:gd name="T137" fmla="*/ T136 w 2516"/>
                  <a:gd name="T138" fmla="+- 0 7177 6831"/>
                  <a:gd name="T139" fmla="*/ 7177 h 2514"/>
                  <a:gd name="T140" fmla="+- 0 3425 3183"/>
                  <a:gd name="T141" fmla="*/ T140 w 2516"/>
                  <a:gd name="T142" fmla="+- 0 6850 6831"/>
                  <a:gd name="T143" fmla="*/ 6850 h 2514"/>
                  <a:gd name="T144" fmla="+- 0 3416 3183"/>
                  <a:gd name="T145" fmla="*/ T144 w 2516"/>
                  <a:gd name="T146" fmla="+- 0 6845 6831"/>
                  <a:gd name="T147" fmla="*/ 6845 h 2514"/>
                  <a:gd name="T148" fmla="+- 0 3406 3183"/>
                  <a:gd name="T149" fmla="*/ T148 w 2516"/>
                  <a:gd name="T150" fmla="+- 0 6840 6831"/>
                  <a:gd name="T151" fmla="*/ 6840 h 2514"/>
                  <a:gd name="T152" fmla="+- 0 3396 3183"/>
                  <a:gd name="T153" fmla="*/ T152 w 2516"/>
                  <a:gd name="T154" fmla="+- 0 6836 6831"/>
                  <a:gd name="T155" fmla="*/ 6836 h 2514"/>
                  <a:gd name="T156" fmla="+- 0 3387 3183"/>
                  <a:gd name="T157" fmla="*/ T156 w 2516"/>
                  <a:gd name="T158" fmla="+- 0 6833 6831"/>
                  <a:gd name="T159" fmla="*/ 6833 h 2514"/>
                  <a:gd name="T160" fmla="+- 0 3375 3183"/>
                  <a:gd name="T161" fmla="*/ T160 w 2516"/>
                  <a:gd name="T162" fmla="+- 0 6831 6831"/>
                  <a:gd name="T163" fmla="*/ 6831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2516" h="2514">
                    <a:moveTo>
                      <a:pt x="192" y="0"/>
                    </a:moveTo>
                    <a:lnTo>
                      <a:pt x="127" y="29"/>
                    </a:lnTo>
                    <a:lnTo>
                      <a:pt x="60" y="93"/>
                    </a:lnTo>
                    <a:lnTo>
                      <a:pt x="20" y="138"/>
                    </a:lnTo>
                    <a:lnTo>
                      <a:pt x="0" y="191"/>
                    </a:lnTo>
                    <a:lnTo>
                      <a:pt x="4" y="202"/>
                    </a:lnTo>
                    <a:lnTo>
                      <a:pt x="6" y="212"/>
                    </a:lnTo>
                    <a:lnTo>
                      <a:pt x="10" y="221"/>
                    </a:lnTo>
                    <a:lnTo>
                      <a:pt x="14" y="230"/>
                    </a:lnTo>
                    <a:lnTo>
                      <a:pt x="19" y="240"/>
                    </a:lnTo>
                    <a:lnTo>
                      <a:pt x="189" y="513"/>
                    </a:lnTo>
                    <a:lnTo>
                      <a:pt x="803" y="1512"/>
                    </a:lnTo>
                    <a:lnTo>
                      <a:pt x="946" y="1745"/>
                    </a:lnTo>
                    <a:lnTo>
                      <a:pt x="1369" y="2428"/>
                    </a:lnTo>
                    <a:lnTo>
                      <a:pt x="1413" y="2488"/>
                    </a:lnTo>
                    <a:lnTo>
                      <a:pt x="1460" y="2513"/>
                    </a:lnTo>
                    <a:lnTo>
                      <a:pt x="1469" y="2511"/>
                    </a:lnTo>
                    <a:lnTo>
                      <a:pt x="1525" y="2472"/>
                    </a:lnTo>
                    <a:lnTo>
                      <a:pt x="1572" y="2422"/>
                    </a:lnTo>
                    <a:lnTo>
                      <a:pt x="1596" y="2375"/>
                    </a:lnTo>
                    <a:lnTo>
                      <a:pt x="1597" y="2365"/>
                    </a:lnTo>
                    <a:lnTo>
                      <a:pt x="1598" y="2356"/>
                    </a:lnTo>
                    <a:lnTo>
                      <a:pt x="1593" y="2345"/>
                    </a:lnTo>
                    <a:lnTo>
                      <a:pt x="1590" y="2337"/>
                    </a:lnTo>
                    <a:lnTo>
                      <a:pt x="1586" y="2326"/>
                    </a:lnTo>
                    <a:lnTo>
                      <a:pt x="1579" y="2316"/>
                    </a:lnTo>
                    <a:lnTo>
                      <a:pt x="1268" y="1825"/>
                    </a:lnTo>
                    <a:lnTo>
                      <a:pt x="1224" y="1755"/>
                    </a:lnTo>
                    <a:lnTo>
                      <a:pt x="1467" y="1512"/>
                    </a:lnTo>
                    <a:lnTo>
                      <a:pt x="1064" y="1512"/>
                    </a:lnTo>
                    <a:lnTo>
                      <a:pt x="847" y="1170"/>
                    </a:lnTo>
                    <a:lnTo>
                      <a:pt x="417" y="484"/>
                    </a:lnTo>
                    <a:lnTo>
                      <a:pt x="330" y="347"/>
                    </a:lnTo>
                    <a:lnTo>
                      <a:pt x="331" y="346"/>
                    </a:lnTo>
                    <a:lnTo>
                      <a:pt x="770" y="346"/>
                    </a:lnTo>
                    <a:lnTo>
                      <a:pt x="242" y="19"/>
                    </a:lnTo>
                    <a:lnTo>
                      <a:pt x="233" y="14"/>
                    </a:lnTo>
                    <a:lnTo>
                      <a:pt x="223" y="9"/>
                    </a:lnTo>
                    <a:lnTo>
                      <a:pt x="213" y="5"/>
                    </a:lnTo>
                    <a:lnTo>
                      <a:pt x="204" y="2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6" name="Freeform 2902"/>
              <p:cNvSpPr>
                <a:spLocks/>
              </p:cNvSpPr>
              <p:nvPr/>
            </p:nvSpPr>
            <p:spPr bwMode="auto">
              <a:xfrm>
                <a:off x="3183" y="6831"/>
                <a:ext cx="2516" cy="2514"/>
              </a:xfrm>
              <a:custGeom>
                <a:avLst/>
                <a:gdLst>
                  <a:gd name="T0" fmla="+- 0 5398 3183"/>
                  <a:gd name="T1" fmla="*/ T0 w 2516"/>
                  <a:gd name="T2" fmla="+- 0 8066 6831"/>
                  <a:gd name="T3" fmla="*/ 8066 h 2514"/>
                  <a:gd name="T4" fmla="+- 0 4927 3183"/>
                  <a:gd name="T5" fmla="*/ T4 w 2516"/>
                  <a:gd name="T6" fmla="+- 0 8066 6831"/>
                  <a:gd name="T7" fmla="*/ 8066 h 2514"/>
                  <a:gd name="T8" fmla="+- 0 5372 3183"/>
                  <a:gd name="T9" fmla="*/ T8 w 2516"/>
                  <a:gd name="T10" fmla="+- 0 8343 6831"/>
                  <a:gd name="T11" fmla="*/ 8343 h 2514"/>
                  <a:gd name="T12" fmla="+- 0 5498 3183"/>
                  <a:gd name="T13" fmla="*/ T12 w 2516"/>
                  <a:gd name="T14" fmla="+- 0 8422 6831"/>
                  <a:gd name="T15" fmla="*/ 8422 h 2514"/>
                  <a:gd name="T16" fmla="+- 0 5510 3183"/>
                  <a:gd name="T17" fmla="*/ T16 w 2516"/>
                  <a:gd name="T18" fmla="+- 0 8428 6831"/>
                  <a:gd name="T19" fmla="*/ 8428 h 2514"/>
                  <a:gd name="T20" fmla="+- 0 5520 3183"/>
                  <a:gd name="T21" fmla="*/ T20 w 2516"/>
                  <a:gd name="T22" fmla="+- 0 8432 6831"/>
                  <a:gd name="T23" fmla="*/ 8432 h 2514"/>
                  <a:gd name="T24" fmla="+- 0 5538 3183"/>
                  <a:gd name="T25" fmla="*/ T24 w 2516"/>
                  <a:gd name="T26" fmla="+- 0 8439 6831"/>
                  <a:gd name="T27" fmla="*/ 8439 h 2514"/>
                  <a:gd name="T28" fmla="+- 0 5546 3183"/>
                  <a:gd name="T29" fmla="*/ T28 w 2516"/>
                  <a:gd name="T30" fmla="+- 0 8439 6831"/>
                  <a:gd name="T31" fmla="*/ 8439 h 2514"/>
                  <a:gd name="T32" fmla="+- 0 5556 3183"/>
                  <a:gd name="T33" fmla="*/ T32 w 2516"/>
                  <a:gd name="T34" fmla="+- 0 8435 6831"/>
                  <a:gd name="T35" fmla="*/ 8435 h 2514"/>
                  <a:gd name="T36" fmla="+- 0 5564 3183"/>
                  <a:gd name="T37" fmla="*/ T36 w 2516"/>
                  <a:gd name="T38" fmla="+- 0 8433 6831"/>
                  <a:gd name="T39" fmla="*/ 8433 h 2514"/>
                  <a:gd name="T40" fmla="+- 0 5613 3183"/>
                  <a:gd name="T41" fmla="*/ T40 w 2516"/>
                  <a:gd name="T42" fmla="+- 0 8398 6831"/>
                  <a:gd name="T43" fmla="*/ 8398 h 2514"/>
                  <a:gd name="T44" fmla="+- 0 5667 3183"/>
                  <a:gd name="T45" fmla="*/ T44 w 2516"/>
                  <a:gd name="T46" fmla="+- 0 8343 6831"/>
                  <a:gd name="T47" fmla="*/ 8343 h 2514"/>
                  <a:gd name="T48" fmla="+- 0 5698 3183"/>
                  <a:gd name="T49" fmla="*/ T48 w 2516"/>
                  <a:gd name="T50" fmla="+- 0 8291 6831"/>
                  <a:gd name="T51" fmla="*/ 8291 h 2514"/>
                  <a:gd name="T52" fmla="+- 0 5698 3183"/>
                  <a:gd name="T53" fmla="*/ T52 w 2516"/>
                  <a:gd name="T54" fmla="+- 0 8281 6831"/>
                  <a:gd name="T55" fmla="*/ 8281 h 2514"/>
                  <a:gd name="T56" fmla="+- 0 5649 3183"/>
                  <a:gd name="T57" fmla="*/ T56 w 2516"/>
                  <a:gd name="T58" fmla="+- 0 8223 6831"/>
                  <a:gd name="T59" fmla="*/ 8223 h 2514"/>
                  <a:gd name="T60" fmla="+- 0 5614 3183"/>
                  <a:gd name="T61" fmla="*/ T60 w 2516"/>
                  <a:gd name="T62" fmla="+- 0 8200 6831"/>
                  <a:gd name="T63" fmla="*/ 8200 h 2514"/>
                  <a:gd name="T64" fmla="+- 0 5398 3183"/>
                  <a:gd name="T65" fmla="*/ T64 w 2516"/>
                  <a:gd name="T66" fmla="+- 0 8066 6831"/>
                  <a:gd name="T67" fmla="*/ 8066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516" h="2514">
                    <a:moveTo>
                      <a:pt x="2215" y="1235"/>
                    </a:moveTo>
                    <a:lnTo>
                      <a:pt x="1744" y="1235"/>
                    </a:lnTo>
                    <a:lnTo>
                      <a:pt x="2189" y="1512"/>
                    </a:lnTo>
                    <a:lnTo>
                      <a:pt x="2315" y="1591"/>
                    </a:lnTo>
                    <a:lnTo>
                      <a:pt x="2327" y="1597"/>
                    </a:lnTo>
                    <a:lnTo>
                      <a:pt x="2337" y="1601"/>
                    </a:lnTo>
                    <a:lnTo>
                      <a:pt x="2355" y="1608"/>
                    </a:lnTo>
                    <a:lnTo>
                      <a:pt x="2363" y="1608"/>
                    </a:lnTo>
                    <a:lnTo>
                      <a:pt x="2373" y="1604"/>
                    </a:lnTo>
                    <a:lnTo>
                      <a:pt x="2381" y="1602"/>
                    </a:lnTo>
                    <a:lnTo>
                      <a:pt x="2430" y="1567"/>
                    </a:lnTo>
                    <a:lnTo>
                      <a:pt x="2484" y="1512"/>
                    </a:lnTo>
                    <a:lnTo>
                      <a:pt x="2515" y="1460"/>
                    </a:lnTo>
                    <a:lnTo>
                      <a:pt x="2515" y="1450"/>
                    </a:lnTo>
                    <a:lnTo>
                      <a:pt x="2466" y="1392"/>
                    </a:lnTo>
                    <a:lnTo>
                      <a:pt x="2431" y="1369"/>
                    </a:lnTo>
                    <a:lnTo>
                      <a:pt x="2215" y="123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7" name="Freeform 2901"/>
              <p:cNvSpPr>
                <a:spLocks/>
              </p:cNvSpPr>
              <p:nvPr/>
            </p:nvSpPr>
            <p:spPr bwMode="auto">
              <a:xfrm>
                <a:off x="3183" y="6831"/>
                <a:ext cx="2516" cy="2514"/>
              </a:xfrm>
              <a:custGeom>
                <a:avLst/>
                <a:gdLst>
                  <a:gd name="T0" fmla="+- 0 3953 3183"/>
                  <a:gd name="T1" fmla="*/ T0 w 2516"/>
                  <a:gd name="T2" fmla="+- 0 7177 6831"/>
                  <a:gd name="T3" fmla="*/ 7177 h 2514"/>
                  <a:gd name="T4" fmla="+- 0 3514 3183"/>
                  <a:gd name="T5" fmla="*/ T4 w 2516"/>
                  <a:gd name="T6" fmla="+- 0 7177 6831"/>
                  <a:gd name="T7" fmla="*/ 7177 h 2514"/>
                  <a:gd name="T8" fmla="+- 0 4682 3183"/>
                  <a:gd name="T9" fmla="*/ T8 w 2516"/>
                  <a:gd name="T10" fmla="+- 0 7908 6831"/>
                  <a:gd name="T11" fmla="*/ 7908 h 2514"/>
                  <a:gd name="T12" fmla="+- 0 4247 3183"/>
                  <a:gd name="T13" fmla="*/ T12 w 2516"/>
                  <a:gd name="T14" fmla="+- 0 8343 6831"/>
                  <a:gd name="T15" fmla="*/ 8343 h 2514"/>
                  <a:gd name="T16" fmla="+- 0 4650 3183"/>
                  <a:gd name="T17" fmla="*/ T16 w 2516"/>
                  <a:gd name="T18" fmla="+- 0 8343 6831"/>
                  <a:gd name="T19" fmla="*/ 8343 h 2514"/>
                  <a:gd name="T20" fmla="+- 0 4927 3183"/>
                  <a:gd name="T21" fmla="*/ T20 w 2516"/>
                  <a:gd name="T22" fmla="+- 0 8066 6831"/>
                  <a:gd name="T23" fmla="*/ 8066 h 2514"/>
                  <a:gd name="T24" fmla="+- 0 5398 3183"/>
                  <a:gd name="T25" fmla="*/ T24 w 2516"/>
                  <a:gd name="T26" fmla="+- 0 8066 6831"/>
                  <a:gd name="T27" fmla="*/ 8066 h 2514"/>
                  <a:gd name="T28" fmla="+- 0 3953 3183"/>
                  <a:gd name="T29" fmla="*/ T28 w 2516"/>
                  <a:gd name="T30" fmla="+- 0 7177 6831"/>
                  <a:gd name="T31" fmla="*/ 7177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2516" h="2514">
                    <a:moveTo>
                      <a:pt x="770" y="346"/>
                    </a:moveTo>
                    <a:lnTo>
                      <a:pt x="331" y="346"/>
                    </a:lnTo>
                    <a:lnTo>
                      <a:pt x="1499" y="1077"/>
                    </a:lnTo>
                    <a:lnTo>
                      <a:pt x="1064" y="1512"/>
                    </a:lnTo>
                    <a:lnTo>
                      <a:pt x="1467" y="1512"/>
                    </a:lnTo>
                    <a:lnTo>
                      <a:pt x="1744" y="1235"/>
                    </a:lnTo>
                    <a:lnTo>
                      <a:pt x="2215" y="1235"/>
                    </a:lnTo>
                    <a:lnTo>
                      <a:pt x="770" y="346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" name="Group 2896"/>
            <p:cNvGrpSpPr>
              <a:grpSpLocks/>
            </p:cNvGrpSpPr>
            <p:nvPr/>
          </p:nvGrpSpPr>
          <p:grpSpPr bwMode="auto">
            <a:xfrm>
              <a:off x="4148" y="5684"/>
              <a:ext cx="2201" cy="2358"/>
              <a:chOff x="4148" y="5684"/>
              <a:chExt cx="2201" cy="2358"/>
            </a:xfrm>
          </p:grpSpPr>
          <p:sp>
            <p:nvSpPr>
              <p:cNvPr id="112" name="Freeform 2899"/>
              <p:cNvSpPr>
                <a:spLocks/>
              </p:cNvSpPr>
              <p:nvPr/>
            </p:nvSpPr>
            <p:spPr bwMode="auto">
              <a:xfrm>
                <a:off x="4148" y="5684"/>
                <a:ext cx="2201" cy="2358"/>
              </a:xfrm>
              <a:custGeom>
                <a:avLst/>
                <a:gdLst>
                  <a:gd name="T0" fmla="+- 0 6098 4148"/>
                  <a:gd name="T1" fmla="*/ T0 w 2201"/>
                  <a:gd name="T2" fmla="+- 0 6924 5684"/>
                  <a:gd name="T3" fmla="*/ 6924 h 2358"/>
                  <a:gd name="T4" fmla="+- 0 5536 4148"/>
                  <a:gd name="T5" fmla="*/ T4 w 2201"/>
                  <a:gd name="T6" fmla="+- 0 6924 5684"/>
                  <a:gd name="T7" fmla="*/ 6924 h 2358"/>
                  <a:gd name="T8" fmla="+- 0 5577 4148"/>
                  <a:gd name="T9" fmla="*/ T8 w 2201"/>
                  <a:gd name="T10" fmla="+- 0 6924 5684"/>
                  <a:gd name="T11" fmla="*/ 6924 h 2358"/>
                  <a:gd name="T12" fmla="+- 0 5619 4148"/>
                  <a:gd name="T13" fmla="*/ T12 w 2201"/>
                  <a:gd name="T14" fmla="+- 0 6929 5684"/>
                  <a:gd name="T15" fmla="*/ 6929 h 2358"/>
                  <a:gd name="T16" fmla="+- 0 5701 4148"/>
                  <a:gd name="T17" fmla="*/ T16 w 2201"/>
                  <a:gd name="T18" fmla="+- 0 6948 5684"/>
                  <a:gd name="T19" fmla="*/ 6948 h 2358"/>
                  <a:gd name="T20" fmla="+- 0 5783 4148"/>
                  <a:gd name="T21" fmla="*/ T20 w 2201"/>
                  <a:gd name="T22" fmla="+- 0 6982 5684"/>
                  <a:gd name="T23" fmla="*/ 6982 h 2358"/>
                  <a:gd name="T24" fmla="+- 0 5864 4148"/>
                  <a:gd name="T25" fmla="*/ T24 w 2201"/>
                  <a:gd name="T26" fmla="+- 0 7039 5684"/>
                  <a:gd name="T27" fmla="*/ 7039 h 2358"/>
                  <a:gd name="T28" fmla="+- 0 5940 4148"/>
                  <a:gd name="T29" fmla="*/ T28 w 2201"/>
                  <a:gd name="T30" fmla="+- 0 7114 5684"/>
                  <a:gd name="T31" fmla="*/ 7114 h 2358"/>
                  <a:gd name="T32" fmla="+- 0 5998 4148"/>
                  <a:gd name="T33" fmla="*/ T32 w 2201"/>
                  <a:gd name="T34" fmla="+- 0 7190 5684"/>
                  <a:gd name="T35" fmla="*/ 7190 h 2358"/>
                  <a:gd name="T36" fmla="+- 0 6040 4148"/>
                  <a:gd name="T37" fmla="*/ T36 w 2201"/>
                  <a:gd name="T38" fmla="+- 0 7266 5684"/>
                  <a:gd name="T39" fmla="*/ 7266 h 2358"/>
                  <a:gd name="T40" fmla="+- 0 6065 4148"/>
                  <a:gd name="T41" fmla="*/ T40 w 2201"/>
                  <a:gd name="T42" fmla="+- 0 7340 5684"/>
                  <a:gd name="T43" fmla="*/ 7340 h 2358"/>
                  <a:gd name="T44" fmla="+- 0 6073 4148"/>
                  <a:gd name="T45" fmla="*/ T44 w 2201"/>
                  <a:gd name="T46" fmla="+- 0 7413 5684"/>
                  <a:gd name="T47" fmla="*/ 7413 h 2358"/>
                  <a:gd name="T48" fmla="+- 0 6071 4148"/>
                  <a:gd name="T49" fmla="*/ T48 w 2201"/>
                  <a:gd name="T50" fmla="+- 0 7448 5684"/>
                  <a:gd name="T51" fmla="*/ 7448 h 2358"/>
                  <a:gd name="T52" fmla="+- 0 6057 4148"/>
                  <a:gd name="T53" fmla="*/ T52 w 2201"/>
                  <a:gd name="T54" fmla="+- 0 7516 5684"/>
                  <a:gd name="T55" fmla="*/ 7516 h 2358"/>
                  <a:gd name="T56" fmla="+- 0 6026 4148"/>
                  <a:gd name="T57" fmla="*/ T56 w 2201"/>
                  <a:gd name="T58" fmla="+- 0 7581 5684"/>
                  <a:gd name="T59" fmla="*/ 7581 h 2358"/>
                  <a:gd name="T60" fmla="+- 0 5979 4148"/>
                  <a:gd name="T61" fmla="*/ T60 w 2201"/>
                  <a:gd name="T62" fmla="+- 0 7638 5684"/>
                  <a:gd name="T63" fmla="*/ 7638 h 2358"/>
                  <a:gd name="T64" fmla="+- 0 5905 4148"/>
                  <a:gd name="T65" fmla="*/ T64 w 2201"/>
                  <a:gd name="T66" fmla="+- 0 7699 5684"/>
                  <a:gd name="T67" fmla="*/ 7699 h 2358"/>
                  <a:gd name="T68" fmla="+- 0 5827 4148"/>
                  <a:gd name="T69" fmla="*/ T68 w 2201"/>
                  <a:gd name="T70" fmla="+- 0 7737 5684"/>
                  <a:gd name="T71" fmla="*/ 7737 h 2358"/>
                  <a:gd name="T72" fmla="+- 0 5750 4148"/>
                  <a:gd name="T73" fmla="*/ T72 w 2201"/>
                  <a:gd name="T74" fmla="+- 0 7762 5684"/>
                  <a:gd name="T75" fmla="*/ 7762 h 2358"/>
                  <a:gd name="T76" fmla="+- 0 5679 4148"/>
                  <a:gd name="T77" fmla="*/ T76 w 2201"/>
                  <a:gd name="T78" fmla="+- 0 7777 5684"/>
                  <a:gd name="T79" fmla="*/ 7777 h 2358"/>
                  <a:gd name="T80" fmla="+- 0 5615 4148"/>
                  <a:gd name="T81" fmla="*/ T80 w 2201"/>
                  <a:gd name="T82" fmla="+- 0 7783 5684"/>
                  <a:gd name="T83" fmla="*/ 7783 h 2358"/>
                  <a:gd name="T84" fmla="+- 0 5561 4148"/>
                  <a:gd name="T85" fmla="*/ T84 w 2201"/>
                  <a:gd name="T86" fmla="+- 0 7785 5684"/>
                  <a:gd name="T87" fmla="*/ 7785 h 2358"/>
                  <a:gd name="T88" fmla="+- 0 5539 4148"/>
                  <a:gd name="T89" fmla="*/ T88 w 2201"/>
                  <a:gd name="T90" fmla="+- 0 7786 5684"/>
                  <a:gd name="T91" fmla="*/ 7786 h 2358"/>
                  <a:gd name="T92" fmla="+- 0 5488 4148"/>
                  <a:gd name="T93" fmla="*/ T92 w 2201"/>
                  <a:gd name="T94" fmla="+- 0 7817 5684"/>
                  <a:gd name="T95" fmla="*/ 7817 h 2358"/>
                  <a:gd name="T96" fmla="+- 0 5489 4148"/>
                  <a:gd name="T97" fmla="*/ T96 w 2201"/>
                  <a:gd name="T98" fmla="+- 0 7825 5684"/>
                  <a:gd name="T99" fmla="*/ 7825 h 2358"/>
                  <a:gd name="T100" fmla="+- 0 5526 4148"/>
                  <a:gd name="T101" fmla="*/ T100 w 2201"/>
                  <a:gd name="T102" fmla="+- 0 7885 5684"/>
                  <a:gd name="T103" fmla="*/ 7885 h 2358"/>
                  <a:gd name="T104" fmla="+- 0 5578 4148"/>
                  <a:gd name="T105" fmla="*/ T104 w 2201"/>
                  <a:gd name="T106" fmla="+- 0 7942 5684"/>
                  <a:gd name="T107" fmla="*/ 7942 h 2358"/>
                  <a:gd name="T108" fmla="+- 0 5640 4148"/>
                  <a:gd name="T109" fmla="*/ T108 w 2201"/>
                  <a:gd name="T110" fmla="+- 0 7996 5684"/>
                  <a:gd name="T111" fmla="*/ 7996 h 2358"/>
                  <a:gd name="T112" fmla="+- 0 5704 4148"/>
                  <a:gd name="T113" fmla="*/ T112 w 2201"/>
                  <a:gd name="T114" fmla="+- 0 8033 5684"/>
                  <a:gd name="T115" fmla="*/ 8033 h 2358"/>
                  <a:gd name="T116" fmla="+- 0 5753 4148"/>
                  <a:gd name="T117" fmla="*/ T116 w 2201"/>
                  <a:gd name="T118" fmla="+- 0 8042 5684"/>
                  <a:gd name="T119" fmla="*/ 8042 h 2358"/>
                  <a:gd name="T120" fmla="+- 0 5775 4148"/>
                  <a:gd name="T121" fmla="*/ T120 w 2201"/>
                  <a:gd name="T122" fmla="+- 0 8042 5684"/>
                  <a:gd name="T123" fmla="*/ 8042 h 2358"/>
                  <a:gd name="T124" fmla="+- 0 5857 4148"/>
                  <a:gd name="T125" fmla="*/ T124 w 2201"/>
                  <a:gd name="T126" fmla="+- 0 8033 5684"/>
                  <a:gd name="T127" fmla="*/ 8033 h 2358"/>
                  <a:gd name="T128" fmla="+- 0 5920 4148"/>
                  <a:gd name="T129" fmla="*/ T128 w 2201"/>
                  <a:gd name="T130" fmla="+- 0 8018 5684"/>
                  <a:gd name="T131" fmla="*/ 8018 h 2358"/>
                  <a:gd name="T132" fmla="+- 0 5987 4148"/>
                  <a:gd name="T133" fmla="*/ T132 w 2201"/>
                  <a:gd name="T134" fmla="+- 0 7995 5684"/>
                  <a:gd name="T135" fmla="*/ 7995 h 2358"/>
                  <a:gd name="T136" fmla="+- 0 6055 4148"/>
                  <a:gd name="T137" fmla="*/ T136 w 2201"/>
                  <a:gd name="T138" fmla="+- 0 7962 5684"/>
                  <a:gd name="T139" fmla="*/ 7962 h 2358"/>
                  <a:gd name="T140" fmla="+- 0 6123 4148"/>
                  <a:gd name="T141" fmla="*/ T140 w 2201"/>
                  <a:gd name="T142" fmla="+- 0 7918 5684"/>
                  <a:gd name="T143" fmla="*/ 7918 h 2358"/>
                  <a:gd name="T144" fmla="+- 0 6188 4148"/>
                  <a:gd name="T145" fmla="*/ T144 w 2201"/>
                  <a:gd name="T146" fmla="+- 0 7862 5684"/>
                  <a:gd name="T147" fmla="*/ 7862 h 2358"/>
                  <a:gd name="T148" fmla="+- 0 6230 4148"/>
                  <a:gd name="T149" fmla="*/ T148 w 2201"/>
                  <a:gd name="T150" fmla="+- 0 7816 5684"/>
                  <a:gd name="T151" fmla="*/ 7816 h 2358"/>
                  <a:gd name="T152" fmla="+- 0 6266 4148"/>
                  <a:gd name="T153" fmla="*/ T152 w 2201"/>
                  <a:gd name="T154" fmla="+- 0 7766 5684"/>
                  <a:gd name="T155" fmla="*/ 7766 h 2358"/>
                  <a:gd name="T156" fmla="+- 0 6296 4148"/>
                  <a:gd name="T157" fmla="*/ T156 w 2201"/>
                  <a:gd name="T158" fmla="+- 0 7713 5684"/>
                  <a:gd name="T159" fmla="*/ 7713 h 2358"/>
                  <a:gd name="T160" fmla="+- 0 6319 4148"/>
                  <a:gd name="T161" fmla="*/ T160 w 2201"/>
                  <a:gd name="T162" fmla="+- 0 7657 5684"/>
                  <a:gd name="T163" fmla="*/ 7657 h 2358"/>
                  <a:gd name="T164" fmla="+- 0 6335 4148"/>
                  <a:gd name="T165" fmla="*/ T164 w 2201"/>
                  <a:gd name="T166" fmla="+- 0 7599 5684"/>
                  <a:gd name="T167" fmla="*/ 7599 h 2358"/>
                  <a:gd name="T168" fmla="+- 0 6345 4148"/>
                  <a:gd name="T169" fmla="*/ T168 w 2201"/>
                  <a:gd name="T170" fmla="+- 0 7538 5684"/>
                  <a:gd name="T171" fmla="*/ 7538 h 2358"/>
                  <a:gd name="T172" fmla="+- 0 6348 4148"/>
                  <a:gd name="T173" fmla="*/ T172 w 2201"/>
                  <a:gd name="T174" fmla="+- 0 7476 5684"/>
                  <a:gd name="T175" fmla="*/ 7476 h 2358"/>
                  <a:gd name="T176" fmla="+- 0 6344 4148"/>
                  <a:gd name="T177" fmla="*/ T176 w 2201"/>
                  <a:gd name="T178" fmla="+- 0 7411 5684"/>
                  <a:gd name="T179" fmla="*/ 7411 h 2358"/>
                  <a:gd name="T180" fmla="+- 0 6332 4148"/>
                  <a:gd name="T181" fmla="*/ T180 w 2201"/>
                  <a:gd name="T182" fmla="+- 0 7346 5684"/>
                  <a:gd name="T183" fmla="*/ 7346 h 2358"/>
                  <a:gd name="T184" fmla="+- 0 6314 4148"/>
                  <a:gd name="T185" fmla="*/ T184 w 2201"/>
                  <a:gd name="T186" fmla="+- 0 7280 5684"/>
                  <a:gd name="T187" fmla="*/ 7280 h 2358"/>
                  <a:gd name="T188" fmla="+- 0 6289 4148"/>
                  <a:gd name="T189" fmla="*/ T188 w 2201"/>
                  <a:gd name="T190" fmla="+- 0 7213 5684"/>
                  <a:gd name="T191" fmla="*/ 7213 h 2358"/>
                  <a:gd name="T192" fmla="+- 0 6257 4148"/>
                  <a:gd name="T193" fmla="*/ T192 w 2201"/>
                  <a:gd name="T194" fmla="+- 0 7145 5684"/>
                  <a:gd name="T195" fmla="*/ 7145 h 2358"/>
                  <a:gd name="T196" fmla="+- 0 6217 4148"/>
                  <a:gd name="T197" fmla="*/ T196 w 2201"/>
                  <a:gd name="T198" fmla="+- 0 7077 5684"/>
                  <a:gd name="T199" fmla="*/ 7077 h 2358"/>
                  <a:gd name="T200" fmla="+- 0 6170 4148"/>
                  <a:gd name="T201" fmla="*/ T200 w 2201"/>
                  <a:gd name="T202" fmla="+- 0 7009 5684"/>
                  <a:gd name="T203" fmla="*/ 7009 h 2358"/>
                  <a:gd name="T204" fmla="+- 0 6114 4148"/>
                  <a:gd name="T205" fmla="*/ T204 w 2201"/>
                  <a:gd name="T206" fmla="+- 0 6942 5684"/>
                  <a:gd name="T207" fmla="*/ 6942 h 2358"/>
                  <a:gd name="T208" fmla="+- 0 6098 4148"/>
                  <a:gd name="T209" fmla="*/ T208 w 2201"/>
                  <a:gd name="T210" fmla="+- 0 6924 5684"/>
                  <a:gd name="T211" fmla="*/ 6924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  <a:cxn ang="0">
                    <a:pos x="T209" y="T211"/>
                  </a:cxn>
                </a:cxnLst>
                <a:rect l="0" t="0" r="r" b="b"/>
                <a:pathLst>
                  <a:path w="2201" h="2358">
                    <a:moveTo>
                      <a:pt x="1950" y="1240"/>
                    </a:moveTo>
                    <a:lnTo>
                      <a:pt x="1388" y="1240"/>
                    </a:lnTo>
                    <a:lnTo>
                      <a:pt x="1429" y="1240"/>
                    </a:lnTo>
                    <a:lnTo>
                      <a:pt x="1471" y="1245"/>
                    </a:lnTo>
                    <a:lnTo>
                      <a:pt x="1553" y="1264"/>
                    </a:lnTo>
                    <a:lnTo>
                      <a:pt x="1635" y="1298"/>
                    </a:lnTo>
                    <a:lnTo>
                      <a:pt x="1716" y="1355"/>
                    </a:lnTo>
                    <a:lnTo>
                      <a:pt x="1792" y="1430"/>
                    </a:lnTo>
                    <a:lnTo>
                      <a:pt x="1850" y="1506"/>
                    </a:lnTo>
                    <a:lnTo>
                      <a:pt x="1892" y="1582"/>
                    </a:lnTo>
                    <a:lnTo>
                      <a:pt x="1917" y="1656"/>
                    </a:lnTo>
                    <a:lnTo>
                      <a:pt x="1925" y="1729"/>
                    </a:lnTo>
                    <a:lnTo>
                      <a:pt x="1923" y="1764"/>
                    </a:lnTo>
                    <a:lnTo>
                      <a:pt x="1909" y="1832"/>
                    </a:lnTo>
                    <a:lnTo>
                      <a:pt x="1878" y="1897"/>
                    </a:lnTo>
                    <a:lnTo>
                      <a:pt x="1831" y="1954"/>
                    </a:lnTo>
                    <a:lnTo>
                      <a:pt x="1757" y="2015"/>
                    </a:lnTo>
                    <a:lnTo>
                      <a:pt x="1679" y="2053"/>
                    </a:lnTo>
                    <a:lnTo>
                      <a:pt x="1602" y="2078"/>
                    </a:lnTo>
                    <a:lnTo>
                      <a:pt x="1531" y="2093"/>
                    </a:lnTo>
                    <a:lnTo>
                      <a:pt x="1467" y="2099"/>
                    </a:lnTo>
                    <a:lnTo>
                      <a:pt x="1413" y="2101"/>
                    </a:lnTo>
                    <a:lnTo>
                      <a:pt x="1391" y="2102"/>
                    </a:lnTo>
                    <a:lnTo>
                      <a:pt x="1340" y="2133"/>
                    </a:lnTo>
                    <a:lnTo>
                      <a:pt x="1341" y="2141"/>
                    </a:lnTo>
                    <a:lnTo>
                      <a:pt x="1378" y="2201"/>
                    </a:lnTo>
                    <a:lnTo>
                      <a:pt x="1430" y="2258"/>
                    </a:lnTo>
                    <a:lnTo>
                      <a:pt x="1492" y="2312"/>
                    </a:lnTo>
                    <a:lnTo>
                      <a:pt x="1556" y="2349"/>
                    </a:lnTo>
                    <a:lnTo>
                      <a:pt x="1605" y="2358"/>
                    </a:lnTo>
                    <a:lnTo>
                      <a:pt x="1627" y="2358"/>
                    </a:lnTo>
                    <a:lnTo>
                      <a:pt x="1709" y="2349"/>
                    </a:lnTo>
                    <a:lnTo>
                      <a:pt x="1772" y="2334"/>
                    </a:lnTo>
                    <a:lnTo>
                      <a:pt x="1839" y="2311"/>
                    </a:lnTo>
                    <a:lnTo>
                      <a:pt x="1907" y="2278"/>
                    </a:lnTo>
                    <a:lnTo>
                      <a:pt x="1975" y="2234"/>
                    </a:lnTo>
                    <a:lnTo>
                      <a:pt x="2040" y="2178"/>
                    </a:lnTo>
                    <a:lnTo>
                      <a:pt x="2082" y="2132"/>
                    </a:lnTo>
                    <a:lnTo>
                      <a:pt x="2118" y="2082"/>
                    </a:lnTo>
                    <a:lnTo>
                      <a:pt x="2148" y="2029"/>
                    </a:lnTo>
                    <a:lnTo>
                      <a:pt x="2171" y="1973"/>
                    </a:lnTo>
                    <a:lnTo>
                      <a:pt x="2187" y="1915"/>
                    </a:lnTo>
                    <a:lnTo>
                      <a:pt x="2197" y="1854"/>
                    </a:lnTo>
                    <a:lnTo>
                      <a:pt x="2200" y="1792"/>
                    </a:lnTo>
                    <a:lnTo>
                      <a:pt x="2196" y="1727"/>
                    </a:lnTo>
                    <a:lnTo>
                      <a:pt x="2184" y="1662"/>
                    </a:lnTo>
                    <a:lnTo>
                      <a:pt x="2166" y="1596"/>
                    </a:lnTo>
                    <a:lnTo>
                      <a:pt x="2141" y="1529"/>
                    </a:lnTo>
                    <a:lnTo>
                      <a:pt x="2109" y="1461"/>
                    </a:lnTo>
                    <a:lnTo>
                      <a:pt x="2069" y="1393"/>
                    </a:lnTo>
                    <a:lnTo>
                      <a:pt x="2022" y="1325"/>
                    </a:lnTo>
                    <a:lnTo>
                      <a:pt x="1966" y="1258"/>
                    </a:lnTo>
                    <a:lnTo>
                      <a:pt x="1950" y="124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3" name="Freeform 2898"/>
              <p:cNvSpPr>
                <a:spLocks/>
              </p:cNvSpPr>
              <p:nvPr/>
            </p:nvSpPr>
            <p:spPr bwMode="auto">
              <a:xfrm>
                <a:off x="4148" y="5684"/>
                <a:ext cx="2201" cy="2358"/>
              </a:xfrm>
              <a:custGeom>
                <a:avLst/>
                <a:gdLst>
                  <a:gd name="T0" fmla="+- 0 4604 4148"/>
                  <a:gd name="T1" fmla="*/ T0 w 2201"/>
                  <a:gd name="T2" fmla="+- 0 5687 5684"/>
                  <a:gd name="T3" fmla="*/ 5687 h 2358"/>
                  <a:gd name="T4" fmla="+- 0 4442 4148"/>
                  <a:gd name="T5" fmla="*/ T4 w 2201"/>
                  <a:gd name="T6" fmla="+- 0 5733 5684"/>
                  <a:gd name="T7" fmla="*/ 5733 h 2358"/>
                  <a:gd name="T8" fmla="+- 0 4338 4148"/>
                  <a:gd name="T9" fmla="*/ T8 w 2201"/>
                  <a:gd name="T10" fmla="+- 0 5795 5684"/>
                  <a:gd name="T11" fmla="*/ 5795 h 2358"/>
                  <a:gd name="T12" fmla="+- 0 4196 4148"/>
                  <a:gd name="T13" fmla="*/ T12 w 2201"/>
                  <a:gd name="T14" fmla="+- 0 5968 5684"/>
                  <a:gd name="T15" fmla="*/ 5968 h 2358"/>
                  <a:gd name="T16" fmla="+- 0 4148 4148"/>
                  <a:gd name="T17" fmla="*/ T16 w 2201"/>
                  <a:gd name="T18" fmla="+- 0 6180 5684"/>
                  <a:gd name="T19" fmla="*/ 6180 h 2358"/>
                  <a:gd name="T20" fmla="+- 0 4177 4148"/>
                  <a:gd name="T21" fmla="*/ T20 w 2201"/>
                  <a:gd name="T22" fmla="+- 0 6353 5684"/>
                  <a:gd name="T23" fmla="*/ 6353 h 2358"/>
                  <a:gd name="T24" fmla="+- 0 4228 4148"/>
                  <a:gd name="T25" fmla="*/ T24 w 2201"/>
                  <a:gd name="T26" fmla="+- 0 6471 5684"/>
                  <a:gd name="T27" fmla="*/ 6471 h 2358"/>
                  <a:gd name="T28" fmla="+- 0 4307 4148"/>
                  <a:gd name="T29" fmla="*/ T28 w 2201"/>
                  <a:gd name="T30" fmla="+- 0 6594 5684"/>
                  <a:gd name="T31" fmla="*/ 6594 h 2358"/>
                  <a:gd name="T32" fmla="+- 0 4413 4148"/>
                  <a:gd name="T33" fmla="*/ T32 w 2201"/>
                  <a:gd name="T34" fmla="+- 0 6714 5684"/>
                  <a:gd name="T35" fmla="*/ 6714 h 2358"/>
                  <a:gd name="T36" fmla="+- 0 4527 4148"/>
                  <a:gd name="T37" fmla="*/ T36 w 2201"/>
                  <a:gd name="T38" fmla="+- 0 6816 5684"/>
                  <a:gd name="T39" fmla="*/ 6816 h 2358"/>
                  <a:gd name="T40" fmla="+- 0 4637 4148"/>
                  <a:gd name="T41" fmla="*/ T40 w 2201"/>
                  <a:gd name="T42" fmla="+- 0 6887 5684"/>
                  <a:gd name="T43" fmla="*/ 6887 h 2358"/>
                  <a:gd name="T44" fmla="+- 0 4795 4148"/>
                  <a:gd name="T45" fmla="*/ T44 w 2201"/>
                  <a:gd name="T46" fmla="+- 0 6956 5684"/>
                  <a:gd name="T47" fmla="*/ 6956 h 2358"/>
                  <a:gd name="T48" fmla="+- 0 4995 4148"/>
                  <a:gd name="T49" fmla="*/ T48 w 2201"/>
                  <a:gd name="T50" fmla="+- 0 6987 5684"/>
                  <a:gd name="T51" fmla="*/ 6987 h 2358"/>
                  <a:gd name="T52" fmla="+- 0 5138 4148"/>
                  <a:gd name="T53" fmla="*/ T52 w 2201"/>
                  <a:gd name="T54" fmla="+- 0 6979 5684"/>
                  <a:gd name="T55" fmla="*/ 6979 h 2358"/>
                  <a:gd name="T56" fmla="+- 0 5408 4148"/>
                  <a:gd name="T57" fmla="*/ T56 w 2201"/>
                  <a:gd name="T58" fmla="+- 0 6935 5684"/>
                  <a:gd name="T59" fmla="*/ 6935 h 2358"/>
                  <a:gd name="T60" fmla="+- 0 5494 4148"/>
                  <a:gd name="T61" fmla="*/ T60 w 2201"/>
                  <a:gd name="T62" fmla="+- 0 6926 5684"/>
                  <a:gd name="T63" fmla="*/ 6926 h 2358"/>
                  <a:gd name="T64" fmla="+- 0 6098 4148"/>
                  <a:gd name="T65" fmla="*/ T64 w 2201"/>
                  <a:gd name="T66" fmla="+- 0 6924 5684"/>
                  <a:gd name="T67" fmla="*/ 6924 h 2358"/>
                  <a:gd name="T68" fmla="+- 0 5995 4148"/>
                  <a:gd name="T69" fmla="*/ T68 w 2201"/>
                  <a:gd name="T70" fmla="+- 0 6821 5684"/>
                  <a:gd name="T71" fmla="*/ 6821 h 2358"/>
                  <a:gd name="T72" fmla="+- 0 5884 4148"/>
                  <a:gd name="T73" fmla="*/ T72 w 2201"/>
                  <a:gd name="T74" fmla="+- 0 6735 5684"/>
                  <a:gd name="T75" fmla="*/ 6735 h 2358"/>
                  <a:gd name="T76" fmla="+- 0 5769 4148"/>
                  <a:gd name="T77" fmla="*/ T76 w 2201"/>
                  <a:gd name="T78" fmla="+- 0 6672 5684"/>
                  <a:gd name="T79" fmla="*/ 6672 h 2358"/>
                  <a:gd name="T80" fmla="+- 0 4886 4148"/>
                  <a:gd name="T81" fmla="*/ T80 w 2201"/>
                  <a:gd name="T82" fmla="+- 0 6671 5684"/>
                  <a:gd name="T83" fmla="*/ 6671 h 2358"/>
                  <a:gd name="T84" fmla="+- 0 4719 4148"/>
                  <a:gd name="T85" fmla="*/ T84 w 2201"/>
                  <a:gd name="T86" fmla="+- 0 6634 5684"/>
                  <a:gd name="T87" fmla="*/ 6634 h 2358"/>
                  <a:gd name="T88" fmla="+- 0 4558 4148"/>
                  <a:gd name="T89" fmla="*/ T88 w 2201"/>
                  <a:gd name="T90" fmla="+- 0 6521 5684"/>
                  <a:gd name="T91" fmla="*/ 6521 h 2358"/>
                  <a:gd name="T92" fmla="+- 0 4468 4148"/>
                  <a:gd name="T93" fmla="*/ T92 w 2201"/>
                  <a:gd name="T94" fmla="+- 0 6406 5684"/>
                  <a:gd name="T95" fmla="*/ 6406 h 2358"/>
                  <a:gd name="T96" fmla="+- 0 4422 4148"/>
                  <a:gd name="T97" fmla="*/ T96 w 2201"/>
                  <a:gd name="T98" fmla="+- 0 6284 5684"/>
                  <a:gd name="T99" fmla="*/ 6284 h 2358"/>
                  <a:gd name="T100" fmla="+- 0 4421 4148"/>
                  <a:gd name="T101" fmla="*/ T100 w 2201"/>
                  <a:gd name="T102" fmla="+- 0 6193 5684"/>
                  <a:gd name="T103" fmla="*/ 6193 h 2358"/>
                  <a:gd name="T104" fmla="+- 0 4475 4148"/>
                  <a:gd name="T105" fmla="*/ T104 w 2201"/>
                  <a:gd name="T106" fmla="+- 0 6078 5684"/>
                  <a:gd name="T107" fmla="*/ 6078 h 2358"/>
                  <a:gd name="T108" fmla="+- 0 4589 4148"/>
                  <a:gd name="T109" fmla="*/ T108 w 2201"/>
                  <a:gd name="T110" fmla="+- 0 5985 5684"/>
                  <a:gd name="T111" fmla="*/ 5985 h 2358"/>
                  <a:gd name="T112" fmla="+- 0 4716 4148"/>
                  <a:gd name="T113" fmla="*/ T112 w 2201"/>
                  <a:gd name="T114" fmla="+- 0 5945 5684"/>
                  <a:gd name="T115" fmla="*/ 5945 h 2358"/>
                  <a:gd name="T116" fmla="+- 0 4868 4148"/>
                  <a:gd name="T117" fmla="*/ T116 w 2201"/>
                  <a:gd name="T118" fmla="+- 0 5930 5684"/>
                  <a:gd name="T119" fmla="*/ 5930 h 2358"/>
                  <a:gd name="T120" fmla="+- 0 4895 4148"/>
                  <a:gd name="T121" fmla="*/ T120 w 2201"/>
                  <a:gd name="T122" fmla="+- 0 5923 5684"/>
                  <a:gd name="T123" fmla="*/ 5923 h 2358"/>
                  <a:gd name="T124" fmla="+- 0 4907 4148"/>
                  <a:gd name="T125" fmla="*/ T124 w 2201"/>
                  <a:gd name="T126" fmla="+- 0 5914 5684"/>
                  <a:gd name="T127" fmla="*/ 5914 h 2358"/>
                  <a:gd name="T128" fmla="+- 0 4907 4148"/>
                  <a:gd name="T129" fmla="*/ T128 w 2201"/>
                  <a:gd name="T130" fmla="+- 0 5899 5684"/>
                  <a:gd name="T131" fmla="*/ 5899 h 2358"/>
                  <a:gd name="T132" fmla="+- 0 4903 4148"/>
                  <a:gd name="T133" fmla="*/ T132 w 2201"/>
                  <a:gd name="T134" fmla="+- 0 5883 5684"/>
                  <a:gd name="T135" fmla="*/ 5883 h 2358"/>
                  <a:gd name="T136" fmla="+- 0 4888 4148"/>
                  <a:gd name="T137" fmla="*/ T136 w 2201"/>
                  <a:gd name="T138" fmla="+- 0 5862 5684"/>
                  <a:gd name="T139" fmla="*/ 5862 h 2358"/>
                  <a:gd name="T140" fmla="+- 0 4793 4148"/>
                  <a:gd name="T141" fmla="*/ T140 w 2201"/>
                  <a:gd name="T142" fmla="+- 0 5758 5684"/>
                  <a:gd name="T143" fmla="*/ 5758 h 2358"/>
                  <a:gd name="T144" fmla="+- 0 4696 4148"/>
                  <a:gd name="T145" fmla="*/ T144 w 2201"/>
                  <a:gd name="T146" fmla="+- 0 5689 5684"/>
                  <a:gd name="T147" fmla="*/ 5689 h 2358"/>
                  <a:gd name="T148" fmla="+- 0 4666 4148"/>
                  <a:gd name="T149" fmla="*/ T148 w 2201"/>
                  <a:gd name="T150" fmla="+- 0 5684 5684"/>
                  <a:gd name="T151" fmla="*/ 5684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</a:cxnLst>
                <a:rect l="0" t="0" r="r" b="b"/>
                <a:pathLst>
                  <a:path w="2201" h="2358">
                    <a:moveTo>
                      <a:pt x="518" y="0"/>
                    </a:moveTo>
                    <a:lnTo>
                      <a:pt x="456" y="3"/>
                    </a:lnTo>
                    <a:lnTo>
                      <a:pt x="377" y="19"/>
                    </a:lnTo>
                    <a:lnTo>
                      <a:pt x="294" y="49"/>
                    </a:lnTo>
                    <a:lnTo>
                      <a:pt x="240" y="77"/>
                    </a:lnTo>
                    <a:lnTo>
                      <a:pt x="190" y="111"/>
                    </a:lnTo>
                    <a:lnTo>
                      <a:pt x="108" y="193"/>
                    </a:lnTo>
                    <a:lnTo>
                      <a:pt x="48" y="284"/>
                    </a:lnTo>
                    <a:lnTo>
                      <a:pt x="12" y="387"/>
                    </a:lnTo>
                    <a:lnTo>
                      <a:pt x="0" y="496"/>
                    </a:lnTo>
                    <a:lnTo>
                      <a:pt x="4" y="552"/>
                    </a:lnTo>
                    <a:lnTo>
                      <a:pt x="29" y="669"/>
                    </a:lnTo>
                    <a:lnTo>
                      <a:pt x="51" y="728"/>
                    </a:lnTo>
                    <a:lnTo>
                      <a:pt x="80" y="787"/>
                    </a:lnTo>
                    <a:lnTo>
                      <a:pt x="117" y="849"/>
                    </a:lnTo>
                    <a:lnTo>
                      <a:pt x="159" y="910"/>
                    </a:lnTo>
                    <a:lnTo>
                      <a:pt x="209" y="970"/>
                    </a:lnTo>
                    <a:lnTo>
                      <a:pt x="265" y="1030"/>
                    </a:lnTo>
                    <a:lnTo>
                      <a:pt x="323" y="1085"/>
                    </a:lnTo>
                    <a:lnTo>
                      <a:pt x="379" y="1132"/>
                    </a:lnTo>
                    <a:lnTo>
                      <a:pt x="435" y="1171"/>
                    </a:lnTo>
                    <a:lnTo>
                      <a:pt x="489" y="1203"/>
                    </a:lnTo>
                    <a:lnTo>
                      <a:pt x="542" y="1231"/>
                    </a:lnTo>
                    <a:lnTo>
                      <a:pt x="647" y="1272"/>
                    </a:lnTo>
                    <a:lnTo>
                      <a:pt x="748" y="1295"/>
                    </a:lnTo>
                    <a:lnTo>
                      <a:pt x="847" y="1303"/>
                    </a:lnTo>
                    <a:lnTo>
                      <a:pt x="896" y="1303"/>
                    </a:lnTo>
                    <a:lnTo>
                      <a:pt x="990" y="1295"/>
                    </a:lnTo>
                    <a:lnTo>
                      <a:pt x="1081" y="1282"/>
                    </a:lnTo>
                    <a:lnTo>
                      <a:pt x="1260" y="1251"/>
                    </a:lnTo>
                    <a:lnTo>
                      <a:pt x="1303" y="1245"/>
                    </a:lnTo>
                    <a:lnTo>
                      <a:pt x="1346" y="1242"/>
                    </a:lnTo>
                    <a:lnTo>
                      <a:pt x="1388" y="1240"/>
                    </a:lnTo>
                    <a:lnTo>
                      <a:pt x="1950" y="1240"/>
                    </a:lnTo>
                    <a:lnTo>
                      <a:pt x="1903" y="1190"/>
                    </a:lnTo>
                    <a:lnTo>
                      <a:pt x="1847" y="1137"/>
                    </a:lnTo>
                    <a:lnTo>
                      <a:pt x="1791" y="1091"/>
                    </a:lnTo>
                    <a:lnTo>
                      <a:pt x="1736" y="1051"/>
                    </a:lnTo>
                    <a:lnTo>
                      <a:pt x="1682" y="1017"/>
                    </a:lnTo>
                    <a:lnTo>
                      <a:pt x="1621" y="988"/>
                    </a:lnTo>
                    <a:lnTo>
                      <a:pt x="780" y="988"/>
                    </a:lnTo>
                    <a:lnTo>
                      <a:pt x="738" y="987"/>
                    </a:lnTo>
                    <a:lnTo>
                      <a:pt x="654" y="975"/>
                    </a:lnTo>
                    <a:lnTo>
                      <a:pt x="571" y="950"/>
                    </a:lnTo>
                    <a:lnTo>
                      <a:pt x="490" y="905"/>
                    </a:lnTo>
                    <a:lnTo>
                      <a:pt x="410" y="837"/>
                    </a:lnTo>
                    <a:lnTo>
                      <a:pt x="360" y="781"/>
                    </a:lnTo>
                    <a:lnTo>
                      <a:pt x="320" y="722"/>
                    </a:lnTo>
                    <a:lnTo>
                      <a:pt x="291" y="660"/>
                    </a:lnTo>
                    <a:lnTo>
                      <a:pt x="274" y="600"/>
                    </a:lnTo>
                    <a:lnTo>
                      <a:pt x="270" y="540"/>
                    </a:lnTo>
                    <a:lnTo>
                      <a:pt x="273" y="509"/>
                    </a:lnTo>
                    <a:lnTo>
                      <a:pt x="292" y="450"/>
                    </a:lnTo>
                    <a:lnTo>
                      <a:pt x="327" y="394"/>
                    </a:lnTo>
                    <a:lnTo>
                      <a:pt x="379" y="341"/>
                    </a:lnTo>
                    <a:lnTo>
                      <a:pt x="441" y="301"/>
                    </a:lnTo>
                    <a:lnTo>
                      <a:pt x="506" y="276"/>
                    </a:lnTo>
                    <a:lnTo>
                      <a:pt x="568" y="261"/>
                    </a:lnTo>
                    <a:lnTo>
                      <a:pt x="653" y="251"/>
                    </a:lnTo>
                    <a:lnTo>
                      <a:pt x="720" y="246"/>
                    </a:lnTo>
                    <a:lnTo>
                      <a:pt x="735" y="243"/>
                    </a:lnTo>
                    <a:lnTo>
                      <a:pt x="747" y="239"/>
                    </a:lnTo>
                    <a:lnTo>
                      <a:pt x="754" y="235"/>
                    </a:lnTo>
                    <a:lnTo>
                      <a:pt x="759" y="230"/>
                    </a:lnTo>
                    <a:lnTo>
                      <a:pt x="760" y="223"/>
                    </a:lnTo>
                    <a:lnTo>
                      <a:pt x="759" y="215"/>
                    </a:lnTo>
                    <a:lnTo>
                      <a:pt x="758" y="207"/>
                    </a:lnTo>
                    <a:lnTo>
                      <a:pt x="755" y="199"/>
                    </a:lnTo>
                    <a:lnTo>
                      <a:pt x="746" y="186"/>
                    </a:lnTo>
                    <a:lnTo>
                      <a:pt x="740" y="178"/>
                    </a:lnTo>
                    <a:lnTo>
                      <a:pt x="696" y="125"/>
                    </a:lnTo>
                    <a:lnTo>
                      <a:pt x="645" y="74"/>
                    </a:lnTo>
                    <a:lnTo>
                      <a:pt x="591" y="27"/>
                    </a:lnTo>
                    <a:lnTo>
                      <a:pt x="548" y="5"/>
                    </a:lnTo>
                    <a:lnTo>
                      <a:pt x="532" y="1"/>
                    </a:lnTo>
                    <a:lnTo>
                      <a:pt x="518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4" name="Freeform 2897"/>
              <p:cNvSpPr>
                <a:spLocks/>
              </p:cNvSpPr>
              <p:nvPr/>
            </p:nvSpPr>
            <p:spPr bwMode="auto">
              <a:xfrm>
                <a:off x="4148" y="5684"/>
                <a:ext cx="2201" cy="2358"/>
              </a:xfrm>
              <a:custGeom>
                <a:avLst/>
                <a:gdLst>
                  <a:gd name="T0" fmla="+- 0 5472 4148"/>
                  <a:gd name="T1" fmla="*/ T0 w 2201"/>
                  <a:gd name="T2" fmla="+- 0 6607 5684"/>
                  <a:gd name="T3" fmla="*/ 6607 h 2358"/>
                  <a:gd name="T4" fmla="+- 0 5375 4148"/>
                  <a:gd name="T5" fmla="*/ T4 w 2201"/>
                  <a:gd name="T6" fmla="+- 0 6611 5684"/>
                  <a:gd name="T7" fmla="*/ 6611 h 2358"/>
                  <a:gd name="T8" fmla="+- 0 5282 4148"/>
                  <a:gd name="T9" fmla="*/ T8 w 2201"/>
                  <a:gd name="T10" fmla="+- 0 6623 5684"/>
                  <a:gd name="T11" fmla="*/ 6623 h 2358"/>
                  <a:gd name="T12" fmla="+- 0 5102 4148"/>
                  <a:gd name="T13" fmla="*/ T12 w 2201"/>
                  <a:gd name="T14" fmla="+- 0 6654 5684"/>
                  <a:gd name="T15" fmla="*/ 6654 h 2358"/>
                  <a:gd name="T16" fmla="+- 0 5058 4148"/>
                  <a:gd name="T17" fmla="*/ T16 w 2201"/>
                  <a:gd name="T18" fmla="+- 0 6661 5684"/>
                  <a:gd name="T19" fmla="*/ 6661 h 2358"/>
                  <a:gd name="T20" fmla="+- 0 5014 4148"/>
                  <a:gd name="T21" fmla="*/ T20 w 2201"/>
                  <a:gd name="T22" fmla="+- 0 6666 5684"/>
                  <a:gd name="T23" fmla="*/ 6666 h 2358"/>
                  <a:gd name="T24" fmla="+- 0 4971 4148"/>
                  <a:gd name="T25" fmla="*/ T24 w 2201"/>
                  <a:gd name="T26" fmla="+- 0 6670 5684"/>
                  <a:gd name="T27" fmla="*/ 6670 h 2358"/>
                  <a:gd name="T28" fmla="+- 0 4928 4148"/>
                  <a:gd name="T29" fmla="*/ T28 w 2201"/>
                  <a:gd name="T30" fmla="+- 0 6672 5684"/>
                  <a:gd name="T31" fmla="*/ 6672 h 2358"/>
                  <a:gd name="T32" fmla="+- 0 5769 4148"/>
                  <a:gd name="T33" fmla="*/ T32 w 2201"/>
                  <a:gd name="T34" fmla="+- 0 6672 5684"/>
                  <a:gd name="T35" fmla="*/ 6672 h 2358"/>
                  <a:gd name="T36" fmla="+- 0 5672 4148"/>
                  <a:gd name="T37" fmla="*/ T36 w 2201"/>
                  <a:gd name="T38" fmla="+- 0 6635 5684"/>
                  <a:gd name="T39" fmla="*/ 6635 h 2358"/>
                  <a:gd name="T40" fmla="+- 0 5571 4148"/>
                  <a:gd name="T41" fmla="*/ T40 w 2201"/>
                  <a:gd name="T42" fmla="+- 0 6614 5684"/>
                  <a:gd name="T43" fmla="*/ 6614 h 2358"/>
                  <a:gd name="T44" fmla="+- 0 5521 4148"/>
                  <a:gd name="T45" fmla="*/ T44 w 2201"/>
                  <a:gd name="T46" fmla="+- 0 6609 5684"/>
                  <a:gd name="T47" fmla="*/ 6609 h 2358"/>
                  <a:gd name="T48" fmla="+- 0 5472 4148"/>
                  <a:gd name="T49" fmla="*/ T48 w 2201"/>
                  <a:gd name="T50" fmla="+- 0 6607 5684"/>
                  <a:gd name="T51" fmla="*/ 6607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</a:cxnLst>
                <a:rect l="0" t="0" r="r" b="b"/>
                <a:pathLst>
                  <a:path w="2201" h="2358">
                    <a:moveTo>
                      <a:pt x="1324" y="923"/>
                    </a:moveTo>
                    <a:lnTo>
                      <a:pt x="1227" y="927"/>
                    </a:lnTo>
                    <a:lnTo>
                      <a:pt x="1134" y="939"/>
                    </a:lnTo>
                    <a:lnTo>
                      <a:pt x="954" y="970"/>
                    </a:lnTo>
                    <a:lnTo>
                      <a:pt x="910" y="977"/>
                    </a:lnTo>
                    <a:lnTo>
                      <a:pt x="866" y="982"/>
                    </a:lnTo>
                    <a:lnTo>
                      <a:pt x="823" y="986"/>
                    </a:lnTo>
                    <a:lnTo>
                      <a:pt x="780" y="988"/>
                    </a:lnTo>
                    <a:lnTo>
                      <a:pt x="1621" y="988"/>
                    </a:lnTo>
                    <a:lnTo>
                      <a:pt x="1524" y="951"/>
                    </a:lnTo>
                    <a:lnTo>
                      <a:pt x="1423" y="930"/>
                    </a:lnTo>
                    <a:lnTo>
                      <a:pt x="1373" y="925"/>
                    </a:lnTo>
                    <a:lnTo>
                      <a:pt x="1324" y="923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6" name="Group 2893"/>
            <p:cNvGrpSpPr>
              <a:grpSpLocks/>
            </p:cNvGrpSpPr>
            <p:nvPr/>
          </p:nvGrpSpPr>
          <p:grpSpPr bwMode="auto">
            <a:xfrm>
              <a:off x="4937" y="5118"/>
              <a:ext cx="2510" cy="2010"/>
              <a:chOff x="4937" y="5118"/>
              <a:chExt cx="2510" cy="2010"/>
            </a:xfrm>
          </p:grpSpPr>
          <p:sp>
            <p:nvSpPr>
              <p:cNvPr id="110" name="Freeform 2895"/>
              <p:cNvSpPr>
                <a:spLocks/>
              </p:cNvSpPr>
              <p:nvPr/>
            </p:nvSpPr>
            <p:spPr bwMode="auto">
              <a:xfrm>
                <a:off x="4937" y="5118"/>
                <a:ext cx="2510" cy="2010"/>
              </a:xfrm>
              <a:custGeom>
                <a:avLst/>
                <a:gdLst>
                  <a:gd name="T0" fmla="+- 0 5082 4937"/>
                  <a:gd name="T1" fmla="*/ T0 w 2510"/>
                  <a:gd name="T2" fmla="+- 0 5118 5118"/>
                  <a:gd name="T3" fmla="*/ 5118 h 2010"/>
                  <a:gd name="T4" fmla="+- 0 5027 4937"/>
                  <a:gd name="T5" fmla="*/ T4 w 2510"/>
                  <a:gd name="T6" fmla="+- 0 5144 5118"/>
                  <a:gd name="T7" fmla="*/ 5144 h 2010"/>
                  <a:gd name="T8" fmla="+- 0 4982 4937"/>
                  <a:gd name="T9" fmla="*/ T8 w 2510"/>
                  <a:gd name="T10" fmla="+- 0 5186 5118"/>
                  <a:gd name="T11" fmla="*/ 5186 h 2010"/>
                  <a:gd name="T12" fmla="+- 0 4943 4937"/>
                  <a:gd name="T13" fmla="*/ T12 w 2510"/>
                  <a:gd name="T14" fmla="+- 0 5242 5118"/>
                  <a:gd name="T15" fmla="*/ 5242 h 2010"/>
                  <a:gd name="T16" fmla="+- 0 4937 4937"/>
                  <a:gd name="T17" fmla="*/ T16 w 2510"/>
                  <a:gd name="T18" fmla="+- 0 5263 5118"/>
                  <a:gd name="T19" fmla="*/ 5263 h 2010"/>
                  <a:gd name="T20" fmla="+- 0 4937 4937"/>
                  <a:gd name="T21" fmla="*/ T20 w 2510"/>
                  <a:gd name="T22" fmla="+- 0 5271 5118"/>
                  <a:gd name="T23" fmla="*/ 5271 h 2010"/>
                  <a:gd name="T24" fmla="+- 0 6720 4937"/>
                  <a:gd name="T25" fmla="*/ T24 w 2510"/>
                  <a:gd name="T26" fmla="+- 0 7068 5118"/>
                  <a:gd name="T27" fmla="*/ 7068 h 2010"/>
                  <a:gd name="T28" fmla="+- 0 6774 4937"/>
                  <a:gd name="T29" fmla="*/ T28 w 2510"/>
                  <a:gd name="T30" fmla="+- 0 7111 5118"/>
                  <a:gd name="T31" fmla="*/ 7111 h 2010"/>
                  <a:gd name="T32" fmla="+- 0 6840 4937"/>
                  <a:gd name="T33" fmla="*/ T32 w 2510"/>
                  <a:gd name="T34" fmla="+- 0 7128 5118"/>
                  <a:gd name="T35" fmla="*/ 7128 h 2010"/>
                  <a:gd name="T36" fmla="+- 0 6858 4937"/>
                  <a:gd name="T37" fmla="*/ T36 w 2510"/>
                  <a:gd name="T38" fmla="+- 0 7125 5118"/>
                  <a:gd name="T39" fmla="*/ 7125 h 2010"/>
                  <a:gd name="T40" fmla="+- 0 6873 4937"/>
                  <a:gd name="T41" fmla="*/ T40 w 2510"/>
                  <a:gd name="T42" fmla="+- 0 7118 5118"/>
                  <a:gd name="T43" fmla="*/ 7118 h 2010"/>
                  <a:gd name="T44" fmla="+- 0 6885 4937"/>
                  <a:gd name="T45" fmla="*/ T44 w 2510"/>
                  <a:gd name="T46" fmla="+- 0 7109 5118"/>
                  <a:gd name="T47" fmla="*/ 7109 h 2010"/>
                  <a:gd name="T48" fmla="+- 0 7209 4937"/>
                  <a:gd name="T49" fmla="*/ T48 w 2510"/>
                  <a:gd name="T50" fmla="+- 0 6785 5118"/>
                  <a:gd name="T51" fmla="*/ 6785 h 2010"/>
                  <a:gd name="T52" fmla="+- 0 6770 4937"/>
                  <a:gd name="T53" fmla="*/ T52 w 2510"/>
                  <a:gd name="T54" fmla="+- 0 6785 5118"/>
                  <a:gd name="T55" fmla="*/ 6785 h 2010"/>
                  <a:gd name="T56" fmla="+- 0 5116 4937"/>
                  <a:gd name="T57" fmla="*/ T56 w 2510"/>
                  <a:gd name="T58" fmla="+- 0 5131 5118"/>
                  <a:gd name="T59" fmla="*/ 5131 h 2010"/>
                  <a:gd name="T60" fmla="+- 0 5107 4937"/>
                  <a:gd name="T61" fmla="*/ T60 w 2510"/>
                  <a:gd name="T62" fmla="+- 0 5124 5118"/>
                  <a:gd name="T63" fmla="*/ 5124 h 2010"/>
                  <a:gd name="T64" fmla="+- 0 5090 4937"/>
                  <a:gd name="T65" fmla="*/ T64 w 2510"/>
                  <a:gd name="T66" fmla="+- 0 5118 5118"/>
                  <a:gd name="T67" fmla="*/ 5118 h 2010"/>
                  <a:gd name="T68" fmla="+- 0 5082 4937"/>
                  <a:gd name="T69" fmla="*/ T68 w 2510"/>
                  <a:gd name="T70" fmla="+- 0 5118 5118"/>
                  <a:gd name="T71" fmla="*/ 5118 h 20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</a:cxnLst>
                <a:rect l="0" t="0" r="r" b="b"/>
                <a:pathLst>
                  <a:path w="2510" h="2010">
                    <a:moveTo>
                      <a:pt x="145" y="0"/>
                    </a:moveTo>
                    <a:lnTo>
                      <a:pt x="90" y="26"/>
                    </a:lnTo>
                    <a:lnTo>
                      <a:pt x="45" y="68"/>
                    </a:lnTo>
                    <a:lnTo>
                      <a:pt x="6" y="124"/>
                    </a:lnTo>
                    <a:lnTo>
                      <a:pt x="0" y="145"/>
                    </a:lnTo>
                    <a:lnTo>
                      <a:pt x="0" y="153"/>
                    </a:lnTo>
                    <a:lnTo>
                      <a:pt x="1783" y="1950"/>
                    </a:lnTo>
                    <a:lnTo>
                      <a:pt x="1837" y="1993"/>
                    </a:lnTo>
                    <a:lnTo>
                      <a:pt x="1903" y="2010"/>
                    </a:lnTo>
                    <a:lnTo>
                      <a:pt x="1921" y="2007"/>
                    </a:lnTo>
                    <a:lnTo>
                      <a:pt x="1936" y="2000"/>
                    </a:lnTo>
                    <a:lnTo>
                      <a:pt x="1948" y="1991"/>
                    </a:lnTo>
                    <a:lnTo>
                      <a:pt x="2272" y="1667"/>
                    </a:lnTo>
                    <a:lnTo>
                      <a:pt x="1833" y="1667"/>
                    </a:lnTo>
                    <a:lnTo>
                      <a:pt x="179" y="13"/>
                    </a:lnTo>
                    <a:lnTo>
                      <a:pt x="170" y="6"/>
                    </a:lnTo>
                    <a:lnTo>
                      <a:pt x="153" y="0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1" name="Freeform 2894"/>
              <p:cNvSpPr>
                <a:spLocks/>
              </p:cNvSpPr>
              <p:nvPr/>
            </p:nvSpPr>
            <p:spPr bwMode="auto">
              <a:xfrm>
                <a:off x="4937" y="5118"/>
                <a:ext cx="2510" cy="2010"/>
              </a:xfrm>
              <a:custGeom>
                <a:avLst/>
                <a:gdLst>
                  <a:gd name="T0" fmla="+- 0 7240 4937"/>
                  <a:gd name="T1" fmla="*/ T0 w 2510"/>
                  <a:gd name="T2" fmla="+- 0 6327 5118"/>
                  <a:gd name="T3" fmla="*/ 6327 h 2010"/>
                  <a:gd name="T4" fmla="+- 0 7231 4937"/>
                  <a:gd name="T5" fmla="*/ T4 w 2510"/>
                  <a:gd name="T6" fmla="+- 0 6327 5118"/>
                  <a:gd name="T7" fmla="*/ 6327 h 2010"/>
                  <a:gd name="T8" fmla="+- 0 7225 4937"/>
                  <a:gd name="T9" fmla="*/ T8 w 2510"/>
                  <a:gd name="T10" fmla="+- 0 6330 5118"/>
                  <a:gd name="T11" fmla="*/ 6330 h 2010"/>
                  <a:gd name="T12" fmla="+- 0 6770 4937"/>
                  <a:gd name="T13" fmla="*/ T12 w 2510"/>
                  <a:gd name="T14" fmla="+- 0 6785 5118"/>
                  <a:gd name="T15" fmla="*/ 6785 h 2010"/>
                  <a:gd name="T16" fmla="+- 0 7209 4937"/>
                  <a:gd name="T17" fmla="*/ T16 w 2510"/>
                  <a:gd name="T18" fmla="+- 0 6785 5118"/>
                  <a:gd name="T19" fmla="*/ 6785 h 2010"/>
                  <a:gd name="T20" fmla="+- 0 7444 4937"/>
                  <a:gd name="T21" fmla="*/ T20 w 2510"/>
                  <a:gd name="T22" fmla="+- 0 6550 5118"/>
                  <a:gd name="T23" fmla="*/ 6550 h 2010"/>
                  <a:gd name="T24" fmla="+- 0 7446 4937"/>
                  <a:gd name="T25" fmla="*/ T24 w 2510"/>
                  <a:gd name="T26" fmla="+- 0 6542 5118"/>
                  <a:gd name="T27" fmla="*/ 6542 h 2010"/>
                  <a:gd name="T28" fmla="+- 0 7447 4937"/>
                  <a:gd name="T29" fmla="*/ T28 w 2510"/>
                  <a:gd name="T30" fmla="+- 0 6533 5118"/>
                  <a:gd name="T31" fmla="*/ 6533 h 2010"/>
                  <a:gd name="T32" fmla="+- 0 7446 4937"/>
                  <a:gd name="T33" fmla="*/ T32 w 2510"/>
                  <a:gd name="T34" fmla="+- 0 6524 5118"/>
                  <a:gd name="T35" fmla="*/ 6524 h 2010"/>
                  <a:gd name="T36" fmla="+- 0 7408 4937"/>
                  <a:gd name="T37" fmla="*/ T36 w 2510"/>
                  <a:gd name="T38" fmla="+- 0 6462 5118"/>
                  <a:gd name="T39" fmla="*/ 6462 h 2010"/>
                  <a:gd name="T40" fmla="+- 0 7362 4937"/>
                  <a:gd name="T41" fmla="*/ T40 w 2510"/>
                  <a:gd name="T42" fmla="+- 0 6411 5118"/>
                  <a:gd name="T43" fmla="*/ 6411 h 2010"/>
                  <a:gd name="T44" fmla="+- 0 7310 4937"/>
                  <a:gd name="T45" fmla="*/ T44 w 2510"/>
                  <a:gd name="T46" fmla="+- 0 6363 5118"/>
                  <a:gd name="T47" fmla="*/ 6363 h 2010"/>
                  <a:gd name="T48" fmla="+- 0 7249 4937"/>
                  <a:gd name="T49" fmla="*/ T48 w 2510"/>
                  <a:gd name="T50" fmla="+- 0 6327 5118"/>
                  <a:gd name="T51" fmla="*/ 6327 h 2010"/>
                  <a:gd name="T52" fmla="+- 0 7240 4937"/>
                  <a:gd name="T53" fmla="*/ T52 w 2510"/>
                  <a:gd name="T54" fmla="+- 0 6327 5118"/>
                  <a:gd name="T55" fmla="*/ 6327 h 20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</a:cxnLst>
                <a:rect l="0" t="0" r="r" b="b"/>
                <a:pathLst>
                  <a:path w="2510" h="2010">
                    <a:moveTo>
                      <a:pt x="2303" y="1209"/>
                    </a:moveTo>
                    <a:lnTo>
                      <a:pt x="2294" y="1209"/>
                    </a:lnTo>
                    <a:lnTo>
                      <a:pt x="2288" y="1212"/>
                    </a:lnTo>
                    <a:lnTo>
                      <a:pt x="1833" y="1667"/>
                    </a:lnTo>
                    <a:lnTo>
                      <a:pt x="2272" y="1667"/>
                    </a:lnTo>
                    <a:lnTo>
                      <a:pt x="2507" y="1432"/>
                    </a:lnTo>
                    <a:lnTo>
                      <a:pt x="2509" y="1424"/>
                    </a:lnTo>
                    <a:lnTo>
                      <a:pt x="2510" y="1415"/>
                    </a:lnTo>
                    <a:lnTo>
                      <a:pt x="2509" y="1406"/>
                    </a:lnTo>
                    <a:lnTo>
                      <a:pt x="2471" y="1344"/>
                    </a:lnTo>
                    <a:lnTo>
                      <a:pt x="2425" y="1293"/>
                    </a:lnTo>
                    <a:lnTo>
                      <a:pt x="2373" y="1245"/>
                    </a:lnTo>
                    <a:lnTo>
                      <a:pt x="2312" y="1209"/>
                    </a:lnTo>
                    <a:lnTo>
                      <a:pt x="2303" y="1209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7" name="Group 2889"/>
            <p:cNvGrpSpPr>
              <a:grpSpLocks/>
            </p:cNvGrpSpPr>
            <p:nvPr/>
          </p:nvGrpSpPr>
          <p:grpSpPr bwMode="auto">
            <a:xfrm>
              <a:off x="6072" y="3942"/>
              <a:ext cx="2516" cy="2514"/>
              <a:chOff x="6072" y="3942"/>
              <a:chExt cx="2516" cy="2514"/>
            </a:xfrm>
          </p:grpSpPr>
          <p:sp>
            <p:nvSpPr>
              <p:cNvPr id="107" name="Freeform 2892"/>
              <p:cNvSpPr>
                <a:spLocks/>
              </p:cNvSpPr>
              <p:nvPr/>
            </p:nvSpPr>
            <p:spPr bwMode="auto">
              <a:xfrm>
                <a:off x="6072" y="3942"/>
                <a:ext cx="2516" cy="2514"/>
              </a:xfrm>
              <a:custGeom>
                <a:avLst/>
                <a:gdLst>
                  <a:gd name="T0" fmla="+- 0 6264 6072"/>
                  <a:gd name="T1" fmla="*/ T0 w 2516"/>
                  <a:gd name="T2" fmla="+- 0 3942 3942"/>
                  <a:gd name="T3" fmla="*/ 3942 h 2514"/>
                  <a:gd name="T4" fmla="+- 0 6199 6072"/>
                  <a:gd name="T5" fmla="*/ T4 w 2516"/>
                  <a:gd name="T6" fmla="+- 0 3971 3942"/>
                  <a:gd name="T7" fmla="*/ 3971 h 2514"/>
                  <a:gd name="T8" fmla="+- 0 6132 6072"/>
                  <a:gd name="T9" fmla="*/ T8 w 2516"/>
                  <a:gd name="T10" fmla="+- 0 4035 3942"/>
                  <a:gd name="T11" fmla="*/ 4035 h 2514"/>
                  <a:gd name="T12" fmla="+- 0 6092 6072"/>
                  <a:gd name="T13" fmla="*/ T12 w 2516"/>
                  <a:gd name="T14" fmla="+- 0 4080 3942"/>
                  <a:gd name="T15" fmla="*/ 4080 h 2514"/>
                  <a:gd name="T16" fmla="+- 0 6072 6072"/>
                  <a:gd name="T17" fmla="*/ T16 w 2516"/>
                  <a:gd name="T18" fmla="+- 0 4133 3942"/>
                  <a:gd name="T19" fmla="*/ 4133 h 2514"/>
                  <a:gd name="T20" fmla="+- 0 6076 6072"/>
                  <a:gd name="T21" fmla="*/ T20 w 2516"/>
                  <a:gd name="T22" fmla="+- 0 4144 3942"/>
                  <a:gd name="T23" fmla="*/ 4144 h 2514"/>
                  <a:gd name="T24" fmla="+- 0 6078 6072"/>
                  <a:gd name="T25" fmla="*/ T24 w 2516"/>
                  <a:gd name="T26" fmla="+- 0 4154 3942"/>
                  <a:gd name="T27" fmla="*/ 4154 h 2514"/>
                  <a:gd name="T28" fmla="+- 0 6082 6072"/>
                  <a:gd name="T29" fmla="*/ T28 w 2516"/>
                  <a:gd name="T30" fmla="+- 0 4163 3942"/>
                  <a:gd name="T31" fmla="*/ 4163 h 2514"/>
                  <a:gd name="T32" fmla="+- 0 6086 6072"/>
                  <a:gd name="T33" fmla="*/ T32 w 2516"/>
                  <a:gd name="T34" fmla="+- 0 4172 3942"/>
                  <a:gd name="T35" fmla="*/ 4172 h 2514"/>
                  <a:gd name="T36" fmla="+- 0 6092 6072"/>
                  <a:gd name="T37" fmla="*/ T36 w 2516"/>
                  <a:gd name="T38" fmla="+- 0 4181 3942"/>
                  <a:gd name="T39" fmla="*/ 4181 h 2514"/>
                  <a:gd name="T40" fmla="+- 0 6261 6072"/>
                  <a:gd name="T41" fmla="*/ T40 w 2516"/>
                  <a:gd name="T42" fmla="+- 0 4455 3942"/>
                  <a:gd name="T43" fmla="*/ 4455 h 2514"/>
                  <a:gd name="T44" fmla="+- 0 6788 6072"/>
                  <a:gd name="T45" fmla="*/ T44 w 2516"/>
                  <a:gd name="T46" fmla="+- 0 5311 3942"/>
                  <a:gd name="T47" fmla="*/ 5311 h 2514"/>
                  <a:gd name="T48" fmla="+- 0 6876 6072"/>
                  <a:gd name="T49" fmla="*/ T48 w 2516"/>
                  <a:gd name="T50" fmla="+- 0 5454 3942"/>
                  <a:gd name="T51" fmla="*/ 5454 h 2514"/>
                  <a:gd name="T52" fmla="+- 0 7018 6072"/>
                  <a:gd name="T53" fmla="*/ T52 w 2516"/>
                  <a:gd name="T54" fmla="+- 0 5687 3942"/>
                  <a:gd name="T55" fmla="*/ 5687 h 2514"/>
                  <a:gd name="T56" fmla="+- 0 7441 6072"/>
                  <a:gd name="T57" fmla="*/ T56 w 2516"/>
                  <a:gd name="T58" fmla="+- 0 6370 3942"/>
                  <a:gd name="T59" fmla="*/ 6370 h 2514"/>
                  <a:gd name="T60" fmla="+- 0 7485 6072"/>
                  <a:gd name="T61" fmla="*/ T60 w 2516"/>
                  <a:gd name="T62" fmla="+- 0 6430 3942"/>
                  <a:gd name="T63" fmla="*/ 6430 h 2514"/>
                  <a:gd name="T64" fmla="+- 0 7531 6072"/>
                  <a:gd name="T65" fmla="*/ T64 w 2516"/>
                  <a:gd name="T66" fmla="+- 0 6455 3942"/>
                  <a:gd name="T67" fmla="*/ 6455 h 2514"/>
                  <a:gd name="T68" fmla="+- 0 7541 6072"/>
                  <a:gd name="T69" fmla="*/ T68 w 2516"/>
                  <a:gd name="T70" fmla="+- 0 6453 3942"/>
                  <a:gd name="T71" fmla="*/ 6453 h 2514"/>
                  <a:gd name="T72" fmla="+- 0 7597 6072"/>
                  <a:gd name="T73" fmla="*/ T72 w 2516"/>
                  <a:gd name="T74" fmla="+- 0 6414 3942"/>
                  <a:gd name="T75" fmla="*/ 6414 h 2514"/>
                  <a:gd name="T76" fmla="+- 0 7644 6072"/>
                  <a:gd name="T77" fmla="*/ T76 w 2516"/>
                  <a:gd name="T78" fmla="+- 0 6364 3942"/>
                  <a:gd name="T79" fmla="*/ 6364 h 2514"/>
                  <a:gd name="T80" fmla="+- 0 7668 6072"/>
                  <a:gd name="T81" fmla="*/ T80 w 2516"/>
                  <a:gd name="T82" fmla="+- 0 6317 3942"/>
                  <a:gd name="T83" fmla="*/ 6317 h 2514"/>
                  <a:gd name="T84" fmla="+- 0 7669 6072"/>
                  <a:gd name="T85" fmla="*/ T84 w 2516"/>
                  <a:gd name="T86" fmla="+- 0 6307 3942"/>
                  <a:gd name="T87" fmla="*/ 6307 h 2514"/>
                  <a:gd name="T88" fmla="+- 0 7670 6072"/>
                  <a:gd name="T89" fmla="*/ T88 w 2516"/>
                  <a:gd name="T90" fmla="+- 0 6298 3942"/>
                  <a:gd name="T91" fmla="*/ 6298 h 2514"/>
                  <a:gd name="T92" fmla="+- 0 7665 6072"/>
                  <a:gd name="T93" fmla="*/ T92 w 2516"/>
                  <a:gd name="T94" fmla="+- 0 6287 3942"/>
                  <a:gd name="T95" fmla="*/ 6287 h 2514"/>
                  <a:gd name="T96" fmla="+- 0 7662 6072"/>
                  <a:gd name="T97" fmla="*/ T96 w 2516"/>
                  <a:gd name="T98" fmla="+- 0 6278 3942"/>
                  <a:gd name="T99" fmla="*/ 6278 h 2514"/>
                  <a:gd name="T100" fmla="+- 0 7658 6072"/>
                  <a:gd name="T101" fmla="*/ T100 w 2516"/>
                  <a:gd name="T102" fmla="+- 0 6268 3942"/>
                  <a:gd name="T103" fmla="*/ 6268 h 2514"/>
                  <a:gd name="T104" fmla="+- 0 7651 6072"/>
                  <a:gd name="T105" fmla="*/ T104 w 2516"/>
                  <a:gd name="T106" fmla="+- 0 6257 3942"/>
                  <a:gd name="T107" fmla="*/ 6257 h 2514"/>
                  <a:gd name="T108" fmla="+- 0 7340 6072"/>
                  <a:gd name="T109" fmla="*/ T108 w 2516"/>
                  <a:gd name="T110" fmla="+- 0 5767 3942"/>
                  <a:gd name="T111" fmla="*/ 5767 h 2514"/>
                  <a:gd name="T112" fmla="+- 0 7296 6072"/>
                  <a:gd name="T113" fmla="*/ T112 w 2516"/>
                  <a:gd name="T114" fmla="+- 0 5697 3942"/>
                  <a:gd name="T115" fmla="*/ 5697 h 2514"/>
                  <a:gd name="T116" fmla="+- 0 7539 6072"/>
                  <a:gd name="T117" fmla="*/ T116 w 2516"/>
                  <a:gd name="T118" fmla="+- 0 5454 3942"/>
                  <a:gd name="T119" fmla="*/ 5454 h 2514"/>
                  <a:gd name="T120" fmla="+- 0 7136 6072"/>
                  <a:gd name="T121" fmla="*/ T120 w 2516"/>
                  <a:gd name="T122" fmla="+- 0 5454 3942"/>
                  <a:gd name="T123" fmla="*/ 5454 h 2514"/>
                  <a:gd name="T124" fmla="+- 0 6489 6072"/>
                  <a:gd name="T125" fmla="*/ T124 w 2516"/>
                  <a:gd name="T126" fmla="+- 0 4426 3942"/>
                  <a:gd name="T127" fmla="*/ 4426 h 2514"/>
                  <a:gd name="T128" fmla="+- 0 6402 6072"/>
                  <a:gd name="T129" fmla="*/ T128 w 2516"/>
                  <a:gd name="T130" fmla="+- 0 4289 3942"/>
                  <a:gd name="T131" fmla="*/ 4289 h 2514"/>
                  <a:gd name="T132" fmla="+- 0 6403 6072"/>
                  <a:gd name="T133" fmla="*/ T132 w 2516"/>
                  <a:gd name="T134" fmla="+- 0 4288 3942"/>
                  <a:gd name="T135" fmla="*/ 4288 h 2514"/>
                  <a:gd name="T136" fmla="+- 0 6842 6072"/>
                  <a:gd name="T137" fmla="*/ T136 w 2516"/>
                  <a:gd name="T138" fmla="+- 0 4288 3942"/>
                  <a:gd name="T139" fmla="*/ 4288 h 2514"/>
                  <a:gd name="T140" fmla="+- 0 6314 6072"/>
                  <a:gd name="T141" fmla="*/ T140 w 2516"/>
                  <a:gd name="T142" fmla="+- 0 3961 3942"/>
                  <a:gd name="T143" fmla="*/ 3961 h 2514"/>
                  <a:gd name="T144" fmla="+- 0 6305 6072"/>
                  <a:gd name="T145" fmla="*/ T144 w 2516"/>
                  <a:gd name="T146" fmla="+- 0 3956 3942"/>
                  <a:gd name="T147" fmla="*/ 3956 h 2514"/>
                  <a:gd name="T148" fmla="+- 0 6295 6072"/>
                  <a:gd name="T149" fmla="*/ T148 w 2516"/>
                  <a:gd name="T150" fmla="+- 0 3951 3942"/>
                  <a:gd name="T151" fmla="*/ 3951 h 2514"/>
                  <a:gd name="T152" fmla="+- 0 6285 6072"/>
                  <a:gd name="T153" fmla="*/ T152 w 2516"/>
                  <a:gd name="T154" fmla="+- 0 3947 3942"/>
                  <a:gd name="T155" fmla="*/ 3947 h 2514"/>
                  <a:gd name="T156" fmla="+- 0 6276 6072"/>
                  <a:gd name="T157" fmla="*/ T156 w 2516"/>
                  <a:gd name="T158" fmla="+- 0 3944 3942"/>
                  <a:gd name="T159" fmla="*/ 3944 h 2514"/>
                  <a:gd name="T160" fmla="+- 0 6264 6072"/>
                  <a:gd name="T161" fmla="*/ T160 w 2516"/>
                  <a:gd name="T162" fmla="+- 0 3942 3942"/>
                  <a:gd name="T163" fmla="*/ 3942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2516" h="2514">
                    <a:moveTo>
                      <a:pt x="192" y="0"/>
                    </a:moveTo>
                    <a:lnTo>
                      <a:pt x="127" y="29"/>
                    </a:lnTo>
                    <a:lnTo>
                      <a:pt x="60" y="93"/>
                    </a:lnTo>
                    <a:lnTo>
                      <a:pt x="20" y="138"/>
                    </a:lnTo>
                    <a:lnTo>
                      <a:pt x="0" y="191"/>
                    </a:lnTo>
                    <a:lnTo>
                      <a:pt x="4" y="202"/>
                    </a:lnTo>
                    <a:lnTo>
                      <a:pt x="6" y="212"/>
                    </a:lnTo>
                    <a:lnTo>
                      <a:pt x="10" y="221"/>
                    </a:lnTo>
                    <a:lnTo>
                      <a:pt x="14" y="230"/>
                    </a:lnTo>
                    <a:lnTo>
                      <a:pt x="20" y="239"/>
                    </a:lnTo>
                    <a:lnTo>
                      <a:pt x="189" y="513"/>
                    </a:lnTo>
                    <a:lnTo>
                      <a:pt x="716" y="1369"/>
                    </a:lnTo>
                    <a:lnTo>
                      <a:pt x="804" y="1512"/>
                    </a:lnTo>
                    <a:lnTo>
                      <a:pt x="946" y="1745"/>
                    </a:lnTo>
                    <a:lnTo>
                      <a:pt x="1369" y="2428"/>
                    </a:lnTo>
                    <a:lnTo>
                      <a:pt x="1413" y="2488"/>
                    </a:lnTo>
                    <a:lnTo>
                      <a:pt x="1459" y="2513"/>
                    </a:lnTo>
                    <a:lnTo>
                      <a:pt x="1469" y="2511"/>
                    </a:lnTo>
                    <a:lnTo>
                      <a:pt x="1525" y="2472"/>
                    </a:lnTo>
                    <a:lnTo>
                      <a:pt x="1572" y="2422"/>
                    </a:lnTo>
                    <a:lnTo>
                      <a:pt x="1596" y="2375"/>
                    </a:lnTo>
                    <a:lnTo>
                      <a:pt x="1597" y="2365"/>
                    </a:lnTo>
                    <a:lnTo>
                      <a:pt x="1598" y="2356"/>
                    </a:lnTo>
                    <a:lnTo>
                      <a:pt x="1593" y="2345"/>
                    </a:lnTo>
                    <a:lnTo>
                      <a:pt x="1590" y="2336"/>
                    </a:lnTo>
                    <a:lnTo>
                      <a:pt x="1586" y="2326"/>
                    </a:lnTo>
                    <a:lnTo>
                      <a:pt x="1579" y="2315"/>
                    </a:lnTo>
                    <a:lnTo>
                      <a:pt x="1268" y="1825"/>
                    </a:lnTo>
                    <a:lnTo>
                      <a:pt x="1224" y="1755"/>
                    </a:lnTo>
                    <a:lnTo>
                      <a:pt x="1467" y="1512"/>
                    </a:lnTo>
                    <a:lnTo>
                      <a:pt x="1064" y="1512"/>
                    </a:lnTo>
                    <a:lnTo>
                      <a:pt x="417" y="484"/>
                    </a:lnTo>
                    <a:lnTo>
                      <a:pt x="330" y="347"/>
                    </a:lnTo>
                    <a:lnTo>
                      <a:pt x="331" y="346"/>
                    </a:lnTo>
                    <a:lnTo>
                      <a:pt x="770" y="346"/>
                    </a:lnTo>
                    <a:lnTo>
                      <a:pt x="242" y="19"/>
                    </a:lnTo>
                    <a:lnTo>
                      <a:pt x="233" y="14"/>
                    </a:lnTo>
                    <a:lnTo>
                      <a:pt x="223" y="9"/>
                    </a:lnTo>
                    <a:lnTo>
                      <a:pt x="213" y="5"/>
                    </a:lnTo>
                    <a:lnTo>
                      <a:pt x="204" y="2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08" name="Freeform 2891"/>
              <p:cNvSpPr>
                <a:spLocks/>
              </p:cNvSpPr>
              <p:nvPr/>
            </p:nvSpPr>
            <p:spPr bwMode="auto">
              <a:xfrm>
                <a:off x="6072" y="3942"/>
                <a:ext cx="2516" cy="2514"/>
              </a:xfrm>
              <a:custGeom>
                <a:avLst/>
                <a:gdLst>
                  <a:gd name="T0" fmla="+- 0 8287 6072"/>
                  <a:gd name="T1" fmla="*/ T0 w 2516"/>
                  <a:gd name="T2" fmla="+- 0 5177 3942"/>
                  <a:gd name="T3" fmla="*/ 5177 h 2514"/>
                  <a:gd name="T4" fmla="+- 0 7816 6072"/>
                  <a:gd name="T5" fmla="*/ T4 w 2516"/>
                  <a:gd name="T6" fmla="+- 0 5177 3942"/>
                  <a:gd name="T7" fmla="*/ 5177 h 2514"/>
                  <a:gd name="T8" fmla="+- 0 8261 6072"/>
                  <a:gd name="T9" fmla="*/ T8 w 2516"/>
                  <a:gd name="T10" fmla="+- 0 5454 3942"/>
                  <a:gd name="T11" fmla="*/ 5454 h 2514"/>
                  <a:gd name="T12" fmla="+- 0 8387 6072"/>
                  <a:gd name="T13" fmla="*/ T12 w 2516"/>
                  <a:gd name="T14" fmla="+- 0 5533 3942"/>
                  <a:gd name="T15" fmla="*/ 5533 h 2514"/>
                  <a:gd name="T16" fmla="+- 0 8399 6072"/>
                  <a:gd name="T17" fmla="*/ T16 w 2516"/>
                  <a:gd name="T18" fmla="+- 0 5539 3942"/>
                  <a:gd name="T19" fmla="*/ 5539 h 2514"/>
                  <a:gd name="T20" fmla="+- 0 8409 6072"/>
                  <a:gd name="T21" fmla="*/ T20 w 2516"/>
                  <a:gd name="T22" fmla="+- 0 5543 3942"/>
                  <a:gd name="T23" fmla="*/ 5543 h 2514"/>
                  <a:gd name="T24" fmla="+- 0 8427 6072"/>
                  <a:gd name="T25" fmla="*/ T24 w 2516"/>
                  <a:gd name="T26" fmla="+- 0 5550 3942"/>
                  <a:gd name="T27" fmla="*/ 5550 h 2514"/>
                  <a:gd name="T28" fmla="+- 0 8435 6072"/>
                  <a:gd name="T29" fmla="*/ T28 w 2516"/>
                  <a:gd name="T30" fmla="+- 0 5550 3942"/>
                  <a:gd name="T31" fmla="*/ 5550 h 2514"/>
                  <a:gd name="T32" fmla="+- 0 8445 6072"/>
                  <a:gd name="T33" fmla="*/ T32 w 2516"/>
                  <a:gd name="T34" fmla="+- 0 5546 3942"/>
                  <a:gd name="T35" fmla="*/ 5546 h 2514"/>
                  <a:gd name="T36" fmla="+- 0 8453 6072"/>
                  <a:gd name="T37" fmla="*/ T36 w 2516"/>
                  <a:gd name="T38" fmla="+- 0 5544 3942"/>
                  <a:gd name="T39" fmla="*/ 5544 h 2514"/>
                  <a:gd name="T40" fmla="+- 0 8502 6072"/>
                  <a:gd name="T41" fmla="*/ T40 w 2516"/>
                  <a:gd name="T42" fmla="+- 0 5509 3942"/>
                  <a:gd name="T43" fmla="*/ 5509 h 2514"/>
                  <a:gd name="T44" fmla="+- 0 8556 6072"/>
                  <a:gd name="T45" fmla="*/ T44 w 2516"/>
                  <a:gd name="T46" fmla="+- 0 5454 3942"/>
                  <a:gd name="T47" fmla="*/ 5454 h 2514"/>
                  <a:gd name="T48" fmla="+- 0 8587 6072"/>
                  <a:gd name="T49" fmla="*/ T48 w 2516"/>
                  <a:gd name="T50" fmla="+- 0 5402 3942"/>
                  <a:gd name="T51" fmla="*/ 5402 h 2514"/>
                  <a:gd name="T52" fmla="+- 0 8587 6072"/>
                  <a:gd name="T53" fmla="*/ T52 w 2516"/>
                  <a:gd name="T54" fmla="+- 0 5392 3942"/>
                  <a:gd name="T55" fmla="*/ 5392 h 2514"/>
                  <a:gd name="T56" fmla="+- 0 8538 6072"/>
                  <a:gd name="T57" fmla="*/ T56 w 2516"/>
                  <a:gd name="T58" fmla="+- 0 5334 3942"/>
                  <a:gd name="T59" fmla="*/ 5334 h 2514"/>
                  <a:gd name="T60" fmla="+- 0 8503 6072"/>
                  <a:gd name="T61" fmla="*/ T60 w 2516"/>
                  <a:gd name="T62" fmla="+- 0 5311 3942"/>
                  <a:gd name="T63" fmla="*/ 5311 h 2514"/>
                  <a:gd name="T64" fmla="+- 0 8287 6072"/>
                  <a:gd name="T65" fmla="*/ T64 w 2516"/>
                  <a:gd name="T66" fmla="+- 0 5177 3942"/>
                  <a:gd name="T67" fmla="*/ 5177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516" h="2514">
                    <a:moveTo>
                      <a:pt x="2215" y="1235"/>
                    </a:moveTo>
                    <a:lnTo>
                      <a:pt x="1744" y="1235"/>
                    </a:lnTo>
                    <a:lnTo>
                      <a:pt x="2189" y="1512"/>
                    </a:lnTo>
                    <a:lnTo>
                      <a:pt x="2315" y="1591"/>
                    </a:lnTo>
                    <a:lnTo>
                      <a:pt x="2327" y="1597"/>
                    </a:lnTo>
                    <a:lnTo>
                      <a:pt x="2337" y="1601"/>
                    </a:lnTo>
                    <a:lnTo>
                      <a:pt x="2355" y="1608"/>
                    </a:lnTo>
                    <a:lnTo>
                      <a:pt x="2363" y="1608"/>
                    </a:lnTo>
                    <a:lnTo>
                      <a:pt x="2373" y="1604"/>
                    </a:lnTo>
                    <a:lnTo>
                      <a:pt x="2381" y="1602"/>
                    </a:lnTo>
                    <a:lnTo>
                      <a:pt x="2430" y="1567"/>
                    </a:lnTo>
                    <a:lnTo>
                      <a:pt x="2484" y="1512"/>
                    </a:lnTo>
                    <a:lnTo>
                      <a:pt x="2515" y="1460"/>
                    </a:lnTo>
                    <a:lnTo>
                      <a:pt x="2515" y="1450"/>
                    </a:lnTo>
                    <a:lnTo>
                      <a:pt x="2466" y="1392"/>
                    </a:lnTo>
                    <a:lnTo>
                      <a:pt x="2431" y="1369"/>
                    </a:lnTo>
                    <a:lnTo>
                      <a:pt x="2215" y="123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09" name="Freeform 2890"/>
              <p:cNvSpPr>
                <a:spLocks/>
              </p:cNvSpPr>
              <p:nvPr/>
            </p:nvSpPr>
            <p:spPr bwMode="auto">
              <a:xfrm>
                <a:off x="6072" y="3942"/>
                <a:ext cx="2516" cy="2514"/>
              </a:xfrm>
              <a:custGeom>
                <a:avLst/>
                <a:gdLst>
                  <a:gd name="T0" fmla="+- 0 6842 6072"/>
                  <a:gd name="T1" fmla="*/ T0 w 2516"/>
                  <a:gd name="T2" fmla="+- 0 4288 3942"/>
                  <a:gd name="T3" fmla="*/ 4288 h 2514"/>
                  <a:gd name="T4" fmla="+- 0 6403 6072"/>
                  <a:gd name="T5" fmla="*/ T4 w 2516"/>
                  <a:gd name="T6" fmla="+- 0 4288 3942"/>
                  <a:gd name="T7" fmla="*/ 4288 h 2514"/>
                  <a:gd name="T8" fmla="+- 0 7571 6072"/>
                  <a:gd name="T9" fmla="*/ T8 w 2516"/>
                  <a:gd name="T10" fmla="+- 0 5019 3942"/>
                  <a:gd name="T11" fmla="*/ 5019 h 2514"/>
                  <a:gd name="T12" fmla="+- 0 7136 6072"/>
                  <a:gd name="T13" fmla="*/ T12 w 2516"/>
                  <a:gd name="T14" fmla="+- 0 5454 3942"/>
                  <a:gd name="T15" fmla="*/ 5454 h 2514"/>
                  <a:gd name="T16" fmla="+- 0 7539 6072"/>
                  <a:gd name="T17" fmla="*/ T16 w 2516"/>
                  <a:gd name="T18" fmla="+- 0 5454 3942"/>
                  <a:gd name="T19" fmla="*/ 5454 h 2514"/>
                  <a:gd name="T20" fmla="+- 0 7816 6072"/>
                  <a:gd name="T21" fmla="*/ T20 w 2516"/>
                  <a:gd name="T22" fmla="+- 0 5177 3942"/>
                  <a:gd name="T23" fmla="*/ 5177 h 2514"/>
                  <a:gd name="T24" fmla="+- 0 8287 6072"/>
                  <a:gd name="T25" fmla="*/ T24 w 2516"/>
                  <a:gd name="T26" fmla="+- 0 5177 3942"/>
                  <a:gd name="T27" fmla="*/ 5177 h 2514"/>
                  <a:gd name="T28" fmla="+- 0 6842 6072"/>
                  <a:gd name="T29" fmla="*/ T28 w 2516"/>
                  <a:gd name="T30" fmla="+- 0 4288 3942"/>
                  <a:gd name="T31" fmla="*/ 4288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2516" h="2514">
                    <a:moveTo>
                      <a:pt x="770" y="346"/>
                    </a:moveTo>
                    <a:lnTo>
                      <a:pt x="331" y="346"/>
                    </a:lnTo>
                    <a:lnTo>
                      <a:pt x="1499" y="1077"/>
                    </a:lnTo>
                    <a:lnTo>
                      <a:pt x="1064" y="1512"/>
                    </a:lnTo>
                    <a:lnTo>
                      <a:pt x="1467" y="1512"/>
                    </a:lnTo>
                    <a:lnTo>
                      <a:pt x="1744" y="1235"/>
                    </a:lnTo>
                    <a:lnTo>
                      <a:pt x="2215" y="1235"/>
                    </a:lnTo>
                    <a:lnTo>
                      <a:pt x="770" y="346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8" name="Group 2885"/>
            <p:cNvGrpSpPr>
              <a:grpSpLocks/>
            </p:cNvGrpSpPr>
            <p:nvPr/>
          </p:nvGrpSpPr>
          <p:grpSpPr bwMode="auto">
            <a:xfrm>
              <a:off x="6916" y="2515"/>
              <a:ext cx="2685" cy="2659"/>
              <a:chOff x="6916" y="2515"/>
              <a:chExt cx="2685" cy="2659"/>
            </a:xfrm>
          </p:grpSpPr>
          <p:sp>
            <p:nvSpPr>
              <p:cNvPr id="104" name="Freeform 2888"/>
              <p:cNvSpPr>
                <a:spLocks/>
              </p:cNvSpPr>
              <p:nvPr/>
            </p:nvSpPr>
            <p:spPr bwMode="auto">
              <a:xfrm>
                <a:off x="6916" y="2515"/>
                <a:ext cx="2685" cy="2659"/>
              </a:xfrm>
              <a:custGeom>
                <a:avLst/>
                <a:gdLst>
                  <a:gd name="T0" fmla="+- 0 7061 6916"/>
                  <a:gd name="T1" fmla="*/ T0 w 2685"/>
                  <a:gd name="T2" fmla="+- 0 3139 2515"/>
                  <a:gd name="T3" fmla="*/ 3139 h 2659"/>
                  <a:gd name="T4" fmla="+- 0 7006 6916"/>
                  <a:gd name="T5" fmla="*/ T4 w 2685"/>
                  <a:gd name="T6" fmla="+- 0 3165 2515"/>
                  <a:gd name="T7" fmla="*/ 3165 h 2659"/>
                  <a:gd name="T8" fmla="+- 0 6961 6916"/>
                  <a:gd name="T9" fmla="*/ T8 w 2685"/>
                  <a:gd name="T10" fmla="+- 0 3207 2515"/>
                  <a:gd name="T11" fmla="*/ 3207 h 2659"/>
                  <a:gd name="T12" fmla="+- 0 6922 6916"/>
                  <a:gd name="T13" fmla="*/ T12 w 2685"/>
                  <a:gd name="T14" fmla="+- 0 3263 2515"/>
                  <a:gd name="T15" fmla="*/ 3263 h 2659"/>
                  <a:gd name="T16" fmla="+- 0 6916 6916"/>
                  <a:gd name="T17" fmla="*/ T16 w 2685"/>
                  <a:gd name="T18" fmla="+- 0 3284 2515"/>
                  <a:gd name="T19" fmla="*/ 3284 h 2659"/>
                  <a:gd name="T20" fmla="+- 0 6916 6916"/>
                  <a:gd name="T21" fmla="*/ T20 w 2685"/>
                  <a:gd name="T22" fmla="+- 0 3292 2515"/>
                  <a:gd name="T23" fmla="*/ 3292 h 2659"/>
                  <a:gd name="T24" fmla="+- 0 8771 6916"/>
                  <a:gd name="T25" fmla="*/ T24 w 2685"/>
                  <a:gd name="T26" fmla="+- 0 5161 2515"/>
                  <a:gd name="T27" fmla="*/ 5161 h 2659"/>
                  <a:gd name="T28" fmla="+- 0 8787 6916"/>
                  <a:gd name="T29" fmla="*/ T28 w 2685"/>
                  <a:gd name="T30" fmla="+- 0 5169 2515"/>
                  <a:gd name="T31" fmla="*/ 5169 h 2659"/>
                  <a:gd name="T32" fmla="+- 0 8797 6916"/>
                  <a:gd name="T33" fmla="*/ T32 w 2685"/>
                  <a:gd name="T34" fmla="+- 0 5173 2515"/>
                  <a:gd name="T35" fmla="*/ 5173 h 2659"/>
                  <a:gd name="T36" fmla="+- 0 8805 6916"/>
                  <a:gd name="T37" fmla="*/ T36 w 2685"/>
                  <a:gd name="T38" fmla="+- 0 5174 2515"/>
                  <a:gd name="T39" fmla="*/ 5174 h 2659"/>
                  <a:gd name="T40" fmla="+- 0 8815 6916"/>
                  <a:gd name="T41" fmla="*/ T40 w 2685"/>
                  <a:gd name="T42" fmla="+- 0 5170 2515"/>
                  <a:gd name="T43" fmla="*/ 5170 h 2659"/>
                  <a:gd name="T44" fmla="+- 0 8826 6916"/>
                  <a:gd name="T45" fmla="*/ T44 w 2685"/>
                  <a:gd name="T46" fmla="+- 0 5168 2515"/>
                  <a:gd name="T47" fmla="*/ 5168 h 2659"/>
                  <a:gd name="T48" fmla="+- 0 8883 6916"/>
                  <a:gd name="T49" fmla="*/ T48 w 2685"/>
                  <a:gd name="T50" fmla="+- 0 5129 2515"/>
                  <a:gd name="T51" fmla="*/ 5129 h 2659"/>
                  <a:gd name="T52" fmla="+- 0 8924 6916"/>
                  <a:gd name="T53" fmla="*/ T52 w 2685"/>
                  <a:gd name="T54" fmla="+- 0 5084 2515"/>
                  <a:gd name="T55" fmla="*/ 5084 h 2659"/>
                  <a:gd name="T56" fmla="+- 0 8947 6916"/>
                  <a:gd name="T57" fmla="*/ T56 w 2685"/>
                  <a:gd name="T58" fmla="+- 0 5038 2515"/>
                  <a:gd name="T59" fmla="*/ 5038 h 2659"/>
                  <a:gd name="T60" fmla="+- 0 8950 6916"/>
                  <a:gd name="T61" fmla="*/ T60 w 2685"/>
                  <a:gd name="T62" fmla="+- 0 5029 2515"/>
                  <a:gd name="T63" fmla="*/ 5029 h 2659"/>
                  <a:gd name="T64" fmla="+- 0 8950 6916"/>
                  <a:gd name="T65" fmla="*/ T64 w 2685"/>
                  <a:gd name="T66" fmla="+- 0 5020 2515"/>
                  <a:gd name="T67" fmla="*/ 5020 h 2659"/>
                  <a:gd name="T68" fmla="+- 0 8945 6916"/>
                  <a:gd name="T69" fmla="*/ T68 w 2685"/>
                  <a:gd name="T70" fmla="+- 0 5010 2515"/>
                  <a:gd name="T71" fmla="*/ 5010 h 2659"/>
                  <a:gd name="T72" fmla="+- 0 8942 6916"/>
                  <a:gd name="T73" fmla="*/ T72 w 2685"/>
                  <a:gd name="T74" fmla="+- 0 5001 2515"/>
                  <a:gd name="T75" fmla="*/ 5001 h 2659"/>
                  <a:gd name="T76" fmla="+- 0 8938 6916"/>
                  <a:gd name="T77" fmla="*/ T76 w 2685"/>
                  <a:gd name="T78" fmla="+- 0 4995 2515"/>
                  <a:gd name="T79" fmla="*/ 4995 h 2659"/>
                  <a:gd name="T80" fmla="+- 0 7978 6916"/>
                  <a:gd name="T81" fmla="*/ T80 w 2685"/>
                  <a:gd name="T82" fmla="+- 0 4035 2515"/>
                  <a:gd name="T83" fmla="*/ 4035 h 2659"/>
                  <a:gd name="T84" fmla="+- 0 8746 6916"/>
                  <a:gd name="T85" fmla="*/ T84 w 2685"/>
                  <a:gd name="T86" fmla="+- 0 4035 2515"/>
                  <a:gd name="T87" fmla="*/ 4035 h 2659"/>
                  <a:gd name="T88" fmla="+- 0 8658 6916"/>
                  <a:gd name="T89" fmla="*/ T88 w 2685"/>
                  <a:gd name="T90" fmla="+- 0 4005 2515"/>
                  <a:gd name="T91" fmla="*/ 4005 h 2659"/>
                  <a:gd name="T92" fmla="+- 0 7948 6916"/>
                  <a:gd name="T93" fmla="*/ T92 w 2685"/>
                  <a:gd name="T94" fmla="+- 0 4005 2515"/>
                  <a:gd name="T95" fmla="*/ 4005 h 2659"/>
                  <a:gd name="T96" fmla="+- 0 7095 6916"/>
                  <a:gd name="T97" fmla="*/ T96 w 2685"/>
                  <a:gd name="T98" fmla="+- 0 3152 2515"/>
                  <a:gd name="T99" fmla="*/ 3152 h 2659"/>
                  <a:gd name="T100" fmla="+- 0 7086 6916"/>
                  <a:gd name="T101" fmla="*/ T100 w 2685"/>
                  <a:gd name="T102" fmla="+- 0 3145 2515"/>
                  <a:gd name="T103" fmla="*/ 3145 h 2659"/>
                  <a:gd name="T104" fmla="+- 0 7069 6916"/>
                  <a:gd name="T105" fmla="*/ T104 w 2685"/>
                  <a:gd name="T106" fmla="+- 0 3139 2515"/>
                  <a:gd name="T107" fmla="*/ 3139 h 2659"/>
                  <a:gd name="T108" fmla="+- 0 7061 6916"/>
                  <a:gd name="T109" fmla="*/ T108 w 2685"/>
                  <a:gd name="T110" fmla="+- 0 3139 2515"/>
                  <a:gd name="T111" fmla="*/ 3139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2685" h="2659">
                    <a:moveTo>
                      <a:pt x="145" y="624"/>
                    </a:moveTo>
                    <a:lnTo>
                      <a:pt x="90" y="650"/>
                    </a:lnTo>
                    <a:lnTo>
                      <a:pt x="45" y="692"/>
                    </a:lnTo>
                    <a:lnTo>
                      <a:pt x="6" y="748"/>
                    </a:lnTo>
                    <a:lnTo>
                      <a:pt x="0" y="769"/>
                    </a:lnTo>
                    <a:lnTo>
                      <a:pt x="0" y="777"/>
                    </a:lnTo>
                    <a:lnTo>
                      <a:pt x="1855" y="2646"/>
                    </a:lnTo>
                    <a:lnTo>
                      <a:pt x="1871" y="2654"/>
                    </a:lnTo>
                    <a:lnTo>
                      <a:pt x="1881" y="2658"/>
                    </a:lnTo>
                    <a:lnTo>
                      <a:pt x="1889" y="2659"/>
                    </a:lnTo>
                    <a:lnTo>
                      <a:pt x="1899" y="2655"/>
                    </a:lnTo>
                    <a:lnTo>
                      <a:pt x="1910" y="2653"/>
                    </a:lnTo>
                    <a:lnTo>
                      <a:pt x="1967" y="2614"/>
                    </a:lnTo>
                    <a:lnTo>
                      <a:pt x="2008" y="2569"/>
                    </a:lnTo>
                    <a:lnTo>
                      <a:pt x="2031" y="2523"/>
                    </a:lnTo>
                    <a:lnTo>
                      <a:pt x="2034" y="2514"/>
                    </a:lnTo>
                    <a:lnTo>
                      <a:pt x="2034" y="2505"/>
                    </a:lnTo>
                    <a:lnTo>
                      <a:pt x="2029" y="2495"/>
                    </a:lnTo>
                    <a:lnTo>
                      <a:pt x="2026" y="2486"/>
                    </a:lnTo>
                    <a:lnTo>
                      <a:pt x="2022" y="2480"/>
                    </a:lnTo>
                    <a:lnTo>
                      <a:pt x="1062" y="1520"/>
                    </a:lnTo>
                    <a:lnTo>
                      <a:pt x="1830" y="1520"/>
                    </a:lnTo>
                    <a:lnTo>
                      <a:pt x="1742" y="1490"/>
                    </a:lnTo>
                    <a:lnTo>
                      <a:pt x="1032" y="1490"/>
                    </a:lnTo>
                    <a:lnTo>
                      <a:pt x="179" y="637"/>
                    </a:lnTo>
                    <a:lnTo>
                      <a:pt x="170" y="630"/>
                    </a:lnTo>
                    <a:lnTo>
                      <a:pt x="153" y="624"/>
                    </a:lnTo>
                    <a:lnTo>
                      <a:pt x="145" y="624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05" name="Freeform 2887"/>
              <p:cNvSpPr>
                <a:spLocks/>
              </p:cNvSpPr>
              <p:nvPr/>
            </p:nvSpPr>
            <p:spPr bwMode="auto">
              <a:xfrm>
                <a:off x="6916" y="2515"/>
                <a:ext cx="2685" cy="2659"/>
              </a:xfrm>
              <a:custGeom>
                <a:avLst/>
                <a:gdLst>
                  <a:gd name="T0" fmla="+- 0 8746 6916"/>
                  <a:gd name="T1" fmla="*/ T0 w 2685"/>
                  <a:gd name="T2" fmla="+- 0 4035 2515"/>
                  <a:gd name="T3" fmla="*/ 4035 h 2659"/>
                  <a:gd name="T4" fmla="+- 0 7978 6916"/>
                  <a:gd name="T5" fmla="*/ T4 w 2685"/>
                  <a:gd name="T6" fmla="+- 0 4035 2515"/>
                  <a:gd name="T7" fmla="*/ 4035 h 2659"/>
                  <a:gd name="T8" fmla="+- 0 9391 6916"/>
                  <a:gd name="T9" fmla="*/ T8 w 2685"/>
                  <a:gd name="T10" fmla="+- 0 4527 2515"/>
                  <a:gd name="T11" fmla="*/ 4527 h 2659"/>
                  <a:gd name="T12" fmla="+- 0 9402 6916"/>
                  <a:gd name="T13" fmla="*/ T12 w 2685"/>
                  <a:gd name="T14" fmla="+- 0 4531 2515"/>
                  <a:gd name="T15" fmla="*/ 4531 h 2659"/>
                  <a:gd name="T16" fmla="+- 0 9413 6916"/>
                  <a:gd name="T17" fmla="*/ T16 w 2685"/>
                  <a:gd name="T18" fmla="+- 0 4533 2515"/>
                  <a:gd name="T19" fmla="*/ 4533 h 2659"/>
                  <a:gd name="T20" fmla="+- 0 9424 6916"/>
                  <a:gd name="T21" fmla="*/ T20 w 2685"/>
                  <a:gd name="T22" fmla="+- 0 4535 2515"/>
                  <a:gd name="T23" fmla="*/ 4535 h 2659"/>
                  <a:gd name="T24" fmla="+- 0 9435 6916"/>
                  <a:gd name="T25" fmla="*/ T24 w 2685"/>
                  <a:gd name="T26" fmla="+- 0 4536 2515"/>
                  <a:gd name="T27" fmla="*/ 4536 h 2659"/>
                  <a:gd name="T28" fmla="+- 0 9446 6916"/>
                  <a:gd name="T29" fmla="*/ T28 w 2685"/>
                  <a:gd name="T30" fmla="+- 0 4535 2515"/>
                  <a:gd name="T31" fmla="*/ 4535 h 2659"/>
                  <a:gd name="T32" fmla="+- 0 9511 6916"/>
                  <a:gd name="T33" fmla="*/ T32 w 2685"/>
                  <a:gd name="T34" fmla="+- 0 4499 2515"/>
                  <a:gd name="T35" fmla="*/ 4499 h 2659"/>
                  <a:gd name="T36" fmla="+- 0 9554 6916"/>
                  <a:gd name="T37" fmla="*/ T36 w 2685"/>
                  <a:gd name="T38" fmla="+- 0 4457 2515"/>
                  <a:gd name="T39" fmla="*/ 4457 h 2659"/>
                  <a:gd name="T40" fmla="+- 0 9595 6916"/>
                  <a:gd name="T41" fmla="*/ T40 w 2685"/>
                  <a:gd name="T42" fmla="+- 0 4399 2515"/>
                  <a:gd name="T43" fmla="*/ 4399 h 2659"/>
                  <a:gd name="T44" fmla="+- 0 9600 6916"/>
                  <a:gd name="T45" fmla="*/ T44 w 2685"/>
                  <a:gd name="T46" fmla="+- 0 4376 2515"/>
                  <a:gd name="T47" fmla="*/ 4376 h 2659"/>
                  <a:gd name="T48" fmla="+- 0 9599 6916"/>
                  <a:gd name="T49" fmla="*/ T48 w 2685"/>
                  <a:gd name="T50" fmla="+- 0 4368 2515"/>
                  <a:gd name="T51" fmla="*/ 4368 h 2659"/>
                  <a:gd name="T52" fmla="+- 0 9551 6916"/>
                  <a:gd name="T53" fmla="*/ T52 w 2685"/>
                  <a:gd name="T54" fmla="+- 0 4314 2515"/>
                  <a:gd name="T55" fmla="*/ 4314 h 2659"/>
                  <a:gd name="T56" fmla="+- 0 9479 6916"/>
                  <a:gd name="T57" fmla="*/ T56 w 2685"/>
                  <a:gd name="T58" fmla="+- 0 4282 2515"/>
                  <a:gd name="T59" fmla="*/ 4282 h 2659"/>
                  <a:gd name="T60" fmla="+- 0 8746 6916"/>
                  <a:gd name="T61" fmla="*/ T60 w 2685"/>
                  <a:gd name="T62" fmla="+- 0 4035 2515"/>
                  <a:gd name="T63" fmla="*/ 4035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2685" h="2659">
                    <a:moveTo>
                      <a:pt x="1830" y="1520"/>
                    </a:moveTo>
                    <a:lnTo>
                      <a:pt x="1062" y="1520"/>
                    </a:lnTo>
                    <a:lnTo>
                      <a:pt x="2475" y="2012"/>
                    </a:lnTo>
                    <a:lnTo>
                      <a:pt x="2486" y="2016"/>
                    </a:lnTo>
                    <a:lnTo>
                      <a:pt x="2497" y="2018"/>
                    </a:lnTo>
                    <a:lnTo>
                      <a:pt x="2508" y="2020"/>
                    </a:lnTo>
                    <a:lnTo>
                      <a:pt x="2519" y="2021"/>
                    </a:lnTo>
                    <a:lnTo>
                      <a:pt x="2530" y="2020"/>
                    </a:lnTo>
                    <a:lnTo>
                      <a:pt x="2595" y="1984"/>
                    </a:lnTo>
                    <a:lnTo>
                      <a:pt x="2638" y="1942"/>
                    </a:lnTo>
                    <a:lnTo>
                      <a:pt x="2679" y="1884"/>
                    </a:lnTo>
                    <a:lnTo>
                      <a:pt x="2684" y="1861"/>
                    </a:lnTo>
                    <a:lnTo>
                      <a:pt x="2683" y="1853"/>
                    </a:lnTo>
                    <a:lnTo>
                      <a:pt x="2635" y="1799"/>
                    </a:lnTo>
                    <a:lnTo>
                      <a:pt x="2563" y="1767"/>
                    </a:lnTo>
                    <a:lnTo>
                      <a:pt x="1830" y="152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06" name="Freeform 2886"/>
              <p:cNvSpPr>
                <a:spLocks/>
              </p:cNvSpPr>
              <p:nvPr/>
            </p:nvSpPr>
            <p:spPr bwMode="auto">
              <a:xfrm>
                <a:off x="6916" y="2515"/>
                <a:ext cx="2685" cy="2659"/>
              </a:xfrm>
              <a:custGeom>
                <a:avLst/>
                <a:gdLst>
                  <a:gd name="T0" fmla="+- 0 7688 6916"/>
                  <a:gd name="T1" fmla="*/ T0 w 2685"/>
                  <a:gd name="T2" fmla="+- 0 2515 2515"/>
                  <a:gd name="T3" fmla="*/ 2515 h 2659"/>
                  <a:gd name="T4" fmla="+- 0 7633 6916"/>
                  <a:gd name="T5" fmla="*/ T4 w 2685"/>
                  <a:gd name="T6" fmla="+- 0 2538 2515"/>
                  <a:gd name="T7" fmla="*/ 2538 h 2659"/>
                  <a:gd name="T8" fmla="+- 0 7587 6916"/>
                  <a:gd name="T9" fmla="*/ T8 w 2685"/>
                  <a:gd name="T10" fmla="+- 0 2580 2515"/>
                  <a:gd name="T11" fmla="*/ 2580 h 2659"/>
                  <a:gd name="T12" fmla="+- 0 7545 6916"/>
                  <a:gd name="T13" fmla="*/ T12 w 2685"/>
                  <a:gd name="T14" fmla="+- 0 2637 2515"/>
                  <a:gd name="T15" fmla="*/ 2637 h 2659"/>
                  <a:gd name="T16" fmla="+- 0 7535 6916"/>
                  <a:gd name="T17" fmla="*/ T16 w 2685"/>
                  <a:gd name="T18" fmla="+- 0 2670 2515"/>
                  <a:gd name="T19" fmla="*/ 2670 h 2659"/>
                  <a:gd name="T20" fmla="+- 0 7538 6916"/>
                  <a:gd name="T21" fmla="*/ T20 w 2685"/>
                  <a:gd name="T22" fmla="+- 0 2691 2515"/>
                  <a:gd name="T23" fmla="*/ 2691 h 2659"/>
                  <a:gd name="T24" fmla="+- 0 7540 6916"/>
                  <a:gd name="T25" fmla="*/ T24 w 2685"/>
                  <a:gd name="T26" fmla="+- 0 2703 2515"/>
                  <a:gd name="T27" fmla="*/ 2703 h 2659"/>
                  <a:gd name="T28" fmla="+- 0 7545 6916"/>
                  <a:gd name="T29" fmla="*/ T28 w 2685"/>
                  <a:gd name="T30" fmla="+- 0 2716 2515"/>
                  <a:gd name="T31" fmla="*/ 2716 h 2659"/>
                  <a:gd name="T32" fmla="+- 0 7569 6916"/>
                  <a:gd name="T33" fmla="*/ T32 w 2685"/>
                  <a:gd name="T34" fmla="+- 0 2792 2515"/>
                  <a:gd name="T35" fmla="*/ 2792 h 2659"/>
                  <a:gd name="T36" fmla="+- 0 7593 6916"/>
                  <a:gd name="T37" fmla="*/ T36 w 2685"/>
                  <a:gd name="T38" fmla="+- 0 2868 2515"/>
                  <a:gd name="T39" fmla="*/ 2868 h 2659"/>
                  <a:gd name="T40" fmla="+- 0 7617 6916"/>
                  <a:gd name="T41" fmla="*/ T40 w 2685"/>
                  <a:gd name="T42" fmla="+- 0 2943 2515"/>
                  <a:gd name="T43" fmla="*/ 2943 h 2659"/>
                  <a:gd name="T44" fmla="+- 0 7641 6916"/>
                  <a:gd name="T45" fmla="*/ T44 w 2685"/>
                  <a:gd name="T46" fmla="+- 0 3019 2515"/>
                  <a:gd name="T47" fmla="*/ 3019 h 2659"/>
                  <a:gd name="T48" fmla="+- 0 7665 6916"/>
                  <a:gd name="T49" fmla="*/ T48 w 2685"/>
                  <a:gd name="T50" fmla="+- 0 3095 2515"/>
                  <a:gd name="T51" fmla="*/ 3095 h 2659"/>
                  <a:gd name="T52" fmla="+- 0 7688 6916"/>
                  <a:gd name="T53" fmla="*/ T52 w 2685"/>
                  <a:gd name="T54" fmla="+- 0 3171 2515"/>
                  <a:gd name="T55" fmla="*/ 3171 h 2659"/>
                  <a:gd name="T56" fmla="+- 0 7782 6916"/>
                  <a:gd name="T57" fmla="*/ T56 w 2685"/>
                  <a:gd name="T58" fmla="+- 0 3475 2515"/>
                  <a:gd name="T59" fmla="*/ 3475 h 2659"/>
                  <a:gd name="T60" fmla="+- 0 7829 6916"/>
                  <a:gd name="T61" fmla="*/ T60 w 2685"/>
                  <a:gd name="T62" fmla="+- 0 3627 2515"/>
                  <a:gd name="T63" fmla="*/ 3627 h 2659"/>
                  <a:gd name="T64" fmla="+- 0 7852 6916"/>
                  <a:gd name="T65" fmla="*/ T64 w 2685"/>
                  <a:gd name="T66" fmla="+- 0 3702 2515"/>
                  <a:gd name="T67" fmla="*/ 3702 h 2659"/>
                  <a:gd name="T68" fmla="+- 0 7876 6916"/>
                  <a:gd name="T69" fmla="*/ T68 w 2685"/>
                  <a:gd name="T70" fmla="+- 0 3778 2515"/>
                  <a:gd name="T71" fmla="*/ 3778 h 2659"/>
                  <a:gd name="T72" fmla="+- 0 7900 6916"/>
                  <a:gd name="T73" fmla="*/ T72 w 2685"/>
                  <a:gd name="T74" fmla="+- 0 3854 2515"/>
                  <a:gd name="T75" fmla="*/ 3854 h 2659"/>
                  <a:gd name="T76" fmla="+- 0 7924 6916"/>
                  <a:gd name="T77" fmla="*/ T76 w 2685"/>
                  <a:gd name="T78" fmla="+- 0 3930 2515"/>
                  <a:gd name="T79" fmla="*/ 3930 h 2659"/>
                  <a:gd name="T80" fmla="+- 0 7948 6916"/>
                  <a:gd name="T81" fmla="*/ T80 w 2685"/>
                  <a:gd name="T82" fmla="+- 0 4005 2515"/>
                  <a:gd name="T83" fmla="*/ 4005 h 2659"/>
                  <a:gd name="T84" fmla="+- 0 8658 6916"/>
                  <a:gd name="T85" fmla="*/ T84 w 2685"/>
                  <a:gd name="T86" fmla="+- 0 4005 2515"/>
                  <a:gd name="T87" fmla="*/ 4005 h 2659"/>
                  <a:gd name="T88" fmla="+- 0 8128 6916"/>
                  <a:gd name="T89" fmla="*/ T88 w 2685"/>
                  <a:gd name="T90" fmla="+- 0 3825 2515"/>
                  <a:gd name="T91" fmla="*/ 3825 h 2659"/>
                  <a:gd name="T92" fmla="+- 0 8105 6916"/>
                  <a:gd name="T93" fmla="*/ T92 w 2685"/>
                  <a:gd name="T94" fmla="+- 0 3748 2515"/>
                  <a:gd name="T95" fmla="*/ 3748 h 2659"/>
                  <a:gd name="T96" fmla="+- 0 8082 6916"/>
                  <a:gd name="T97" fmla="*/ T96 w 2685"/>
                  <a:gd name="T98" fmla="+- 0 3670 2515"/>
                  <a:gd name="T99" fmla="*/ 3670 h 2659"/>
                  <a:gd name="T100" fmla="+- 0 8059 6916"/>
                  <a:gd name="T101" fmla="*/ T100 w 2685"/>
                  <a:gd name="T102" fmla="+- 0 3592 2515"/>
                  <a:gd name="T103" fmla="*/ 3592 h 2659"/>
                  <a:gd name="T104" fmla="+- 0 8037 6916"/>
                  <a:gd name="T105" fmla="*/ T104 w 2685"/>
                  <a:gd name="T106" fmla="+- 0 3514 2515"/>
                  <a:gd name="T107" fmla="*/ 3514 h 2659"/>
                  <a:gd name="T108" fmla="+- 0 8014 6916"/>
                  <a:gd name="T109" fmla="*/ T108 w 2685"/>
                  <a:gd name="T110" fmla="+- 0 3436 2515"/>
                  <a:gd name="T111" fmla="*/ 3436 h 2659"/>
                  <a:gd name="T112" fmla="+- 0 7929 6916"/>
                  <a:gd name="T113" fmla="*/ T112 w 2685"/>
                  <a:gd name="T114" fmla="+- 0 3139 2515"/>
                  <a:gd name="T115" fmla="*/ 3139 h 2659"/>
                  <a:gd name="T116" fmla="+- 0 7902 6916"/>
                  <a:gd name="T117" fmla="*/ T116 w 2685"/>
                  <a:gd name="T118" fmla="+- 0 3045 2515"/>
                  <a:gd name="T119" fmla="*/ 3045 h 2659"/>
                  <a:gd name="T120" fmla="+- 0 7880 6916"/>
                  <a:gd name="T121" fmla="*/ T120 w 2685"/>
                  <a:gd name="T122" fmla="+- 0 2967 2515"/>
                  <a:gd name="T123" fmla="*/ 2967 h 2659"/>
                  <a:gd name="T124" fmla="+- 0 7857 6916"/>
                  <a:gd name="T125" fmla="*/ T124 w 2685"/>
                  <a:gd name="T126" fmla="+- 0 2889 2515"/>
                  <a:gd name="T127" fmla="*/ 2889 h 2659"/>
                  <a:gd name="T128" fmla="+- 0 7834 6916"/>
                  <a:gd name="T129" fmla="*/ T128 w 2685"/>
                  <a:gd name="T130" fmla="+- 0 2811 2515"/>
                  <a:gd name="T131" fmla="*/ 2811 h 2659"/>
                  <a:gd name="T132" fmla="+- 0 7811 6916"/>
                  <a:gd name="T133" fmla="*/ T132 w 2685"/>
                  <a:gd name="T134" fmla="+- 0 2733 2515"/>
                  <a:gd name="T135" fmla="*/ 2733 h 2659"/>
                  <a:gd name="T136" fmla="+- 0 7788 6916"/>
                  <a:gd name="T137" fmla="*/ T136 w 2685"/>
                  <a:gd name="T138" fmla="+- 0 2655 2515"/>
                  <a:gd name="T139" fmla="*/ 2655 h 2659"/>
                  <a:gd name="T140" fmla="+- 0 7766 6916"/>
                  <a:gd name="T141" fmla="*/ T140 w 2685"/>
                  <a:gd name="T142" fmla="+- 0 2593 2515"/>
                  <a:gd name="T143" fmla="*/ 2593 h 2659"/>
                  <a:gd name="T144" fmla="+- 0 7727 6916"/>
                  <a:gd name="T145" fmla="*/ T144 w 2685"/>
                  <a:gd name="T146" fmla="+- 0 2534 2515"/>
                  <a:gd name="T147" fmla="*/ 2534 h 2659"/>
                  <a:gd name="T148" fmla="+- 0 7696 6916"/>
                  <a:gd name="T149" fmla="*/ T148 w 2685"/>
                  <a:gd name="T150" fmla="+- 0 2515 2515"/>
                  <a:gd name="T151" fmla="*/ 2515 h 2659"/>
                  <a:gd name="T152" fmla="+- 0 7688 6916"/>
                  <a:gd name="T153" fmla="*/ T152 w 2685"/>
                  <a:gd name="T154" fmla="+- 0 2515 2515"/>
                  <a:gd name="T155" fmla="*/ 2515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</a:cxnLst>
                <a:rect l="0" t="0" r="r" b="b"/>
                <a:pathLst>
                  <a:path w="2685" h="2659">
                    <a:moveTo>
                      <a:pt x="772" y="0"/>
                    </a:moveTo>
                    <a:lnTo>
                      <a:pt x="717" y="23"/>
                    </a:lnTo>
                    <a:lnTo>
                      <a:pt x="671" y="65"/>
                    </a:lnTo>
                    <a:lnTo>
                      <a:pt x="629" y="122"/>
                    </a:lnTo>
                    <a:lnTo>
                      <a:pt x="619" y="155"/>
                    </a:lnTo>
                    <a:lnTo>
                      <a:pt x="622" y="176"/>
                    </a:lnTo>
                    <a:lnTo>
                      <a:pt x="624" y="188"/>
                    </a:lnTo>
                    <a:lnTo>
                      <a:pt x="629" y="201"/>
                    </a:lnTo>
                    <a:lnTo>
                      <a:pt x="653" y="277"/>
                    </a:lnTo>
                    <a:lnTo>
                      <a:pt x="677" y="353"/>
                    </a:lnTo>
                    <a:lnTo>
                      <a:pt x="701" y="428"/>
                    </a:lnTo>
                    <a:lnTo>
                      <a:pt x="725" y="504"/>
                    </a:lnTo>
                    <a:lnTo>
                      <a:pt x="749" y="580"/>
                    </a:lnTo>
                    <a:lnTo>
                      <a:pt x="772" y="656"/>
                    </a:lnTo>
                    <a:lnTo>
                      <a:pt x="866" y="960"/>
                    </a:lnTo>
                    <a:lnTo>
                      <a:pt x="913" y="1112"/>
                    </a:lnTo>
                    <a:lnTo>
                      <a:pt x="936" y="1187"/>
                    </a:lnTo>
                    <a:lnTo>
                      <a:pt x="960" y="1263"/>
                    </a:lnTo>
                    <a:lnTo>
                      <a:pt x="984" y="1339"/>
                    </a:lnTo>
                    <a:lnTo>
                      <a:pt x="1008" y="1415"/>
                    </a:lnTo>
                    <a:lnTo>
                      <a:pt x="1032" y="1490"/>
                    </a:lnTo>
                    <a:lnTo>
                      <a:pt x="1742" y="1490"/>
                    </a:lnTo>
                    <a:lnTo>
                      <a:pt x="1212" y="1310"/>
                    </a:lnTo>
                    <a:lnTo>
                      <a:pt x="1189" y="1233"/>
                    </a:lnTo>
                    <a:lnTo>
                      <a:pt x="1166" y="1155"/>
                    </a:lnTo>
                    <a:lnTo>
                      <a:pt x="1143" y="1077"/>
                    </a:lnTo>
                    <a:lnTo>
                      <a:pt x="1121" y="999"/>
                    </a:lnTo>
                    <a:lnTo>
                      <a:pt x="1098" y="921"/>
                    </a:lnTo>
                    <a:lnTo>
                      <a:pt x="1013" y="624"/>
                    </a:lnTo>
                    <a:lnTo>
                      <a:pt x="986" y="530"/>
                    </a:lnTo>
                    <a:lnTo>
                      <a:pt x="964" y="452"/>
                    </a:lnTo>
                    <a:lnTo>
                      <a:pt x="941" y="374"/>
                    </a:lnTo>
                    <a:lnTo>
                      <a:pt x="918" y="296"/>
                    </a:lnTo>
                    <a:lnTo>
                      <a:pt x="895" y="218"/>
                    </a:lnTo>
                    <a:lnTo>
                      <a:pt x="872" y="140"/>
                    </a:lnTo>
                    <a:lnTo>
                      <a:pt x="850" y="78"/>
                    </a:lnTo>
                    <a:lnTo>
                      <a:pt x="811" y="19"/>
                    </a:lnTo>
                    <a:lnTo>
                      <a:pt x="780" y="0"/>
                    </a:lnTo>
                    <a:lnTo>
                      <a:pt x="77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9" name="Group 2883"/>
            <p:cNvGrpSpPr>
              <a:grpSpLocks/>
            </p:cNvGrpSpPr>
            <p:nvPr/>
          </p:nvGrpSpPr>
          <p:grpSpPr bwMode="auto">
            <a:xfrm>
              <a:off x="4354" y="2737"/>
              <a:ext cx="3034" cy="351"/>
              <a:chOff x="4354" y="2737"/>
              <a:chExt cx="3034" cy="351"/>
            </a:xfrm>
          </p:grpSpPr>
          <p:sp>
            <p:nvSpPr>
              <p:cNvPr id="103" name="Freeform 2884"/>
              <p:cNvSpPr>
                <a:spLocks/>
              </p:cNvSpPr>
              <p:nvPr/>
            </p:nvSpPr>
            <p:spPr bwMode="auto">
              <a:xfrm>
                <a:off x="4354" y="2737"/>
                <a:ext cx="3034" cy="351"/>
              </a:xfrm>
              <a:custGeom>
                <a:avLst/>
                <a:gdLst>
                  <a:gd name="T0" fmla="+- 0 4354 4354"/>
                  <a:gd name="T1" fmla="*/ T0 w 3034"/>
                  <a:gd name="T2" fmla="+- 0 3087 2737"/>
                  <a:gd name="T3" fmla="*/ 3087 h 351"/>
                  <a:gd name="T4" fmla="+- 0 7387 4354"/>
                  <a:gd name="T5" fmla="*/ T4 w 3034"/>
                  <a:gd name="T6" fmla="+- 0 3087 2737"/>
                  <a:gd name="T7" fmla="*/ 3087 h 351"/>
                  <a:gd name="T8" fmla="+- 0 7387 4354"/>
                  <a:gd name="T9" fmla="*/ T8 w 3034"/>
                  <a:gd name="T10" fmla="+- 0 2737 2737"/>
                  <a:gd name="T11" fmla="*/ 2737 h 351"/>
                  <a:gd name="T12" fmla="+- 0 4354 4354"/>
                  <a:gd name="T13" fmla="*/ T12 w 3034"/>
                  <a:gd name="T14" fmla="+- 0 2737 2737"/>
                  <a:gd name="T15" fmla="*/ 2737 h 351"/>
                  <a:gd name="T16" fmla="+- 0 4354 4354"/>
                  <a:gd name="T17" fmla="*/ T16 w 3034"/>
                  <a:gd name="T18" fmla="+- 0 3087 2737"/>
                  <a:gd name="T19" fmla="*/ 3087 h 35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034" h="351">
                    <a:moveTo>
                      <a:pt x="0" y="350"/>
                    </a:moveTo>
                    <a:lnTo>
                      <a:pt x="3033" y="350"/>
                    </a:lnTo>
                    <a:lnTo>
                      <a:pt x="3033" y="0"/>
                    </a:lnTo>
                    <a:lnTo>
                      <a:pt x="0" y="0"/>
                    </a:lnTo>
                    <a:lnTo>
                      <a:pt x="0" y="3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0" name="Group 2881"/>
            <p:cNvGrpSpPr>
              <a:grpSpLocks/>
            </p:cNvGrpSpPr>
            <p:nvPr/>
          </p:nvGrpSpPr>
          <p:grpSpPr bwMode="auto">
            <a:xfrm>
              <a:off x="4354" y="2737"/>
              <a:ext cx="3034" cy="351"/>
              <a:chOff x="4354" y="2737"/>
              <a:chExt cx="3034" cy="351"/>
            </a:xfrm>
          </p:grpSpPr>
          <p:sp>
            <p:nvSpPr>
              <p:cNvPr id="102" name="Freeform 2882"/>
              <p:cNvSpPr>
                <a:spLocks/>
              </p:cNvSpPr>
              <p:nvPr/>
            </p:nvSpPr>
            <p:spPr bwMode="auto">
              <a:xfrm>
                <a:off x="4354" y="2737"/>
                <a:ext cx="3034" cy="351"/>
              </a:xfrm>
              <a:custGeom>
                <a:avLst/>
                <a:gdLst>
                  <a:gd name="T0" fmla="+- 0 4354 4354"/>
                  <a:gd name="T1" fmla="*/ T0 w 3034"/>
                  <a:gd name="T2" fmla="+- 0 3087 2737"/>
                  <a:gd name="T3" fmla="*/ 3087 h 351"/>
                  <a:gd name="T4" fmla="+- 0 7387 4354"/>
                  <a:gd name="T5" fmla="*/ T4 w 3034"/>
                  <a:gd name="T6" fmla="+- 0 3087 2737"/>
                  <a:gd name="T7" fmla="*/ 3087 h 351"/>
                  <a:gd name="T8" fmla="+- 0 7387 4354"/>
                  <a:gd name="T9" fmla="*/ T8 w 3034"/>
                  <a:gd name="T10" fmla="+- 0 2737 2737"/>
                  <a:gd name="T11" fmla="*/ 2737 h 351"/>
                  <a:gd name="T12" fmla="+- 0 4354 4354"/>
                  <a:gd name="T13" fmla="*/ T12 w 3034"/>
                  <a:gd name="T14" fmla="+- 0 2737 2737"/>
                  <a:gd name="T15" fmla="*/ 2737 h 351"/>
                  <a:gd name="T16" fmla="+- 0 4354 4354"/>
                  <a:gd name="T17" fmla="*/ T16 w 3034"/>
                  <a:gd name="T18" fmla="+- 0 3087 2737"/>
                  <a:gd name="T19" fmla="*/ 3087 h 35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034" h="351">
                    <a:moveTo>
                      <a:pt x="0" y="350"/>
                    </a:moveTo>
                    <a:lnTo>
                      <a:pt x="3033" y="350"/>
                    </a:lnTo>
                    <a:lnTo>
                      <a:pt x="3033" y="0"/>
                    </a:lnTo>
                    <a:lnTo>
                      <a:pt x="0" y="0"/>
                    </a:lnTo>
                    <a:lnTo>
                      <a:pt x="0" y="350"/>
                    </a:lnTo>
                    <a:close/>
                  </a:path>
                </a:pathLst>
              </a:custGeom>
              <a:noFill/>
              <a:ln w="619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1" name="Group 2879"/>
            <p:cNvGrpSpPr>
              <a:grpSpLocks/>
            </p:cNvGrpSpPr>
            <p:nvPr/>
          </p:nvGrpSpPr>
          <p:grpSpPr bwMode="auto">
            <a:xfrm>
              <a:off x="4470" y="2737"/>
              <a:ext cx="2" cy="351"/>
              <a:chOff x="4470" y="2737"/>
              <a:chExt cx="2" cy="351"/>
            </a:xfrm>
          </p:grpSpPr>
          <p:sp>
            <p:nvSpPr>
              <p:cNvPr id="101" name="Freeform 2880"/>
              <p:cNvSpPr>
                <a:spLocks/>
              </p:cNvSpPr>
              <p:nvPr/>
            </p:nvSpPr>
            <p:spPr bwMode="auto">
              <a:xfrm>
                <a:off x="4470" y="2737"/>
                <a:ext cx="2" cy="351"/>
              </a:xfrm>
              <a:custGeom>
                <a:avLst/>
                <a:gdLst>
                  <a:gd name="T0" fmla="+- 0 3087 2737"/>
                  <a:gd name="T1" fmla="*/ 3087 h 351"/>
                  <a:gd name="T2" fmla="+- 0 2737 2737"/>
                  <a:gd name="T3" fmla="*/ 2737 h 35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51">
                    <a:moveTo>
                      <a:pt x="0" y="350"/>
                    </a:moveTo>
                    <a:lnTo>
                      <a:pt x="0" y="0"/>
                    </a:lnTo>
                  </a:path>
                </a:pathLst>
              </a:custGeom>
              <a:noFill/>
              <a:ln w="6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2" name="Group 2877"/>
            <p:cNvGrpSpPr>
              <a:grpSpLocks/>
            </p:cNvGrpSpPr>
            <p:nvPr/>
          </p:nvGrpSpPr>
          <p:grpSpPr bwMode="auto">
            <a:xfrm>
              <a:off x="7271" y="2737"/>
              <a:ext cx="2" cy="351"/>
              <a:chOff x="7271" y="2737"/>
              <a:chExt cx="2" cy="351"/>
            </a:xfrm>
          </p:grpSpPr>
          <p:sp>
            <p:nvSpPr>
              <p:cNvPr id="100" name="Freeform 2878"/>
              <p:cNvSpPr>
                <a:spLocks/>
              </p:cNvSpPr>
              <p:nvPr/>
            </p:nvSpPr>
            <p:spPr bwMode="auto">
              <a:xfrm>
                <a:off x="7271" y="2737"/>
                <a:ext cx="2" cy="351"/>
              </a:xfrm>
              <a:custGeom>
                <a:avLst/>
                <a:gdLst>
                  <a:gd name="T0" fmla="+- 0 3087 2737"/>
                  <a:gd name="T1" fmla="*/ 3087 h 351"/>
                  <a:gd name="T2" fmla="+- 0 2737 2737"/>
                  <a:gd name="T3" fmla="*/ 2737 h 35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51">
                    <a:moveTo>
                      <a:pt x="0" y="350"/>
                    </a:moveTo>
                    <a:lnTo>
                      <a:pt x="0" y="0"/>
                    </a:lnTo>
                  </a:path>
                </a:pathLst>
              </a:custGeom>
              <a:noFill/>
              <a:ln w="6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3" name="Group 2875"/>
            <p:cNvGrpSpPr>
              <a:grpSpLocks/>
            </p:cNvGrpSpPr>
            <p:nvPr/>
          </p:nvGrpSpPr>
          <p:grpSpPr bwMode="auto">
            <a:xfrm>
              <a:off x="6512" y="3847"/>
              <a:ext cx="3384" cy="702"/>
              <a:chOff x="6512" y="3847"/>
              <a:chExt cx="3384" cy="702"/>
            </a:xfrm>
          </p:grpSpPr>
          <p:sp>
            <p:nvSpPr>
              <p:cNvPr id="99" name="Freeform 2876"/>
              <p:cNvSpPr>
                <a:spLocks/>
              </p:cNvSpPr>
              <p:nvPr/>
            </p:nvSpPr>
            <p:spPr bwMode="auto">
              <a:xfrm>
                <a:off x="6512" y="3847"/>
                <a:ext cx="3384" cy="702"/>
              </a:xfrm>
              <a:custGeom>
                <a:avLst/>
                <a:gdLst>
                  <a:gd name="T0" fmla="+- 0 6512 6512"/>
                  <a:gd name="T1" fmla="*/ T0 w 3384"/>
                  <a:gd name="T2" fmla="+- 0 4548 3847"/>
                  <a:gd name="T3" fmla="*/ 4548 h 702"/>
                  <a:gd name="T4" fmla="+- 0 9896 6512"/>
                  <a:gd name="T5" fmla="*/ T4 w 3384"/>
                  <a:gd name="T6" fmla="+- 0 4548 3847"/>
                  <a:gd name="T7" fmla="*/ 4548 h 702"/>
                  <a:gd name="T8" fmla="+- 0 9896 6512"/>
                  <a:gd name="T9" fmla="*/ T8 w 3384"/>
                  <a:gd name="T10" fmla="+- 0 3847 3847"/>
                  <a:gd name="T11" fmla="*/ 3847 h 702"/>
                  <a:gd name="T12" fmla="+- 0 6512 6512"/>
                  <a:gd name="T13" fmla="*/ T12 w 3384"/>
                  <a:gd name="T14" fmla="+- 0 3847 3847"/>
                  <a:gd name="T15" fmla="*/ 3847 h 702"/>
                  <a:gd name="T16" fmla="+- 0 6512 6512"/>
                  <a:gd name="T17" fmla="*/ T16 w 3384"/>
                  <a:gd name="T18" fmla="+- 0 4548 3847"/>
                  <a:gd name="T19" fmla="*/ 4548 h 70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384" h="702">
                    <a:moveTo>
                      <a:pt x="0" y="701"/>
                    </a:moveTo>
                    <a:lnTo>
                      <a:pt x="3384" y="701"/>
                    </a:lnTo>
                    <a:lnTo>
                      <a:pt x="3384" y="0"/>
                    </a:lnTo>
                    <a:lnTo>
                      <a:pt x="0" y="0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4" name="Group 2873"/>
            <p:cNvGrpSpPr>
              <a:grpSpLocks/>
            </p:cNvGrpSpPr>
            <p:nvPr/>
          </p:nvGrpSpPr>
          <p:grpSpPr bwMode="auto">
            <a:xfrm>
              <a:off x="4066" y="3217"/>
              <a:ext cx="4045" cy="489"/>
              <a:chOff x="4066" y="3217"/>
              <a:chExt cx="4045" cy="489"/>
            </a:xfrm>
          </p:grpSpPr>
          <p:sp>
            <p:nvSpPr>
              <p:cNvPr id="98" name="Freeform 2874"/>
              <p:cNvSpPr>
                <a:spLocks/>
              </p:cNvSpPr>
              <p:nvPr/>
            </p:nvSpPr>
            <p:spPr bwMode="auto">
              <a:xfrm>
                <a:off x="4066" y="3217"/>
                <a:ext cx="4045" cy="489"/>
              </a:xfrm>
              <a:custGeom>
                <a:avLst/>
                <a:gdLst>
                  <a:gd name="T0" fmla="+- 0 8111 4066"/>
                  <a:gd name="T1" fmla="*/ T0 w 4045"/>
                  <a:gd name="T2" fmla="+- 0 3705 3217"/>
                  <a:gd name="T3" fmla="*/ 3705 h 489"/>
                  <a:gd name="T4" fmla="+- 0 5944 4066"/>
                  <a:gd name="T5" fmla="*/ T4 w 4045"/>
                  <a:gd name="T6" fmla="+- 0 3217 3217"/>
                  <a:gd name="T7" fmla="*/ 3217 h 489"/>
                  <a:gd name="T8" fmla="+- 0 4066 4066"/>
                  <a:gd name="T9" fmla="*/ T8 w 4045"/>
                  <a:gd name="T10" fmla="+- 0 3700 3217"/>
                  <a:gd name="T11" fmla="*/ 3700 h 48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4045" h="489">
                    <a:moveTo>
                      <a:pt x="4045" y="488"/>
                    </a:moveTo>
                    <a:lnTo>
                      <a:pt x="1878" y="0"/>
                    </a:lnTo>
                    <a:lnTo>
                      <a:pt x="0" y="483"/>
                    </a:lnTo>
                  </a:path>
                </a:pathLst>
              </a:custGeom>
              <a:noFill/>
              <a:ln w="185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5" name="Group 2871"/>
            <p:cNvGrpSpPr>
              <a:grpSpLocks/>
            </p:cNvGrpSpPr>
            <p:nvPr/>
          </p:nvGrpSpPr>
          <p:grpSpPr bwMode="auto">
            <a:xfrm>
              <a:off x="8083" y="3641"/>
              <a:ext cx="195" cy="121"/>
              <a:chOff x="8083" y="3641"/>
              <a:chExt cx="195" cy="121"/>
            </a:xfrm>
          </p:grpSpPr>
          <p:sp>
            <p:nvSpPr>
              <p:cNvPr id="97" name="Freeform 2872"/>
              <p:cNvSpPr>
                <a:spLocks/>
              </p:cNvSpPr>
              <p:nvPr/>
            </p:nvSpPr>
            <p:spPr bwMode="auto">
              <a:xfrm>
                <a:off x="8083" y="3641"/>
                <a:ext cx="195" cy="121"/>
              </a:xfrm>
              <a:custGeom>
                <a:avLst/>
                <a:gdLst>
                  <a:gd name="T0" fmla="+- 0 8110 8083"/>
                  <a:gd name="T1" fmla="*/ T0 w 195"/>
                  <a:gd name="T2" fmla="+- 0 3641 3641"/>
                  <a:gd name="T3" fmla="*/ 3641 h 121"/>
                  <a:gd name="T4" fmla="+- 0 8083 8083"/>
                  <a:gd name="T5" fmla="*/ T4 w 195"/>
                  <a:gd name="T6" fmla="+- 0 3762 3641"/>
                  <a:gd name="T7" fmla="*/ 3762 h 121"/>
                  <a:gd name="T8" fmla="+- 0 8277 8083"/>
                  <a:gd name="T9" fmla="*/ T8 w 195"/>
                  <a:gd name="T10" fmla="+- 0 3743 3641"/>
                  <a:gd name="T11" fmla="*/ 3743 h 121"/>
                  <a:gd name="T12" fmla="+- 0 8110 8083"/>
                  <a:gd name="T13" fmla="*/ T12 w 195"/>
                  <a:gd name="T14" fmla="+- 0 3641 3641"/>
                  <a:gd name="T15" fmla="*/ 3641 h 12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5" h="121">
                    <a:moveTo>
                      <a:pt x="27" y="0"/>
                    </a:moveTo>
                    <a:lnTo>
                      <a:pt x="0" y="121"/>
                    </a:lnTo>
                    <a:lnTo>
                      <a:pt x="194" y="10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6" name="Group 2869"/>
            <p:cNvGrpSpPr>
              <a:grpSpLocks/>
            </p:cNvGrpSpPr>
            <p:nvPr/>
          </p:nvGrpSpPr>
          <p:grpSpPr bwMode="auto">
            <a:xfrm>
              <a:off x="3902" y="3637"/>
              <a:ext cx="196" cy="120"/>
              <a:chOff x="3902" y="3637"/>
              <a:chExt cx="196" cy="120"/>
            </a:xfrm>
          </p:grpSpPr>
          <p:sp>
            <p:nvSpPr>
              <p:cNvPr id="96" name="Freeform 2870"/>
              <p:cNvSpPr>
                <a:spLocks/>
              </p:cNvSpPr>
              <p:nvPr/>
            </p:nvSpPr>
            <p:spPr bwMode="auto">
              <a:xfrm>
                <a:off x="3902" y="3637"/>
                <a:ext cx="196" cy="120"/>
              </a:xfrm>
              <a:custGeom>
                <a:avLst/>
                <a:gdLst>
                  <a:gd name="T0" fmla="+- 0 4066 3902"/>
                  <a:gd name="T1" fmla="*/ T0 w 196"/>
                  <a:gd name="T2" fmla="+- 0 3637 3637"/>
                  <a:gd name="T3" fmla="*/ 3637 h 120"/>
                  <a:gd name="T4" fmla="+- 0 3902 3902"/>
                  <a:gd name="T5" fmla="*/ T4 w 196"/>
                  <a:gd name="T6" fmla="+- 0 3743 3637"/>
                  <a:gd name="T7" fmla="*/ 3743 h 120"/>
                  <a:gd name="T8" fmla="+- 0 4097 3902"/>
                  <a:gd name="T9" fmla="*/ T8 w 196"/>
                  <a:gd name="T10" fmla="+- 0 3756 3637"/>
                  <a:gd name="T11" fmla="*/ 3756 h 120"/>
                  <a:gd name="T12" fmla="+- 0 4066 3902"/>
                  <a:gd name="T13" fmla="*/ T12 w 196"/>
                  <a:gd name="T14" fmla="+- 0 3637 3637"/>
                  <a:gd name="T15" fmla="*/ 3637 h 1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" h="120">
                    <a:moveTo>
                      <a:pt x="164" y="0"/>
                    </a:moveTo>
                    <a:lnTo>
                      <a:pt x="0" y="106"/>
                    </a:lnTo>
                    <a:lnTo>
                      <a:pt x="195" y="119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7" name="Group 2867"/>
            <p:cNvGrpSpPr>
              <a:grpSpLocks/>
            </p:cNvGrpSpPr>
            <p:nvPr/>
          </p:nvGrpSpPr>
          <p:grpSpPr bwMode="auto">
            <a:xfrm>
              <a:off x="1437" y="4807"/>
              <a:ext cx="1984" cy="702"/>
              <a:chOff x="1437" y="4807"/>
              <a:chExt cx="1984" cy="702"/>
            </a:xfrm>
          </p:grpSpPr>
          <p:sp>
            <p:nvSpPr>
              <p:cNvPr id="95" name="Freeform 2868"/>
              <p:cNvSpPr>
                <a:spLocks/>
              </p:cNvSpPr>
              <p:nvPr/>
            </p:nvSpPr>
            <p:spPr bwMode="auto">
              <a:xfrm>
                <a:off x="1437" y="4807"/>
                <a:ext cx="1984" cy="702"/>
              </a:xfrm>
              <a:custGeom>
                <a:avLst/>
                <a:gdLst>
                  <a:gd name="T0" fmla="+- 0 1437 1437"/>
                  <a:gd name="T1" fmla="*/ T0 w 1984"/>
                  <a:gd name="T2" fmla="+- 0 5508 4807"/>
                  <a:gd name="T3" fmla="*/ 5508 h 702"/>
                  <a:gd name="T4" fmla="+- 0 3420 1437"/>
                  <a:gd name="T5" fmla="*/ T4 w 1984"/>
                  <a:gd name="T6" fmla="+- 0 5508 4807"/>
                  <a:gd name="T7" fmla="*/ 5508 h 702"/>
                  <a:gd name="T8" fmla="+- 0 3420 1437"/>
                  <a:gd name="T9" fmla="*/ T8 w 1984"/>
                  <a:gd name="T10" fmla="+- 0 4807 4807"/>
                  <a:gd name="T11" fmla="*/ 4807 h 702"/>
                  <a:gd name="T12" fmla="+- 0 1437 1437"/>
                  <a:gd name="T13" fmla="*/ T12 w 1984"/>
                  <a:gd name="T14" fmla="+- 0 4807 4807"/>
                  <a:gd name="T15" fmla="*/ 4807 h 702"/>
                  <a:gd name="T16" fmla="+- 0 1437 1437"/>
                  <a:gd name="T17" fmla="*/ T16 w 1984"/>
                  <a:gd name="T18" fmla="+- 0 5508 4807"/>
                  <a:gd name="T19" fmla="*/ 5508 h 70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84" h="702">
                    <a:moveTo>
                      <a:pt x="0" y="701"/>
                    </a:moveTo>
                    <a:lnTo>
                      <a:pt x="1983" y="701"/>
                    </a:lnTo>
                    <a:lnTo>
                      <a:pt x="1983" y="0"/>
                    </a:lnTo>
                    <a:lnTo>
                      <a:pt x="0" y="0"/>
                    </a:lnTo>
                    <a:lnTo>
                      <a:pt x="0" y="701"/>
                    </a:lnTo>
                    <a:close/>
                  </a:path>
                </a:pathLst>
              </a:custGeom>
              <a:noFill/>
              <a:ln w="6189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8" name="Group 2865"/>
            <p:cNvGrpSpPr>
              <a:grpSpLocks/>
            </p:cNvGrpSpPr>
            <p:nvPr/>
          </p:nvGrpSpPr>
          <p:grpSpPr bwMode="auto">
            <a:xfrm>
              <a:off x="1553" y="4807"/>
              <a:ext cx="2" cy="702"/>
              <a:chOff x="1553" y="4807"/>
              <a:chExt cx="2" cy="702"/>
            </a:xfrm>
          </p:grpSpPr>
          <p:sp>
            <p:nvSpPr>
              <p:cNvPr id="94" name="Freeform 2866"/>
              <p:cNvSpPr>
                <a:spLocks/>
              </p:cNvSpPr>
              <p:nvPr/>
            </p:nvSpPr>
            <p:spPr bwMode="auto">
              <a:xfrm>
                <a:off x="1553" y="4807"/>
                <a:ext cx="2" cy="702"/>
              </a:xfrm>
              <a:custGeom>
                <a:avLst/>
                <a:gdLst>
                  <a:gd name="T0" fmla="+- 0 5508 4807"/>
                  <a:gd name="T1" fmla="*/ 5508 h 702"/>
                  <a:gd name="T2" fmla="+- 0 4807 4807"/>
                  <a:gd name="T3" fmla="*/ 4807 h 70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702">
                    <a:moveTo>
                      <a:pt x="0" y="701"/>
                    </a:moveTo>
                    <a:lnTo>
                      <a:pt x="0" y="0"/>
                    </a:lnTo>
                  </a:path>
                </a:pathLst>
              </a:custGeom>
              <a:noFill/>
              <a:ln w="6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9" name="Group 2863"/>
            <p:cNvGrpSpPr>
              <a:grpSpLocks/>
            </p:cNvGrpSpPr>
            <p:nvPr/>
          </p:nvGrpSpPr>
          <p:grpSpPr bwMode="auto">
            <a:xfrm>
              <a:off x="3304" y="4807"/>
              <a:ext cx="2" cy="702"/>
              <a:chOff x="3304" y="4807"/>
              <a:chExt cx="2" cy="702"/>
            </a:xfrm>
          </p:grpSpPr>
          <p:sp>
            <p:nvSpPr>
              <p:cNvPr id="93" name="Freeform 2864"/>
              <p:cNvSpPr>
                <a:spLocks/>
              </p:cNvSpPr>
              <p:nvPr/>
            </p:nvSpPr>
            <p:spPr bwMode="auto">
              <a:xfrm>
                <a:off x="3304" y="4807"/>
                <a:ext cx="2" cy="702"/>
              </a:xfrm>
              <a:custGeom>
                <a:avLst/>
                <a:gdLst>
                  <a:gd name="T0" fmla="+- 0 5508 4807"/>
                  <a:gd name="T1" fmla="*/ 5508 h 702"/>
                  <a:gd name="T2" fmla="+- 0 4807 4807"/>
                  <a:gd name="T3" fmla="*/ 4807 h 70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702">
                    <a:moveTo>
                      <a:pt x="0" y="701"/>
                    </a:moveTo>
                    <a:lnTo>
                      <a:pt x="0" y="0"/>
                    </a:lnTo>
                  </a:path>
                </a:pathLst>
              </a:custGeom>
              <a:noFill/>
              <a:ln w="6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0" name="Group 2861"/>
            <p:cNvGrpSpPr>
              <a:grpSpLocks/>
            </p:cNvGrpSpPr>
            <p:nvPr/>
          </p:nvGrpSpPr>
          <p:grpSpPr bwMode="auto">
            <a:xfrm>
              <a:off x="4062" y="4807"/>
              <a:ext cx="1984" cy="702"/>
              <a:chOff x="4062" y="4807"/>
              <a:chExt cx="1984" cy="702"/>
            </a:xfrm>
          </p:grpSpPr>
          <p:sp>
            <p:nvSpPr>
              <p:cNvPr id="92" name="Freeform 2862"/>
              <p:cNvSpPr>
                <a:spLocks/>
              </p:cNvSpPr>
              <p:nvPr/>
            </p:nvSpPr>
            <p:spPr bwMode="auto">
              <a:xfrm>
                <a:off x="4062" y="4807"/>
                <a:ext cx="1984" cy="702"/>
              </a:xfrm>
              <a:custGeom>
                <a:avLst/>
                <a:gdLst>
                  <a:gd name="T0" fmla="+- 0 4062 4062"/>
                  <a:gd name="T1" fmla="*/ T0 w 1984"/>
                  <a:gd name="T2" fmla="+- 0 5508 4807"/>
                  <a:gd name="T3" fmla="*/ 5508 h 702"/>
                  <a:gd name="T4" fmla="+- 0 6046 4062"/>
                  <a:gd name="T5" fmla="*/ T4 w 1984"/>
                  <a:gd name="T6" fmla="+- 0 5508 4807"/>
                  <a:gd name="T7" fmla="*/ 5508 h 702"/>
                  <a:gd name="T8" fmla="+- 0 6046 4062"/>
                  <a:gd name="T9" fmla="*/ T8 w 1984"/>
                  <a:gd name="T10" fmla="+- 0 4807 4807"/>
                  <a:gd name="T11" fmla="*/ 4807 h 702"/>
                  <a:gd name="T12" fmla="+- 0 4062 4062"/>
                  <a:gd name="T13" fmla="*/ T12 w 1984"/>
                  <a:gd name="T14" fmla="+- 0 4807 4807"/>
                  <a:gd name="T15" fmla="*/ 4807 h 702"/>
                  <a:gd name="T16" fmla="+- 0 4062 4062"/>
                  <a:gd name="T17" fmla="*/ T16 w 1984"/>
                  <a:gd name="T18" fmla="+- 0 5508 4807"/>
                  <a:gd name="T19" fmla="*/ 5508 h 70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84" h="702">
                    <a:moveTo>
                      <a:pt x="0" y="701"/>
                    </a:moveTo>
                    <a:lnTo>
                      <a:pt x="1984" y="701"/>
                    </a:lnTo>
                    <a:lnTo>
                      <a:pt x="1984" y="0"/>
                    </a:lnTo>
                    <a:lnTo>
                      <a:pt x="0" y="0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1" name="Group 2859"/>
            <p:cNvGrpSpPr>
              <a:grpSpLocks/>
            </p:cNvGrpSpPr>
            <p:nvPr/>
          </p:nvGrpSpPr>
          <p:grpSpPr bwMode="auto">
            <a:xfrm>
              <a:off x="4062" y="4807"/>
              <a:ext cx="1984" cy="702"/>
              <a:chOff x="4062" y="4807"/>
              <a:chExt cx="1984" cy="702"/>
            </a:xfrm>
          </p:grpSpPr>
          <p:sp>
            <p:nvSpPr>
              <p:cNvPr id="91" name="Freeform 2860"/>
              <p:cNvSpPr>
                <a:spLocks/>
              </p:cNvSpPr>
              <p:nvPr/>
            </p:nvSpPr>
            <p:spPr bwMode="auto">
              <a:xfrm>
                <a:off x="4062" y="4807"/>
                <a:ext cx="1984" cy="702"/>
              </a:xfrm>
              <a:custGeom>
                <a:avLst/>
                <a:gdLst>
                  <a:gd name="T0" fmla="+- 0 4062 4062"/>
                  <a:gd name="T1" fmla="*/ T0 w 1984"/>
                  <a:gd name="T2" fmla="+- 0 5508 4807"/>
                  <a:gd name="T3" fmla="*/ 5508 h 702"/>
                  <a:gd name="T4" fmla="+- 0 6046 4062"/>
                  <a:gd name="T5" fmla="*/ T4 w 1984"/>
                  <a:gd name="T6" fmla="+- 0 5508 4807"/>
                  <a:gd name="T7" fmla="*/ 5508 h 702"/>
                  <a:gd name="T8" fmla="+- 0 6046 4062"/>
                  <a:gd name="T9" fmla="*/ T8 w 1984"/>
                  <a:gd name="T10" fmla="+- 0 4807 4807"/>
                  <a:gd name="T11" fmla="*/ 4807 h 702"/>
                  <a:gd name="T12" fmla="+- 0 4062 4062"/>
                  <a:gd name="T13" fmla="*/ T12 w 1984"/>
                  <a:gd name="T14" fmla="+- 0 4807 4807"/>
                  <a:gd name="T15" fmla="*/ 4807 h 702"/>
                  <a:gd name="T16" fmla="+- 0 4062 4062"/>
                  <a:gd name="T17" fmla="*/ T16 w 1984"/>
                  <a:gd name="T18" fmla="+- 0 5508 4807"/>
                  <a:gd name="T19" fmla="*/ 5508 h 70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84" h="702">
                    <a:moveTo>
                      <a:pt x="0" y="701"/>
                    </a:moveTo>
                    <a:lnTo>
                      <a:pt x="1984" y="701"/>
                    </a:lnTo>
                    <a:lnTo>
                      <a:pt x="1984" y="0"/>
                    </a:lnTo>
                    <a:lnTo>
                      <a:pt x="0" y="0"/>
                    </a:lnTo>
                    <a:lnTo>
                      <a:pt x="0" y="701"/>
                    </a:lnTo>
                    <a:close/>
                  </a:path>
                </a:pathLst>
              </a:custGeom>
              <a:noFill/>
              <a:ln w="6189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2" name="Group 2857"/>
            <p:cNvGrpSpPr>
              <a:grpSpLocks/>
            </p:cNvGrpSpPr>
            <p:nvPr/>
          </p:nvGrpSpPr>
          <p:grpSpPr bwMode="auto">
            <a:xfrm>
              <a:off x="4179" y="4807"/>
              <a:ext cx="2" cy="702"/>
              <a:chOff x="4179" y="4807"/>
              <a:chExt cx="2" cy="702"/>
            </a:xfrm>
          </p:grpSpPr>
          <p:sp>
            <p:nvSpPr>
              <p:cNvPr id="90" name="Freeform 2858"/>
              <p:cNvSpPr>
                <a:spLocks/>
              </p:cNvSpPr>
              <p:nvPr/>
            </p:nvSpPr>
            <p:spPr bwMode="auto">
              <a:xfrm>
                <a:off x="4179" y="4807"/>
                <a:ext cx="2" cy="702"/>
              </a:xfrm>
              <a:custGeom>
                <a:avLst/>
                <a:gdLst>
                  <a:gd name="T0" fmla="+- 0 5508 4807"/>
                  <a:gd name="T1" fmla="*/ 5508 h 702"/>
                  <a:gd name="T2" fmla="+- 0 4807 4807"/>
                  <a:gd name="T3" fmla="*/ 4807 h 70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702">
                    <a:moveTo>
                      <a:pt x="0" y="701"/>
                    </a:moveTo>
                    <a:lnTo>
                      <a:pt x="0" y="0"/>
                    </a:lnTo>
                  </a:path>
                </a:pathLst>
              </a:custGeom>
              <a:noFill/>
              <a:ln w="6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3" name="Group 2855"/>
            <p:cNvGrpSpPr>
              <a:grpSpLocks/>
            </p:cNvGrpSpPr>
            <p:nvPr/>
          </p:nvGrpSpPr>
          <p:grpSpPr bwMode="auto">
            <a:xfrm>
              <a:off x="5929" y="4807"/>
              <a:ext cx="2" cy="702"/>
              <a:chOff x="5929" y="4807"/>
              <a:chExt cx="2" cy="702"/>
            </a:xfrm>
          </p:grpSpPr>
          <p:sp>
            <p:nvSpPr>
              <p:cNvPr id="89" name="Freeform 2856"/>
              <p:cNvSpPr>
                <a:spLocks/>
              </p:cNvSpPr>
              <p:nvPr/>
            </p:nvSpPr>
            <p:spPr bwMode="auto">
              <a:xfrm>
                <a:off x="5929" y="4807"/>
                <a:ext cx="2" cy="702"/>
              </a:xfrm>
              <a:custGeom>
                <a:avLst/>
                <a:gdLst>
                  <a:gd name="T0" fmla="+- 0 5508 4807"/>
                  <a:gd name="T1" fmla="*/ 5508 h 702"/>
                  <a:gd name="T2" fmla="+- 0 4807 4807"/>
                  <a:gd name="T3" fmla="*/ 4807 h 70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702">
                    <a:moveTo>
                      <a:pt x="0" y="701"/>
                    </a:moveTo>
                    <a:lnTo>
                      <a:pt x="0" y="0"/>
                    </a:lnTo>
                  </a:path>
                </a:pathLst>
              </a:custGeom>
              <a:noFill/>
              <a:ln w="6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4" name="Group 2853"/>
            <p:cNvGrpSpPr>
              <a:grpSpLocks/>
            </p:cNvGrpSpPr>
            <p:nvPr/>
          </p:nvGrpSpPr>
          <p:grpSpPr bwMode="auto">
            <a:xfrm>
              <a:off x="4062" y="6231"/>
              <a:ext cx="4376" cy="561"/>
              <a:chOff x="4062" y="6231"/>
              <a:chExt cx="4376" cy="561"/>
            </a:xfrm>
          </p:grpSpPr>
          <p:sp>
            <p:nvSpPr>
              <p:cNvPr id="88" name="Freeform 2854"/>
              <p:cNvSpPr>
                <a:spLocks/>
              </p:cNvSpPr>
              <p:nvPr/>
            </p:nvSpPr>
            <p:spPr bwMode="auto">
              <a:xfrm>
                <a:off x="4062" y="6231"/>
                <a:ext cx="4376" cy="561"/>
              </a:xfrm>
              <a:custGeom>
                <a:avLst/>
                <a:gdLst>
                  <a:gd name="T0" fmla="+- 0 8158 4062"/>
                  <a:gd name="T1" fmla="*/ T0 w 4376"/>
                  <a:gd name="T2" fmla="+- 0 6231 6231"/>
                  <a:gd name="T3" fmla="*/ 6231 h 561"/>
                  <a:gd name="T4" fmla="+- 0 4342 4062"/>
                  <a:gd name="T5" fmla="*/ T4 w 4376"/>
                  <a:gd name="T6" fmla="+- 0 6231 6231"/>
                  <a:gd name="T7" fmla="*/ 6231 h 561"/>
                  <a:gd name="T8" fmla="+- 0 4292 4062"/>
                  <a:gd name="T9" fmla="*/ T8 w 4376"/>
                  <a:gd name="T10" fmla="+- 0 6235 6231"/>
                  <a:gd name="T11" fmla="*/ 6235 h 561"/>
                  <a:gd name="T12" fmla="+- 0 4201 4062"/>
                  <a:gd name="T13" fmla="*/ T12 w 4376"/>
                  <a:gd name="T14" fmla="+- 0 6269 6231"/>
                  <a:gd name="T15" fmla="*/ 6269 h 561"/>
                  <a:gd name="T16" fmla="+- 0 4128 4062"/>
                  <a:gd name="T17" fmla="*/ T16 w 4376"/>
                  <a:gd name="T18" fmla="+- 0 6331 6231"/>
                  <a:gd name="T19" fmla="*/ 6331 h 561"/>
                  <a:gd name="T20" fmla="+- 0 4080 4062"/>
                  <a:gd name="T21" fmla="*/ T20 w 4376"/>
                  <a:gd name="T22" fmla="+- 0 6413 6231"/>
                  <a:gd name="T23" fmla="*/ 6413 h 561"/>
                  <a:gd name="T24" fmla="+- 0 4062 4062"/>
                  <a:gd name="T25" fmla="*/ T24 w 4376"/>
                  <a:gd name="T26" fmla="+- 0 6511 6231"/>
                  <a:gd name="T27" fmla="*/ 6511 h 561"/>
                  <a:gd name="T28" fmla="+- 0 4066 4062"/>
                  <a:gd name="T29" fmla="*/ T28 w 4376"/>
                  <a:gd name="T30" fmla="+- 0 6562 6231"/>
                  <a:gd name="T31" fmla="*/ 6562 h 561"/>
                  <a:gd name="T32" fmla="+- 0 4100 4062"/>
                  <a:gd name="T33" fmla="*/ T32 w 4376"/>
                  <a:gd name="T34" fmla="+- 0 6653 6231"/>
                  <a:gd name="T35" fmla="*/ 6653 h 561"/>
                  <a:gd name="T36" fmla="+- 0 4162 4062"/>
                  <a:gd name="T37" fmla="*/ T36 w 4376"/>
                  <a:gd name="T38" fmla="+- 0 6726 6231"/>
                  <a:gd name="T39" fmla="*/ 6726 h 561"/>
                  <a:gd name="T40" fmla="+- 0 4244 4062"/>
                  <a:gd name="T41" fmla="*/ T40 w 4376"/>
                  <a:gd name="T42" fmla="+- 0 6774 6231"/>
                  <a:gd name="T43" fmla="*/ 6774 h 561"/>
                  <a:gd name="T44" fmla="+- 0 4342 4062"/>
                  <a:gd name="T45" fmla="*/ T44 w 4376"/>
                  <a:gd name="T46" fmla="+- 0 6792 6231"/>
                  <a:gd name="T47" fmla="*/ 6792 h 561"/>
                  <a:gd name="T48" fmla="+- 0 8158 4062"/>
                  <a:gd name="T49" fmla="*/ T48 w 4376"/>
                  <a:gd name="T50" fmla="+- 0 6792 6231"/>
                  <a:gd name="T51" fmla="*/ 6792 h 561"/>
                  <a:gd name="T52" fmla="+- 0 8255 4062"/>
                  <a:gd name="T53" fmla="*/ T52 w 4376"/>
                  <a:gd name="T54" fmla="+- 0 6774 6231"/>
                  <a:gd name="T55" fmla="*/ 6774 h 561"/>
                  <a:gd name="T56" fmla="+- 0 8338 4062"/>
                  <a:gd name="T57" fmla="*/ T56 w 4376"/>
                  <a:gd name="T58" fmla="+- 0 6726 6231"/>
                  <a:gd name="T59" fmla="*/ 6726 h 561"/>
                  <a:gd name="T60" fmla="+- 0 8399 4062"/>
                  <a:gd name="T61" fmla="*/ T60 w 4376"/>
                  <a:gd name="T62" fmla="+- 0 6653 6231"/>
                  <a:gd name="T63" fmla="*/ 6653 h 561"/>
                  <a:gd name="T64" fmla="+- 0 8433 4062"/>
                  <a:gd name="T65" fmla="*/ T64 w 4376"/>
                  <a:gd name="T66" fmla="+- 0 6562 6231"/>
                  <a:gd name="T67" fmla="*/ 6562 h 561"/>
                  <a:gd name="T68" fmla="+- 0 8438 4062"/>
                  <a:gd name="T69" fmla="*/ T68 w 4376"/>
                  <a:gd name="T70" fmla="+- 0 6511 6231"/>
                  <a:gd name="T71" fmla="*/ 6511 h 561"/>
                  <a:gd name="T72" fmla="+- 0 8433 4062"/>
                  <a:gd name="T73" fmla="*/ T72 w 4376"/>
                  <a:gd name="T74" fmla="+- 0 6461 6231"/>
                  <a:gd name="T75" fmla="*/ 6461 h 561"/>
                  <a:gd name="T76" fmla="+- 0 8399 4062"/>
                  <a:gd name="T77" fmla="*/ T76 w 4376"/>
                  <a:gd name="T78" fmla="+- 0 6370 6231"/>
                  <a:gd name="T79" fmla="*/ 6370 h 561"/>
                  <a:gd name="T80" fmla="+- 0 8338 4062"/>
                  <a:gd name="T81" fmla="*/ T80 w 4376"/>
                  <a:gd name="T82" fmla="+- 0 6297 6231"/>
                  <a:gd name="T83" fmla="*/ 6297 h 561"/>
                  <a:gd name="T84" fmla="+- 0 8255 4062"/>
                  <a:gd name="T85" fmla="*/ T84 w 4376"/>
                  <a:gd name="T86" fmla="+- 0 6248 6231"/>
                  <a:gd name="T87" fmla="*/ 6248 h 561"/>
                  <a:gd name="T88" fmla="+- 0 8158 4062"/>
                  <a:gd name="T89" fmla="*/ T88 w 4376"/>
                  <a:gd name="T90" fmla="+- 0 6231 6231"/>
                  <a:gd name="T91" fmla="*/ 6231 h 56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</a:cxnLst>
                <a:rect l="0" t="0" r="r" b="b"/>
                <a:pathLst>
                  <a:path w="4376" h="561">
                    <a:moveTo>
                      <a:pt x="4096" y="0"/>
                    </a:moveTo>
                    <a:lnTo>
                      <a:pt x="280" y="0"/>
                    </a:lnTo>
                    <a:lnTo>
                      <a:pt x="230" y="4"/>
                    </a:lnTo>
                    <a:lnTo>
                      <a:pt x="139" y="38"/>
                    </a:lnTo>
                    <a:lnTo>
                      <a:pt x="66" y="100"/>
                    </a:lnTo>
                    <a:lnTo>
                      <a:pt x="18" y="182"/>
                    </a:lnTo>
                    <a:lnTo>
                      <a:pt x="0" y="280"/>
                    </a:lnTo>
                    <a:lnTo>
                      <a:pt x="4" y="331"/>
                    </a:lnTo>
                    <a:lnTo>
                      <a:pt x="38" y="422"/>
                    </a:lnTo>
                    <a:lnTo>
                      <a:pt x="100" y="495"/>
                    </a:lnTo>
                    <a:lnTo>
                      <a:pt x="182" y="543"/>
                    </a:lnTo>
                    <a:lnTo>
                      <a:pt x="280" y="561"/>
                    </a:lnTo>
                    <a:lnTo>
                      <a:pt x="4096" y="561"/>
                    </a:lnTo>
                    <a:lnTo>
                      <a:pt x="4193" y="543"/>
                    </a:lnTo>
                    <a:lnTo>
                      <a:pt x="4276" y="495"/>
                    </a:lnTo>
                    <a:lnTo>
                      <a:pt x="4337" y="422"/>
                    </a:lnTo>
                    <a:lnTo>
                      <a:pt x="4371" y="331"/>
                    </a:lnTo>
                    <a:lnTo>
                      <a:pt x="4376" y="280"/>
                    </a:lnTo>
                    <a:lnTo>
                      <a:pt x="4371" y="230"/>
                    </a:lnTo>
                    <a:lnTo>
                      <a:pt x="4337" y="139"/>
                    </a:lnTo>
                    <a:lnTo>
                      <a:pt x="4276" y="66"/>
                    </a:lnTo>
                    <a:lnTo>
                      <a:pt x="4193" y="17"/>
                    </a:lnTo>
                    <a:lnTo>
                      <a:pt x="40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5" name="Group 2851"/>
            <p:cNvGrpSpPr>
              <a:grpSpLocks/>
            </p:cNvGrpSpPr>
            <p:nvPr/>
          </p:nvGrpSpPr>
          <p:grpSpPr bwMode="auto">
            <a:xfrm>
              <a:off x="4062" y="6231"/>
              <a:ext cx="4376" cy="561"/>
              <a:chOff x="4062" y="6231"/>
              <a:chExt cx="4376" cy="561"/>
            </a:xfrm>
          </p:grpSpPr>
          <p:sp>
            <p:nvSpPr>
              <p:cNvPr id="87" name="Freeform 2852"/>
              <p:cNvSpPr>
                <a:spLocks/>
              </p:cNvSpPr>
              <p:nvPr/>
            </p:nvSpPr>
            <p:spPr bwMode="auto">
              <a:xfrm>
                <a:off x="4062" y="6231"/>
                <a:ext cx="4376" cy="561"/>
              </a:xfrm>
              <a:custGeom>
                <a:avLst/>
                <a:gdLst>
                  <a:gd name="T0" fmla="+- 0 4342 4062"/>
                  <a:gd name="T1" fmla="*/ T0 w 4376"/>
                  <a:gd name="T2" fmla="+- 0 6792 6231"/>
                  <a:gd name="T3" fmla="*/ 6792 h 561"/>
                  <a:gd name="T4" fmla="+- 0 8158 4062"/>
                  <a:gd name="T5" fmla="*/ T4 w 4376"/>
                  <a:gd name="T6" fmla="+- 0 6792 6231"/>
                  <a:gd name="T7" fmla="*/ 6792 h 561"/>
                  <a:gd name="T8" fmla="+- 0 8208 4062"/>
                  <a:gd name="T9" fmla="*/ T8 w 4376"/>
                  <a:gd name="T10" fmla="+- 0 6787 6231"/>
                  <a:gd name="T11" fmla="*/ 6787 h 561"/>
                  <a:gd name="T12" fmla="+- 0 8299 4062"/>
                  <a:gd name="T13" fmla="*/ T12 w 4376"/>
                  <a:gd name="T14" fmla="+- 0 6753 6231"/>
                  <a:gd name="T15" fmla="*/ 6753 h 561"/>
                  <a:gd name="T16" fmla="+- 0 8372 4062"/>
                  <a:gd name="T17" fmla="*/ T16 w 4376"/>
                  <a:gd name="T18" fmla="+- 0 6692 6231"/>
                  <a:gd name="T19" fmla="*/ 6692 h 561"/>
                  <a:gd name="T20" fmla="+- 0 8420 4062"/>
                  <a:gd name="T21" fmla="*/ T20 w 4376"/>
                  <a:gd name="T22" fmla="+- 0 6609 6231"/>
                  <a:gd name="T23" fmla="*/ 6609 h 561"/>
                  <a:gd name="T24" fmla="+- 0 8438 4062"/>
                  <a:gd name="T25" fmla="*/ T24 w 4376"/>
                  <a:gd name="T26" fmla="+- 0 6511 6231"/>
                  <a:gd name="T27" fmla="*/ 6511 h 561"/>
                  <a:gd name="T28" fmla="+- 0 8433 4062"/>
                  <a:gd name="T29" fmla="*/ T28 w 4376"/>
                  <a:gd name="T30" fmla="+- 0 6461 6231"/>
                  <a:gd name="T31" fmla="*/ 6461 h 561"/>
                  <a:gd name="T32" fmla="+- 0 8399 4062"/>
                  <a:gd name="T33" fmla="*/ T32 w 4376"/>
                  <a:gd name="T34" fmla="+- 0 6370 6231"/>
                  <a:gd name="T35" fmla="*/ 6370 h 561"/>
                  <a:gd name="T36" fmla="+- 0 8338 4062"/>
                  <a:gd name="T37" fmla="*/ T36 w 4376"/>
                  <a:gd name="T38" fmla="+- 0 6297 6231"/>
                  <a:gd name="T39" fmla="*/ 6297 h 561"/>
                  <a:gd name="T40" fmla="+- 0 8255 4062"/>
                  <a:gd name="T41" fmla="*/ T40 w 4376"/>
                  <a:gd name="T42" fmla="+- 0 6248 6231"/>
                  <a:gd name="T43" fmla="*/ 6248 h 561"/>
                  <a:gd name="T44" fmla="+- 0 8158 4062"/>
                  <a:gd name="T45" fmla="*/ T44 w 4376"/>
                  <a:gd name="T46" fmla="+- 0 6231 6231"/>
                  <a:gd name="T47" fmla="*/ 6231 h 561"/>
                  <a:gd name="T48" fmla="+- 0 4342 4062"/>
                  <a:gd name="T49" fmla="*/ T48 w 4376"/>
                  <a:gd name="T50" fmla="+- 0 6231 6231"/>
                  <a:gd name="T51" fmla="*/ 6231 h 561"/>
                  <a:gd name="T52" fmla="+- 0 4244 4062"/>
                  <a:gd name="T53" fmla="*/ T52 w 4376"/>
                  <a:gd name="T54" fmla="+- 0 6248 6231"/>
                  <a:gd name="T55" fmla="*/ 6248 h 561"/>
                  <a:gd name="T56" fmla="+- 0 4162 4062"/>
                  <a:gd name="T57" fmla="*/ T56 w 4376"/>
                  <a:gd name="T58" fmla="+- 0 6297 6231"/>
                  <a:gd name="T59" fmla="*/ 6297 h 561"/>
                  <a:gd name="T60" fmla="+- 0 4100 4062"/>
                  <a:gd name="T61" fmla="*/ T60 w 4376"/>
                  <a:gd name="T62" fmla="+- 0 6370 6231"/>
                  <a:gd name="T63" fmla="*/ 6370 h 561"/>
                  <a:gd name="T64" fmla="+- 0 4066 4062"/>
                  <a:gd name="T65" fmla="*/ T64 w 4376"/>
                  <a:gd name="T66" fmla="+- 0 6461 6231"/>
                  <a:gd name="T67" fmla="*/ 6461 h 561"/>
                  <a:gd name="T68" fmla="+- 0 4062 4062"/>
                  <a:gd name="T69" fmla="*/ T68 w 4376"/>
                  <a:gd name="T70" fmla="+- 0 6511 6231"/>
                  <a:gd name="T71" fmla="*/ 6511 h 561"/>
                  <a:gd name="T72" fmla="+- 0 4066 4062"/>
                  <a:gd name="T73" fmla="*/ T72 w 4376"/>
                  <a:gd name="T74" fmla="+- 0 6562 6231"/>
                  <a:gd name="T75" fmla="*/ 6562 h 561"/>
                  <a:gd name="T76" fmla="+- 0 4100 4062"/>
                  <a:gd name="T77" fmla="*/ T76 w 4376"/>
                  <a:gd name="T78" fmla="+- 0 6653 6231"/>
                  <a:gd name="T79" fmla="*/ 6653 h 561"/>
                  <a:gd name="T80" fmla="+- 0 4162 4062"/>
                  <a:gd name="T81" fmla="*/ T80 w 4376"/>
                  <a:gd name="T82" fmla="+- 0 6726 6231"/>
                  <a:gd name="T83" fmla="*/ 6726 h 561"/>
                  <a:gd name="T84" fmla="+- 0 4244 4062"/>
                  <a:gd name="T85" fmla="*/ T84 w 4376"/>
                  <a:gd name="T86" fmla="+- 0 6774 6231"/>
                  <a:gd name="T87" fmla="*/ 6774 h 561"/>
                  <a:gd name="T88" fmla="+- 0 4342 4062"/>
                  <a:gd name="T89" fmla="*/ T88 w 4376"/>
                  <a:gd name="T90" fmla="+- 0 6792 6231"/>
                  <a:gd name="T91" fmla="*/ 6792 h 56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</a:cxnLst>
                <a:rect l="0" t="0" r="r" b="b"/>
                <a:pathLst>
                  <a:path w="4376" h="561">
                    <a:moveTo>
                      <a:pt x="280" y="561"/>
                    </a:moveTo>
                    <a:lnTo>
                      <a:pt x="4096" y="561"/>
                    </a:lnTo>
                    <a:lnTo>
                      <a:pt x="4146" y="556"/>
                    </a:lnTo>
                    <a:lnTo>
                      <a:pt x="4237" y="522"/>
                    </a:lnTo>
                    <a:lnTo>
                      <a:pt x="4310" y="461"/>
                    </a:lnTo>
                    <a:lnTo>
                      <a:pt x="4358" y="378"/>
                    </a:lnTo>
                    <a:lnTo>
                      <a:pt x="4376" y="280"/>
                    </a:lnTo>
                    <a:lnTo>
                      <a:pt x="4371" y="230"/>
                    </a:lnTo>
                    <a:lnTo>
                      <a:pt x="4337" y="139"/>
                    </a:lnTo>
                    <a:lnTo>
                      <a:pt x="4276" y="66"/>
                    </a:lnTo>
                    <a:lnTo>
                      <a:pt x="4193" y="17"/>
                    </a:lnTo>
                    <a:lnTo>
                      <a:pt x="4096" y="0"/>
                    </a:lnTo>
                    <a:lnTo>
                      <a:pt x="280" y="0"/>
                    </a:lnTo>
                    <a:lnTo>
                      <a:pt x="182" y="17"/>
                    </a:lnTo>
                    <a:lnTo>
                      <a:pt x="100" y="66"/>
                    </a:lnTo>
                    <a:lnTo>
                      <a:pt x="38" y="139"/>
                    </a:lnTo>
                    <a:lnTo>
                      <a:pt x="4" y="230"/>
                    </a:lnTo>
                    <a:lnTo>
                      <a:pt x="0" y="280"/>
                    </a:lnTo>
                    <a:lnTo>
                      <a:pt x="4" y="331"/>
                    </a:lnTo>
                    <a:lnTo>
                      <a:pt x="38" y="422"/>
                    </a:lnTo>
                    <a:lnTo>
                      <a:pt x="100" y="495"/>
                    </a:lnTo>
                    <a:lnTo>
                      <a:pt x="182" y="543"/>
                    </a:lnTo>
                    <a:lnTo>
                      <a:pt x="280" y="561"/>
                    </a:lnTo>
                    <a:close/>
                  </a:path>
                </a:pathLst>
              </a:custGeom>
              <a:noFill/>
              <a:ln w="619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6" name="Group 2849"/>
            <p:cNvGrpSpPr>
              <a:grpSpLocks/>
            </p:cNvGrpSpPr>
            <p:nvPr/>
          </p:nvGrpSpPr>
          <p:grpSpPr bwMode="auto">
            <a:xfrm>
              <a:off x="2049" y="7515"/>
              <a:ext cx="8402" cy="561"/>
              <a:chOff x="2049" y="7515"/>
              <a:chExt cx="8402" cy="561"/>
            </a:xfrm>
          </p:grpSpPr>
          <p:sp>
            <p:nvSpPr>
              <p:cNvPr id="86" name="Freeform 2850"/>
              <p:cNvSpPr>
                <a:spLocks/>
              </p:cNvSpPr>
              <p:nvPr/>
            </p:nvSpPr>
            <p:spPr bwMode="auto">
              <a:xfrm>
                <a:off x="2049" y="7515"/>
                <a:ext cx="8402" cy="561"/>
              </a:xfrm>
              <a:custGeom>
                <a:avLst/>
                <a:gdLst>
                  <a:gd name="T0" fmla="+- 0 10170 2049"/>
                  <a:gd name="T1" fmla="*/ T0 w 8402"/>
                  <a:gd name="T2" fmla="+- 0 7515 7515"/>
                  <a:gd name="T3" fmla="*/ 7515 h 561"/>
                  <a:gd name="T4" fmla="+- 0 2329 2049"/>
                  <a:gd name="T5" fmla="*/ T4 w 8402"/>
                  <a:gd name="T6" fmla="+- 0 7515 7515"/>
                  <a:gd name="T7" fmla="*/ 7515 h 561"/>
                  <a:gd name="T8" fmla="+- 0 2279 2049"/>
                  <a:gd name="T9" fmla="*/ T8 w 8402"/>
                  <a:gd name="T10" fmla="+- 0 7519 7515"/>
                  <a:gd name="T11" fmla="*/ 7519 h 561"/>
                  <a:gd name="T12" fmla="+- 0 2188 2049"/>
                  <a:gd name="T13" fmla="*/ T12 w 8402"/>
                  <a:gd name="T14" fmla="+- 0 7553 7515"/>
                  <a:gd name="T15" fmla="*/ 7553 h 561"/>
                  <a:gd name="T16" fmla="+- 0 2115 2049"/>
                  <a:gd name="T17" fmla="*/ T16 w 8402"/>
                  <a:gd name="T18" fmla="+- 0 7614 7515"/>
                  <a:gd name="T19" fmla="*/ 7614 h 561"/>
                  <a:gd name="T20" fmla="+- 0 2067 2049"/>
                  <a:gd name="T21" fmla="*/ T20 w 8402"/>
                  <a:gd name="T22" fmla="+- 0 7697 7515"/>
                  <a:gd name="T23" fmla="*/ 7697 h 561"/>
                  <a:gd name="T24" fmla="+- 0 2049 2049"/>
                  <a:gd name="T25" fmla="*/ T24 w 8402"/>
                  <a:gd name="T26" fmla="+- 0 7795 7515"/>
                  <a:gd name="T27" fmla="*/ 7795 h 561"/>
                  <a:gd name="T28" fmla="+- 0 2054 2049"/>
                  <a:gd name="T29" fmla="*/ T28 w 8402"/>
                  <a:gd name="T30" fmla="+- 0 7845 7515"/>
                  <a:gd name="T31" fmla="*/ 7845 h 561"/>
                  <a:gd name="T32" fmla="+- 0 2087 2049"/>
                  <a:gd name="T33" fmla="*/ T32 w 8402"/>
                  <a:gd name="T34" fmla="+- 0 7937 7515"/>
                  <a:gd name="T35" fmla="*/ 7937 h 561"/>
                  <a:gd name="T36" fmla="+- 0 2149 2049"/>
                  <a:gd name="T37" fmla="*/ T36 w 8402"/>
                  <a:gd name="T38" fmla="+- 0 8009 7515"/>
                  <a:gd name="T39" fmla="*/ 8009 h 561"/>
                  <a:gd name="T40" fmla="+- 0 2232 2049"/>
                  <a:gd name="T41" fmla="*/ T40 w 8402"/>
                  <a:gd name="T42" fmla="+- 0 8058 7515"/>
                  <a:gd name="T43" fmla="*/ 8058 h 561"/>
                  <a:gd name="T44" fmla="+- 0 2329 2049"/>
                  <a:gd name="T45" fmla="*/ T44 w 8402"/>
                  <a:gd name="T46" fmla="+- 0 8075 7515"/>
                  <a:gd name="T47" fmla="*/ 8075 h 561"/>
                  <a:gd name="T48" fmla="+- 0 10170 2049"/>
                  <a:gd name="T49" fmla="*/ T48 w 8402"/>
                  <a:gd name="T50" fmla="+- 0 8075 7515"/>
                  <a:gd name="T51" fmla="*/ 8075 h 561"/>
                  <a:gd name="T52" fmla="+- 0 10268 2049"/>
                  <a:gd name="T53" fmla="*/ T52 w 8402"/>
                  <a:gd name="T54" fmla="+- 0 8058 7515"/>
                  <a:gd name="T55" fmla="*/ 8058 h 561"/>
                  <a:gd name="T56" fmla="+- 0 10351 2049"/>
                  <a:gd name="T57" fmla="*/ T56 w 8402"/>
                  <a:gd name="T58" fmla="+- 0 8009 7515"/>
                  <a:gd name="T59" fmla="*/ 8009 h 561"/>
                  <a:gd name="T60" fmla="+- 0 10412 2049"/>
                  <a:gd name="T61" fmla="*/ T60 w 8402"/>
                  <a:gd name="T62" fmla="+- 0 7937 7515"/>
                  <a:gd name="T63" fmla="*/ 7937 h 561"/>
                  <a:gd name="T64" fmla="+- 0 10446 2049"/>
                  <a:gd name="T65" fmla="*/ T64 w 8402"/>
                  <a:gd name="T66" fmla="+- 0 7845 7515"/>
                  <a:gd name="T67" fmla="*/ 7845 h 561"/>
                  <a:gd name="T68" fmla="+- 0 10450 2049"/>
                  <a:gd name="T69" fmla="*/ T68 w 8402"/>
                  <a:gd name="T70" fmla="+- 0 7795 7515"/>
                  <a:gd name="T71" fmla="*/ 7795 h 561"/>
                  <a:gd name="T72" fmla="+- 0 10446 2049"/>
                  <a:gd name="T73" fmla="*/ T72 w 8402"/>
                  <a:gd name="T74" fmla="+- 0 7745 7515"/>
                  <a:gd name="T75" fmla="*/ 7745 h 561"/>
                  <a:gd name="T76" fmla="+- 0 10412 2049"/>
                  <a:gd name="T77" fmla="*/ T76 w 8402"/>
                  <a:gd name="T78" fmla="+- 0 7653 7515"/>
                  <a:gd name="T79" fmla="*/ 7653 h 561"/>
                  <a:gd name="T80" fmla="+- 0 10351 2049"/>
                  <a:gd name="T81" fmla="*/ T80 w 8402"/>
                  <a:gd name="T82" fmla="+- 0 7580 7515"/>
                  <a:gd name="T83" fmla="*/ 7580 h 561"/>
                  <a:gd name="T84" fmla="+- 0 10268 2049"/>
                  <a:gd name="T85" fmla="*/ T84 w 8402"/>
                  <a:gd name="T86" fmla="+- 0 7532 7515"/>
                  <a:gd name="T87" fmla="*/ 7532 h 561"/>
                  <a:gd name="T88" fmla="+- 0 10170 2049"/>
                  <a:gd name="T89" fmla="*/ T88 w 8402"/>
                  <a:gd name="T90" fmla="+- 0 7515 7515"/>
                  <a:gd name="T91" fmla="*/ 7515 h 56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</a:cxnLst>
                <a:rect l="0" t="0" r="r" b="b"/>
                <a:pathLst>
                  <a:path w="8402" h="561">
                    <a:moveTo>
                      <a:pt x="8121" y="0"/>
                    </a:moveTo>
                    <a:lnTo>
                      <a:pt x="280" y="0"/>
                    </a:lnTo>
                    <a:lnTo>
                      <a:pt x="230" y="4"/>
                    </a:lnTo>
                    <a:lnTo>
                      <a:pt x="139" y="38"/>
                    </a:lnTo>
                    <a:lnTo>
                      <a:pt x="66" y="99"/>
                    </a:lnTo>
                    <a:lnTo>
                      <a:pt x="18" y="182"/>
                    </a:lnTo>
                    <a:lnTo>
                      <a:pt x="0" y="280"/>
                    </a:lnTo>
                    <a:lnTo>
                      <a:pt x="5" y="330"/>
                    </a:lnTo>
                    <a:lnTo>
                      <a:pt x="38" y="422"/>
                    </a:lnTo>
                    <a:lnTo>
                      <a:pt x="100" y="494"/>
                    </a:lnTo>
                    <a:lnTo>
                      <a:pt x="183" y="543"/>
                    </a:lnTo>
                    <a:lnTo>
                      <a:pt x="280" y="560"/>
                    </a:lnTo>
                    <a:lnTo>
                      <a:pt x="8121" y="560"/>
                    </a:lnTo>
                    <a:lnTo>
                      <a:pt x="8219" y="543"/>
                    </a:lnTo>
                    <a:lnTo>
                      <a:pt x="8302" y="494"/>
                    </a:lnTo>
                    <a:lnTo>
                      <a:pt x="8363" y="422"/>
                    </a:lnTo>
                    <a:lnTo>
                      <a:pt x="8397" y="330"/>
                    </a:lnTo>
                    <a:lnTo>
                      <a:pt x="8401" y="280"/>
                    </a:lnTo>
                    <a:lnTo>
                      <a:pt x="8397" y="230"/>
                    </a:lnTo>
                    <a:lnTo>
                      <a:pt x="8363" y="138"/>
                    </a:lnTo>
                    <a:lnTo>
                      <a:pt x="8302" y="65"/>
                    </a:lnTo>
                    <a:lnTo>
                      <a:pt x="8219" y="17"/>
                    </a:lnTo>
                    <a:lnTo>
                      <a:pt x="812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7" name="Group 2847"/>
            <p:cNvGrpSpPr>
              <a:grpSpLocks/>
            </p:cNvGrpSpPr>
            <p:nvPr/>
          </p:nvGrpSpPr>
          <p:grpSpPr bwMode="auto">
            <a:xfrm>
              <a:off x="2049" y="7515"/>
              <a:ext cx="8402" cy="561"/>
              <a:chOff x="2049" y="7515"/>
              <a:chExt cx="8402" cy="561"/>
            </a:xfrm>
          </p:grpSpPr>
          <p:sp>
            <p:nvSpPr>
              <p:cNvPr id="85" name="Freeform 2848"/>
              <p:cNvSpPr>
                <a:spLocks/>
              </p:cNvSpPr>
              <p:nvPr/>
            </p:nvSpPr>
            <p:spPr bwMode="auto">
              <a:xfrm>
                <a:off x="2049" y="7515"/>
                <a:ext cx="8402" cy="561"/>
              </a:xfrm>
              <a:custGeom>
                <a:avLst/>
                <a:gdLst>
                  <a:gd name="T0" fmla="+- 0 2329 2049"/>
                  <a:gd name="T1" fmla="*/ T0 w 8402"/>
                  <a:gd name="T2" fmla="+- 0 8075 7515"/>
                  <a:gd name="T3" fmla="*/ 8075 h 561"/>
                  <a:gd name="T4" fmla="+- 0 10170 2049"/>
                  <a:gd name="T5" fmla="*/ T4 w 8402"/>
                  <a:gd name="T6" fmla="+- 0 8075 7515"/>
                  <a:gd name="T7" fmla="*/ 8075 h 561"/>
                  <a:gd name="T8" fmla="+- 0 10221 2049"/>
                  <a:gd name="T9" fmla="*/ T8 w 8402"/>
                  <a:gd name="T10" fmla="+- 0 8071 7515"/>
                  <a:gd name="T11" fmla="*/ 8071 h 561"/>
                  <a:gd name="T12" fmla="+- 0 10312 2049"/>
                  <a:gd name="T13" fmla="*/ T12 w 8402"/>
                  <a:gd name="T14" fmla="+- 0 8037 7515"/>
                  <a:gd name="T15" fmla="*/ 8037 h 561"/>
                  <a:gd name="T16" fmla="+- 0 10384 2049"/>
                  <a:gd name="T17" fmla="*/ T16 w 8402"/>
                  <a:gd name="T18" fmla="+- 0 7976 7515"/>
                  <a:gd name="T19" fmla="*/ 7976 h 561"/>
                  <a:gd name="T20" fmla="+- 0 10433 2049"/>
                  <a:gd name="T21" fmla="*/ T20 w 8402"/>
                  <a:gd name="T22" fmla="+- 0 7893 7515"/>
                  <a:gd name="T23" fmla="*/ 7893 h 561"/>
                  <a:gd name="T24" fmla="+- 0 10450 2049"/>
                  <a:gd name="T25" fmla="*/ T24 w 8402"/>
                  <a:gd name="T26" fmla="+- 0 7795 7515"/>
                  <a:gd name="T27" fmla="*/ 7795 h 561"/>
                  <a:gd name="T28" fmla="+- 0 10446 2049"/>
                  <a:gd name="T29" fmla="*/ T28 w 8402"/>
                  <a:gd name="T30" fmla="+- 0 7745 7515"/>
                  <a:gd name="T31" fmla="*/ 7745 h 561"/>
                  <a:gd name="T32" fmla="+- 0 10412 2049"/>
                  <a:gd name="T33" fmla="*/ T32 w 8402"/>
                  <a:gd name="T34" fmla="+- 0 7653 7515"/>
                  <a:gd name="T35" fmla="*/ 7653 h 561"/>
                  <a:gd name="T36" fmla="+- 0 10351 2049"/>
                  <a:gd name="T37" fmla="*/ T36 w 8402"/>
                  <a:gd name="T38" fmla="+- 0 7580 7515"/>
                  <a:gd name="T39" fmla="*/ 7580 h 561"/>
                  <a:gd name="T40" fmla="+- 0 10268 2049"/>
                  <a:gd name="T41" fmla="*/ T40 w 8402"/>
                  <a:gd name="T42" fmla="+- 0 7532 7515"/>
                  <a:gd name="T43" fmla="*/ 7532 h 561"/>
                  <a:gd name="T44" fmla="+- 0 10170 2049"/>
                  <a:gd name="T45" fmla="*/ T44 w 8402"/>
                  <a:gd name="T46" fmla="+- 0 7515 7515"/>
                  <a:gd name="T47" fmla="*/ 7515 h 561"/>
                  <a:gd name="T48" fmla="+- 0 2329 2049"/>
                  <a:gd name="T49" fmla="*/ T48 w 8402"/>
                  <a:gd name="T50" fmla="+- 0 7515 7515"/>
                  <a:gd name="T51" fmla="*/ 7515 h 561"/>
                  <a:gd name="T52" fmla="+- 0 2232 2049"/>
                  <a:gd name="T53" fmla="*/ T52 w 8402"/>
                  <a:gd name="T54" fmla="+- 0 7532 7515"/>
                  <a:gd name="T55" fmla="*/ 7532 h 561"/>
                  <a:gd name="T56" fmla="+- 0 2149 2049"/>
                  <a:gd name="T57" fmla="*/ T56 w 8402"/>
                  <a:gd name="T58" fmla="+- 0 7580 7515"/>
                  <a:gd name="T59" fmla="*/ 7580 h 561"/>
                  <a:gd name="T60" fmla="+- 0 2087 2049"/>
                  <a:gd name="T61" fmla="*/ T60 w 8402"/>
                  <a:gd name="T62" fmla="+- 0 7653 7515"/>
                  <a:gd name="T63" fmla="*/ 7653 h 561"/>
                  <a:gd name="T64" fmla="+- 0 2054 2049"/>
                  <a:gd name="T65" fmla="*/ T64 w 8402"/>
                  <a:gd name="T66" fmla="+- 0 7745 7515"/>
                  <a:gd name="T67" fmla="*/ 7745 h 561"/>
                  <a:gd name="T68" fmla="+- 0 2049 2049"/>
                  <a:gd name="T69" fmla="*/ T68 w 8402"/>
                  <a:gd name="T70" fmla="+- 0 7795 7515"/>
                  <a:gd name="T71" fmla="*/ 7795 h 561"/>
                  <a:gd name="T72" fmla="+- 0 2054 2049"/>
                  <a:gd name="T73" fmla="*/ T72 w 8402"/>
                  <a:gd name="T74" fmla="+- 0 7845 7515"/>
                  <a:gd name="T75" fmla="*/ 7845 h 561"/>
                  <a:gd name="T76" fmla="+- 0 2087 2049"/>
                  <a:gd name="T77" fmla="*/ T76 w 8402"/>
                  <a:gd name="T78" fmla="+- 0 7937 7515"/>
                  <a:gd name="T79" fmla="*/ 7937 h 561"/>
                  <a:gd name="T80" fmla="+- 0 2149 2049"/>
                  <a:gd name="T81" fmla="*/ T80 w 8402"/>
                  <a:gd name="T82" fmla="+- 0 8009 7515"/>
                  <a:gd name="T83" fmla="*/ 8009 h 561"/>
                  <a:gd name="T84" fmla="+- 0 2232 2049"/>
                  <a:gd name="T85" fmla="*/ T84 w 8402"/>
                  <a:gd name="T86" fmla="+- 0 8058 7515"/>
                  <a:gd name="T87" fmla="*/ 8058 h 561"/>
                  <a:gd name="T88" fmla="+- 0 2329 2049"/>
                  <a:gd name="T89" fmla="*/ T88 w 8402"/>
                  <a:gd name="T90" fmla="+- 0 8075 7515"/>
                  <a:gd name="T91" fmla="*/ 8075 h 56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</a:cxnLst>
                <a:rect l="0" t="0" r="r" b="b"/>
                <a:pathLst>
                  <a:path w="8402" h="561">
                    <a:moveTo>
                      <a:pt x="280" y="560"/>
                    </a:moveTo>
                    <a:lnTo>
                      <a:pt x="8121" y="560"/>
                    </a:lnTo>
                    <a:lnTo>
                      <a:pt x="8172" y="556"/>
                    </a:lnTo>
                    <a:lnTo>
                      <a:pt x="8263" y="522"/>
                    </a:lnTo>
                    <a:lnTo>
                      <a:pt x="8335" y="461"/>
                    </a:lnTo>
                    <a:lnTo>
                      <a:pt x="8384" y="378"/>
                    </a:lnTo>
                    <a:lnTo>
                      <a:pt x="8401" y="280"/>
                    </a:lnTo>
                    <a:lnTo>
                      <a:pt x="8397" y="230"/>
                    </a:lnTo>
                    <a:lnTo>
                      <a:pt x="8363" y="138"/>
                    </a:lnTo>
                    <a:lnTo>
                      <a:pt x="8302" y="65"/>
                    </a:lnTo>
                    <a:lnTo>
                      <a:pt x="8219" y="17"/>
                    </a:lnTo>
                    <a:lnTo>
                      <a:pt x="8121" y="0"/>
                    </a:lnTo>
                    <a:lnTo>
                      <a:pt x="280" y="0"/>
                    </a:lnTo>
                    <a:lnTo>
                      <a:pt x="183" y="17"/>
                    </a:lnTo>
                    <a:lnTo>
                      <a:pt x="100" y="65"/>
                    </a:lnTo>
                    <a:lnTo>
                      <a:pt x="38" y="138"/>
                    </a:lnTo>
                    <a:lnTo>
                      <a:pt x="5" y="230"/>
                    </a:lnTo>
                    <a:lnTo>
                      <a:pt x="0" y="280"/>
                    </a:lnTo>
                    <a:lnTo>
                      <a:pt x="5" y="330"/>
                    </a:lnTo>
                    <a:lnTo>
                      <a:pt x="38" y="422"/>
                    </a:lnTo>
                    <a:lnTo>
                      <a:pt x="100" y="494"/>
                    </a:lnTo>
                    <a:lnTo>
                      <a:pt x="183" y="543"/>
                    </a:lnTo>
                    <a:lnTo>
                      <a:pt x="280" y="560"/>
                    </a:lnTo>
                    <a:close/>
                  </a:path>
                </a:pathLst>
              </a:custGeom>
              <a:noFill/>
              <a:ln w="619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8" name="Group 2845"/>
            <p:cNvGrpSpPr>
              <a:grpSpLocks/>
            </p:cNvGrpSpPr>
            <p:nvPr/>
          </p:nvGrpSpPr>
          <p:grpSpPr bwMode="auto">
            <a:xfrm>
              <a:off x="2603" y="341"/>
              <a:ext cx="6535" cy="702"/>
              <a:chOff x="2603" y="341"/>
              <a:chExt cx="6535" cy="702"/>
            </a:xfrm>
          </p:grpSpPr>
          <p:sp>
            <p:nvSpPr>
              <p:cNvPr id="84" name="Freeform 2846"/>
              <p:cNvSpPr>
                <a:spLocks/>
              </p:cNvSpPr>
              <p:nvPr/>
            </p:nvSpPr>
            <p:spPr bwMode="auto">
              <a:xfrm>
                <a:off x="2603" y="341"/>
                <a:ext cx="6535" cy="702"/>
              </a:xfrm>
              <a:custGeom>
                <a:avLst/>
                <a:gdLst>
                  <a:gd name="T0" fmla="+- 0 2603 2603"/>
                  <a:gd name="T1" fmla="*/ T0 w 6535"/>
                  <a:gd name="T2" fmla="+- 0 1042 341"/>
                  <a:gd name="T3" fmla="*/ 1042 h 702"/>
                  <a:gd name="T4" fmla="+- 0 9138 2603"/>
                  <a:gd name="T5" fmla="*/ T4 w 6535"/>
                  <a:gd name="T6" fmla="+- 0 1042 341"/>
                  <a:gd name="T7" fmla="*/ 1042 h 702"/>
                  <a:gd name="T8" fmla="+- 0 9138 2603"/>
                  <a:gd name="T9" fmla="*/ T8 w 6535"/>
                  <a:gd name="T10" fmla="+- 0 341 341"/>
                  <a:gd name="T11" fmla="*/ 341 h 702"/>
                  <a:gd name="T12" fmla="+- 0 2603 2603"/>
                  <a:gd name="T13" fmla="*/ T12 w 6535"/>
                  <a:gd name="T14" fmla="+- 0 341 341"/>
                  <a:gd name="T15" fmla="*/ 341 h 702"/>
                  <a:gd name="T16" fmla="+- 0 2603 2603"/>
                  <a:gd name="T17" fmla="*/ T16 w 6535"/>
                  <a:gd name="T18" fmla="+- 0 1042 341"/>
                  <a:gd name="T19" fmla="*/ 1042 h 70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6535" h="702">
                    <a:moveTo>
                      <a:pt x="0" y="701"/>
                    </a:moveTo>
                    <a:lnTo>
                      <a:pt x="6535" y="701"/>
                    </a:lnTo>
                    <a:lnTo>
                      <a:pt x="6535" y="0"/>
                    </a:lnTo>
                    <a:lnTo>
                      <a:pt x="0" y="0"/>
                    </a:lnTo>
                    <a:lnTo>
                      <a:pt x="0" y="701"/>
                    </a:lnTo>
                    <a:close/>
                  </a:path>
                </a:pathLst>
              </a:custGeom>
              <a:noFill/>
              <a:ln w="619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9" name="Group 2843"/>
            <p:cNvGrpSpPr>
              <a:grpSpLocks/>
            </p:cNvGrpSpPr>
            <p:nvPr/>
          </p:nvGrpSpPr>
          <p:grpSpPr bwMode="auto">
            <a:xfrm>
              <a:off x="5871" y="1042"/>
              <a:ext cx="2" cy="298"/>
              <a:chOff x="5871" y="1042"/>
              <a:chExt cx="2" cy="298"/>
            </a:xfrm>
          </p:grpSpPr>
          <p:sp>
            <p:nvSpPr>
              <p:cNvPr id="83" name="Freeform 2844"/>
              <p:cNvSpPr>
                <a:spLocks/>
              </p:cNvSpPr>
              <p:nvPr/>
            </p:nvSpPr>
            <p:spPr bwMode="auto">
              <a:xfrm>
                <a:off x="5871" y="1042"/>
                <a:ext cx="2" cy="298"/>
              </a:xfrm>
              <a:custGeom>
                <a:avLst/>
                <a:gdLst>
                  <a:gd name="T0" fmla="+- 0 1042 1042"/>
                  <a:gd name="T1" fmla="*/ 1042 h 298"/>
                  <a:gd name="T2" fmla="+- 0 1340 1042"/>
                  <a:gd name="T3" fmla="*/ 1340 h 29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98">
                    <a:moveTo>
                      <a:pt x="0" y="0"/>
                    </a:moveTo>
                    <a:lnTo>
                      <a:pt x="0" y="298"/>
                    </a:lnTo>
                  </a:path>
                </a:pathLst>
              </a:custGeom>
              <a:noFill/>
              <a:ln w="1852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0" name="Group 2841"/>
            <p:cNvGrpSpPr>
              <a:grpSpLocks/>
            </p:cNvGrpSpPr>
            <p:nvPr/>
          </p:nvGrpSpPr>
          <p:grpSpPr bwMode="auto">
            <a:xfrm>
              <a:off x="3595" y="1510"/>
              <a:ext cx="4551" cy="702"/>
              <a:chOff x="3595" y="1510"/>
              <a:chExt cx="4551" cy="702"/>
            </a:xfrm>
          </p:grpSpPr>
          <p:sp>
            <p:nvSpPr>
              <p:cNvPr id="82" name="Freeform 2842"/>
              <p:cNvSpPr>
                <a:spLocks/>
              </p:cNvSpPr>
              <p:nvPr/>
            </p:nvSpPr>
            <p:spPr bwMode="auto">
              <a:xfrm>
                <a:off x="3595" y="1510"/>
                <a:ext cx="4551" cy="702"/>
              </a:xfrm>
              <a:custGeom>
                <a:avLst/>
                <a:gdLst>
                  <a:gd name="T0" fmla="+- 0 3595 3595"/>
                  <a:gd name="T1" fmla="*/ T0 w 4551"/>
                  <a:gd name="T2" fmla="+- 0 2211 1510"/>
                  <a:gd name="T3" fmla="*/ 2211 h 702"/>
                  <a:gd name="T4" fmla="+- 0 8146 3595"/>
                  <a:gd name="T5" fmla="*/ T4 w 4551"/>
                  <a:gd name="T6" fmla="+- 0 2211 1510"/>
                  <a:gd name="T7" fmla="*/ 2211 h 702"/>
                  <a:gd name="T8" fmla="+- 0 8146 3595"/>
                  <a:gd name="T9" fmla="*/ T8 w 4551"/>
                  <a:gd name="T10" fmla="+- 0 1510 1510"/>
                  <a:gd name="T11" fmla="*/ 1510 h 702"/>
                  <a:gd name="T12" fmla="+- 0 3595 3595"/>
                  <a:gd name="T13" fmla="*/ T12 w 4551"/>
                  <a:gd name="T14" fmla="+- 0 1510 1510"/>
                  <a:gd name="T15" fmla="*/ 1510 h 702"/>
                  <a:gd name="T16" fmla="+- 0 3595 3595"/>
                  <a:gd name="T17" fmla="*/ T16 w 4551"/>
                  <a:gd name="T18" fmla="+- 0 2211 1510"/>
                  <a:gd name="T19" fmla="*/ 2211 h 70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551" h="702">
                    <a:moveTo>
                      <a:pt x="0" y="701"/>
                    </a:moveTo>
                    <a:lnTo>
                      <a:pt x="4551" y="701"/>
                    </a:lnTo>
                    <a:lnTo>
                      <a:pt x="4551" y="0"/>
                    </a:lnTo>
                    <a:lnTo>
                      <a:pt x="0" y="0"/>
                    </a:lnTo>
                    <a:lnTo>
                      <a:pt x="0" y="701"/>
                    </a:lnTo>
                    <a:close/>
                  </a:path>
                </a:pathLst>
              </a:custGeom>
              <a:noFill/>
              <a:ln w="619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1" name="Group 2839"/>
            <p:cNvGrpSpPr>
              <a:grpSpLocks/>
            </p:cNvGrpSpPr>
            <p:nvPr/>
          </p:nvGrpSpPr>
          <p:grpSpPr bwMode="auto">
            <a:xfrm>
              <a:off x="3712" y="1510"/>
              <a:ext cx="2" cy="702"/>
              <a:chOff x="3712" y="1510"/>
              <a:chExt cx="2" cy="702"/>
            </a:xfrm>
          </p:grpSpPr>
          <p:sp>
            <p:nvSpPr>
              <p:cNvPr id="81" name="Freeform 2840"/>
              <p:cNvSpPr>
                <a:spLocks/>
              </p:cNvSpPr>
              <p:nvPr/>
            </p:nvSpPr>
            <p:spPr bwMode="auto">
              <a:xfrm>
                <a:off x="3712" y="1510"/>
                <a:ext cx="2" cy="702"/>
              </a:xfrm>
              <a:custGeom>
                <a:avLst/>
                <a:gdLst>
                  <a:gd name="T0" fmla="+- 0 2211 1510"/>
                  <a:gd name="T1" fmla="*/ 2211 h 702"/>
                  <a:gd name="T2" fmla="+- 0 1510 1510"/>
                  <a:gd name="T3" fmla="*/ 1510 h 70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702">
                    <a:moveTo>
                      <a:pt x="0" y="701"/>
                    </a:moveTo>
                    <a:lnTo>
                      <a:pt x="0" y="0"/>
                    </a:lnTo>
                  </a:path>
                </a:pathLst>
              </a:custGeom>
              <a:noFill/>
              <a:ln w="6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2" name="Group 2837"/>
            <p:cNvGrpSpPr>
              <a:grpSpLocks/>
            </p:cNvGrpSpPr>
            <p:nvPr/>
          </p:nvGrpSpPr>
          <p:grpSpPr bwMode="auto">
            <a:xfrm>
              <a:off x="8029" y="1510"/>
              <a:ext cx="2" cy="702"/>
              <a:chOff x="8029" y="1510"/>
              <a:chExt cx="2" cy="702"/>
            </a:xfrm>
          </p:grpSpPr>
          <p:sp>
            <p:nvSpPr>
              <p:cNvPr id="80" name="Freeform 2838"/>
              <p:cNvSpPr>
                <a:spLocks/>
              </p:cNvSpPr>
              <p:nvPr/>
            </p:nvSpPr>
            <p:spPr bwMode="auto">
              <a:xfrm>
                <a:off x="8029" y="1510"/>
                <a:ext cx="2" cy="702"/>
              </a:xfrm>
              <a:custGeom>
                <a:avLst/>
                <a:gdLst>
                  <a:gd name="T0" fmla="+- 0 2211 1510"/>
                  <a:gd name="T1" fmla="*/ 2211 h 702"/>
                  <a:gd name="T2" fmla="+- 0 1510 1510"/>
                  <a:gd name="T3" fmla="*/ 1510 h 70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702">
                    <a:moveTo>
                      <a:pt x="0" y="701"/>
                    </a:moveTo>
                    <a:lnTo>
                      <a:pt x="0" y="0"/>
                    </a:lnTo>
                  </a:path>
                </a:pathLst>
              </a:custGeom>
              <a:noFill/>
              <a:ln w="6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3" name="Group 2835"/>
            <p:cNvGrpSpPr>
              <a:grpSpLocks/>
            </p:cNvGrpSpPr>
            <p:nvPr/>
          </p:nvGrpSpPr>
          <p:grpSpPr bwMode="auto">
            <a:xfrm>
              <a:off x="5809" y="1324"/>
              <a:ext cx="124" cy="186"/>
              <a:chOff x="5809" y="1324"/>
              <a:chExt cx="124" cy="186"/>
            </a:xfrm>
          </p:grpSpPr>
          <p:sp>
            <p:nvSpPr>
              <p:cNvPr id="79" name="Freeform 2836"/>
              <p:cNvSpPr>
                <a:spLocks/>
              </p:cNvSpPr>
              <p:nvPr/>
            </p:nvSpPr>
            <p:spPr bwMode="auto">
              <a:xfrm>
                <a:off x="5809" y="1324"/>
                <a:ext cx="124" cy="186"/>
              </a:xfrm>
              <a:custGeom>
                <a:avLst/>
                <a:gdLst>
                  <a:gd name="T0" fmla="+- 0 5932 5809"/>
                  <a:gd name="T1" fmla="*/ T0 w 124"/>
                  <a:gd name="T2" fmla="+- 0 1324 1324"/>
                  <a:gd name="T3" fmla="*/ 1324 h 186"/>
                  <a:gd name="T4" fmla="+- 0 5809 5809"/>
                  <a:gd name="T5" fmla="*/ T4 w 124"/>
                  <a:gd name="T6" fmla="+- 0 1324 1324"/>
                  <a:gd name="T7" fmla="*/ 1324 h 186"/>
                  <a:gd name="T8" fmla="+- 0 5871 5809"/>
                  <a:gd name="T9" fmla="*/ T8 w 124"/>
                  <a:gd name="T10" fmla="+- 0 1510 1324"/>
                  <a:gd name="T11" fmla="*/ 1510 h 186"/>
                  <a:gd name="T12" fmla="+- 0 5932 5809"/>
                  <a:gd name="T13" fmla="*/ T12 w 124"/>
                  <a:gd name="T14" fmla="+- 0 1324 1324"/>
                  <a:gd name="T15" fmla="*/ 1324 h 18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24" h="186">
                    <a:moveTo>
                      <a:pt x="123" y="0"/>
                    </a:moveTo>
                    <a:lnTo>
                      <a:pt x="0" y="0"/>
                    </a:lnTo>
                    <a:lnTo>
                      <a:pt x="62" y="186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4" name="Group 2833"/>
            <p:cNvGrpSpPr>
              <a:grpSpLocks/>
            </p:cNvGrpSpPr>
            <p:nvPr/>
          </p:nvGrpSpPr>
          <p:grpSpPr bwMode="auto">
            <a:xfrm>
              <a:off x="5871" y="2211"/>
              <a:ext cx="2" cy="356"/>
              <a:chOff x="5871" y="2211"/>
              <a:chExt cx="2" cy="356"/>
            </a:xfrm>
          </p:grpSpPr>
          <p:sp>
            <p:nvSpPr>
              <p:cNvPr id="78" name="Freeform 2834"/>
              <p:cNvSpPr>
                <a:spLocks/>
              </p:cNvSpPr>
              <p:nvPr/>
            </p:nvSpPr>
            <p:spPr bwMode="auto">
              <a:xfrm>
                <a:off x="5871" y="2211"/>
                <a:ext cx="2" cy="356"/>
              </a:xfrm>
              <a:custGeom>
                <a:avLst/>
                <a:gdLst>
                  <a:gd name="T0" fmla="+- 0 2211 2211"/>
                  <a:gd name="T1" fmla="*/ 2211 h 356"/>
                  <a:gd name="T2" fmla="+- 0 2566 2211"/>
                  <a:gd name="T3" fmla="*/ 2566 h 356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56">
                    <a:moveTo>
                      <a:pt x="0" y="0"/>
                    </a:moveTo>
                    <a:lnTo>
                      <a:pt x="0" y="355"/>
                    </a:lnTo>
                  </a:path>
                </a:pathLst>
              </a:custGeom>
              <a:noFill/>
              <a:ln w="1852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5" name="Group 2831"/>
            <p:cNvGrpSpPr>
              <a:grpSpLocks/>
            </p:cNvGrpSpPr>
            <p:nvPr/>
          </p:nvGrpSpPr>
          <p:grpSpPr bwMode="auto">
            <a:xfrm>
              <a:off x="5809" y="2551"/>
              <a:ext cx="124" cy="186"/>
              <a:chOff x="5809" y="2551"/>
              <a:chExt cx="124" cy="186"/>
            </a:xfrm>
          </p:grpSpPr>
          <p:sp>
            <p:nvSpPr>
              <p:cNvPr id="77" name="Freeform 2832"/>
              <p:cNvSpPr>
                <a:spLocks/>
              </p:cNvSpPr>
              <p:nvPr/>
            </p:nvSpPr>
            <p:spPr bwMode="auto">
              <a:xfrm>
                <a:off x="5809" y="2551"/>
                <a:ext cx="124" cy="186"/>
              </a:xfrm>
              <a:custGeom>
                <a:avLst/>
                <a:gdLst>
                  <a:gd name="T0" fmla="+- 0 5932 5809"/>
                  <a:gd name="T1" fmla="*/ T0 w 124"/>
                  <a:gd name="T2" fmla="+- 0 2551 2551"/>
                  <a:gd name="T3" fmla="*/ 2551 h 186"/>
                  <a:gd name="T4" fmla="+- 0 5809 5809"/>
                  <a:gd name="T5" fmla="*/ T4 w 124"/>
                  <a:gd name="T6" fmla="+- 0 2551 2551"/>
                  <a:gd name="T7" fmla="*/ 2551 h 186"/>
                  <a:gd name="T8" fmla="+- 0 5871 5809"/>
                  <a:gd name="T9" fmla="*/ T8 w 124"/>
                  <a:gd name="T10" fmla="+- 0 2737 2551"/>
                  <a:gd name="T11" fmla="*/ 2737 h 186"/>
                  <a:gd name="T12" fmla="+- 0 5932 5809"/>
                  <a:gd name="T13" fmla="*/ T12 w 124"/>
                  <a:gd name="T14" fmla="+- 0 2551 2551"/>
                  <a:gd name="T15" fmla="*/ 2551 h 18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24" h="186">
                    <a:moveTo>
                      <a:pt x="123" y="0"/>
                    </a:moveTo>
                    <a:lnTo>
                      <a:pt x="0" y="0"/>
                    </a:lnTo>
                    <a:lnTo>
                      <a:pt x="62" y="186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6" name="Group 2829"/>
            <p:cNvGrpSpPr>
              <a:grpSpLocks/>
            </p:cNvGrpSpPr>
            <p:nvPr/>
          </p:nvGrpSpPr>
          <p:grpSpPr bwMode="auto">
            <a:xfrm>
              <a:off x="2522" y="4444"/>
              <a:ext cx="2496" cy="310"/>
              <a:chOff x="2522" y="4444"/>
              <a:chExt cx="2496" cy="310"/>
            </a:xfrm>
          </p:grpSpPr>
          <p:sp>
            <p:nvSpPr>
              <p:cNvPr id="76" name="Freeform 2830"/>
              <p:cNvSpPr>
                <a:spLocks/>
              </p:cNvSpPr>
              <p:nvPr/>
            </p:nvSpPr>
            <p:spPr bwMode="auto">
              <a:xfrm>
                <a:off x="2522" y="4444"/>
                <a:ext cx="2496" cy="310"/>
              </a:xfrm>
              <a:custGeom>
                <a:avLst/>
                <a:gdLst>
                  <a:gd name="T0" fmla="+- 0 5018 2522"/>
                  <a:gd name="T1" fmla="*/ T0 w 2496"/>
                  <a:gd name="T2" fmla="+- 0 4754 4444"/>
                  <a:gd name="T3" fmla="*/ 4754 h 310"/>
                  <a:gd name="T4" fmla="+- 0 3757 2522"/>
                  <a:gd name="T5" fmla="*/ T4 w 2496"/>
                  <a:gd name="T6" fmla="+- 0 4444 4444"/>
                  <a:gd name="T7" fmla="*/ 4444 h 310"/>
                  <a:gd name="T8" fmla="+- 0 2522 2522"/>
                  <a:gd name="T9" fmla="*/ T8 w 2496"/>
                  <a:gd name="T10" fmla="+- 0 4753 4444"/>
                  <a:gd name="T11" fmla="*/ 4753 h 3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2496" h="310">
                    <a:moveTo>
                      <a:pt x="2496" y="310"/>
                    </a:moveTo>
                    <a:lnTo>
                      <a:pt x="1235" y="0"/>
                    </a:lnTo>
                    <a:lnTo>
                      <a:pt x="0" y="309"/>
                    </a:lnTo>
                  </a:path>
                </a:pathLst>
              </a:custGeom>
              <a:noFill/>
              <a:ln w="185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7" name="Group 2827"/>
            <p:cNvGrpSpPr>
              <a:grpSpLocks/>
            </p:cNvGrpSpPr>
            <p:nvPr/>
          </p:nvGrpSpPr>
          <p:grpSpPr bwMode="auto">
            <a:xfrm>
              <a:off x="4988" y="4690"/>
              <a:ext cx="195" cy="121"/>
              <a:chOff x="4988" y="4690"/>
              <a:chExt cx="195" cy="121"/>
            </a:xfrm>
          </p:grpSpPr>
          <p:sp>
            <p:nvSpPr>
              <p:cNvPr id="75" name="Freeform 2828"/>
              <p:cNvSpPr>
                <a:spLocks/>
              </p:cNvSpPr>
              <p:nvPr/>
            </p:nvSpPr>
            <p:spPr bwMode="auto">
              <a:xfrm>
                <a:off x="4988" y="4690"/>
                <a:ext cx="195" cy="121"/>
              </a:xfrm>
              <a:custGeom>
                <a:avLst/>
                <a:gdLst>
                  <a:gd name="T0" fmla="+- 0 5018 4988"/>
                  <a:gd name="T1" fmla="*/ T0 w 195"/>
                  <a:gd name="T2" fmla="+- 0 4690 4690"/>
                  <a:gd name="T3" fmla="*/ 4690 h 121"/>
                  <a:gd name="T4" fmla="+- 0 4988 4988"/>
                  <a:gd name="T5" fmla="*/ T4 w 195"/>
                  <a:gd name="T6" fmla="+- 0 4810 4690"/>
                  <a:gd name="T7" fmla="*/ 4810 h 121"/>
                  <a:gd name="T8" fmla="+- 0 5183 4988"/>
                  <a:gd name="T9" fmla="*/ T8 w 195"/>
                  <a:gd name="T10" fmla="+- 0 4794 4690"/>
                  <a:gd name="T11" fmla="*/ 4794 h 121"/>
                  <a:gd name="T12" fmla="+- 0 5018 4988"/>
                  <a:gd name="T13" fmla="*/ T12 w 195"/>
                  <a:gd name="T14" fmla="+- 0 4690 4690"/>
                  <a:gd name="T15" fmla="*/ 4690 h 12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5" h="121">
                    <a:moveTo>
                      <a:pt x="30" y="0"/>
                    </a:moveTo>
                    <a:lnTo>
                      <a:pt x="0" y="120"/>
                    </a:lnTo>
                    <a:lnTo>
                      <a:pt x="195" y="104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8" name="Group 2825"/>
            <p:cNvGrpSpPr>
              <a:grpSpLocks/>
            </p:cNvGrpSpPr>
            <p:nvPr/>
          </p:nvGrpSpPr>
          <p:grpSpPr bwMode="auto">
            <a:xfrm>
              <a:off x="2357" y="4689"/>
              <a:ext cx="195" cy="121"/>
              <a:chOff x="2357" y="4689"/>
              <a:chExt cx="195" cy="121"/>
            </a:xfrm>
          </p:grpSpPr>
          <p:sp>
            <p:nvSpPr>
              <p:cNvPr id="74" name="Freeform 2826"/>
              <p:cNvSpPr>
                <a:spLocks/>
              </p:cNvSpPr>
              <p:nvPr/>
            </p:nvSpPr>
            <p:spPr bwMode="auto">
              <a:xfrm>
                <a:off x="2357" y="4689"/>
                <a:ext cx="195" cy="121"/>
              </a:xfrm>
              <a:custGeom>
                <a:avLst/>
                <a:gdLst>
                  <a:gd name="T0" fmla="+- 0 2522 2357"/>
                  <a:gd name="T1" fmla="*/ T0 w 195"/>
                  <a:gd name="T2" fmla="+- 0 4689 4689"/>
                  <a:gd name="T3" fmla="*/ 4689 h 121"/>
                  <a:gd name="T4" fmla="+- 0 2357 2357"/>
                  <a:gd name="T5" fmla="*/ T4 w 195"/>
                  <a:gd name="T6" fmla="+- 0 4794 4689"/>
                  <a:gd name="T7" fmla="*/ 4794 h 121"/>
                  <a:gd name="T8" fmla="+- 0 2552 2357"/>
                  <a:gd name="T9" fmla="*/ T8 w 195"/>
                  <a:gd name="T10" fmla="+- 0 4809 4689"/>
                  <a:gd name="T11" fmla="*/ 4809 h 121"/>
                  <a:gd name="T12" fmla="+- 0 2522 2357"/>
                  <a:gd name="T13" fmla="*/ T12 w 195"/>
                  <a:gd name="T14" fmla="+- 0 4689 4689"/>
                  <a:gd name="T15" fmla="*/ 4689 h 12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5" h="121">
                    <a:moveTo>
                      <a:pt x="165" y="0"/>
                    </a:moveTo>
                    <a:lnTo>
                      <a:pt x="0" y="105"/>
                    </a:lnTo>
                    <a:lnTo>
                      <a:pt x="195" y="120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9" name="Group 2823"/>
            <p:cNvGrpSpPr>
              <a:grpSpLocks/>
            </p:cNvGrpSpPr>
            <p:nvPr/>
          </p:nvGrpSpPr>
          <p:grpSpPr bwMode="auto">
            <a:xfrm>
              <a:off x="2428" y="5508"/>
              <a:ext cx="3655" cy="692"/>
              <a:chOff x="2428" y="5508"/>
              <a:chExt cx="3655" cy="692"/>
            </a:xfrm>
          </p:grpSpPr>
          <p:sp>
            <p:nvSpPr>
              <p:cNvPr id="73" name="Freeform 2824"/>
              <p:cNvSpPr>
                <a:spLocks/>
              </p:cNvSpPr>
              <p:nvPr/>
            </p:nvSpPr>
            <p:spPr bwMode="auto">
              <a:xfrm>
                <a:off x="2428" y="5508"/>
                <a:ext cx="3655" cy="692"/>
              </a:xfrm>
              <a:custGeom>
                <a:avLst/>
                <a:gdLst>
                  <a:gd name="T0" fmla="+- 0 2428 2428"/>
                  <a:gd name="T1" fmla="*/ T0 w 3655"/>
                  <a:gd name="T2" fmla="+- 0 5508 5508"/>
                  <a:gd name="T3" fmla="*/ 5508 h 692"/>
                  <a:gd name="T4" fmla="+- 0 6083 2428"/>
                  <a:gd name="T5" fmla="*/ T4 w 3655"/>
                  <a:gd name="T6" fmla="+- 0 6199 5508"/>
                  <a:gd name="T7" fmla="*/ 6199 h 6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3655" h="692">
                    <a:moveTo>
                      <a:pt x="0" y="0"/>
                    </a:moveTo>
                    <a:lnTo>
                      <a:pt x="3655" y="691"/>
                    </a:lnTo>
                  </a:path>
                </a:pathLst>
              </a:custGeom>
              <a:noFill/>
              <a:ln w="185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0" name="Group 2821"/>
            <p:cNvGrpSpPr>
              <a:grpSpLocks/>
            </p:cNvGrpSpPr>
            <p:nvPr/>
          </p:nvGrpSpPr>
          <p:grpSpPr bwMode="auto">
            <a:xfrm>
              <a:off x="6056" y="6136"/>
              <a:ext cx="194" cy="122"/>
              <a:chOff x="6056" y="6136"/>
              <a:chExt cx="194" cy="122"/>
            </a:xfrm>
          </p:grpSpPr>
          <p:sp>
            <p:nvSpPr>
              <p:cNvPr id="72" name="Freeform 2822"/>
              <p:cNvSpPr>
                <a:spLocks/>
              </p:cNvSpPr>
              <p:nvPr/>
            </p:nvSpPr>
            <p:spPr bwMode="auto">
              <a:xfrm>
                <a:off x="6056" y="6136"/>
                <a:ext cx="194" cy="122"/>
              </a:xfrm>
              <a:custGeom>
                <a:avLst/>
                <a:gdLst>
                  <a:gd name="T0" fmla="+- 0 6079 6056"/>
                  <a:gd name="T1" fmla="*/ T0 w 194"/>
                  <a:gd name="T2" fmla="+- 0 6136 6136"/>
                  <a:gd name="T3" fmla="*/ 6136 h 122"/>
                  <a:gd name="T4" fmla="+- 0 6056 6056"/>
                  <a:gd name="T5" fmla="*/ T4 w 194"/>
                  <a:gd name="T6" fmla="+- 0 6257 6136"/>
                  <a:gd name="T7" fmla="*/ 6257 h 122"/>
                  <a:gd name="T8" fmla="+- 0 6250 6056"/>
                  <a:gd name="T9" fmla="*/ T8 w 194"/>
                  <a:gd name="T10" fmla="+- 0 6231 6136"/>
                  <a:gd name="T11" fmla="*/ 6231 h 122"/>
                  <a:gd name="T12" fmla="+- 0 6079 6056"/>
                  <a:gd name="T13" fmla="*/ T12 w 194"/>
                  <a:gd name="T14" fmla="+- 0 6136 6136"/>
                  <a:gd name="T15" fmla="*/ 6136 h 12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4" h="122">
                    <a:moveTo>
                      <a:pt x="23" y="0"/>
                    </a:moveTo>
                    <a:lnTo>
                      <a:pt x="0" y="121"/>
                    </a:lnTo>
                    <a:lnTo>
                      <a:pt x="194" y="9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1" name="Group 2819"/>
            <p:cNvGrpSpPr>
              <a:grpSpLocks/>
            </p:cNvGrpSpPr>
            <p:nvPr/>
          </p:nvGrpSpPr>
          <p:grpSpPr bwMode="auto">
            <a:xfrm>
              <a:off x="5054" y="5508"/>
              <a:ext cx="1051" cy="635"/>
              <a:chOff x="5054" y="5508"/>
              <a:chExt cx="1051" cy="635"/>
            </a:xfrm>
          </p:grpSpPr>
          <p:sp>
            <p:nvSpPr>
              <p:cNvPr id="71" name="Freeform 2820"/>
              <p:cNvSpPr>
                <a:spLocks/>
              </p:cNvSpPr>
              <p:nvPr/>
            </p:nvSpPr>
            <p:spPr bwMode="auto">
              <a:xfrm>
                <a:off x="5054" y="5508"/>
                <a:ext cx="1051" cy="635"/>
              </a:xfrm>
              <a:custGeom>
                <a:avLst/>
                <a:gdLst>
                  <a:gd name="T0" fmla="+- 0 5054 5054"/>
                  <a:gd name="T1" fmla="*/ T0 w 1051"/>
                  <a:gd name="T2" fmla="+- 0 5508 5508"/>
                  <a:gd name="T3" fmla="*/ 5508 h 635"/>
                  <a:gd name="T4" fmla="+- 0 6104 5054"/>
                  <a:gd name="T5" fmla="*/ T4 w 1051"/>
                  <a:gd name="T6" fmla="+- 0 6143 5508"/>
                  <a:gd name="T7" fmla="*/ 6143 h 63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1051" h="635">
                    <a:moveTo>
                      <a:pt x="0" y="0"/>
                    </a:moveTo>
                    <a:lnTo>
                      <a:pt x="1050" y="635"/>
                    </a:lnTo>
                  </a:path>
                </a:pathLst>
              </a:custGeom>
              <a:noFill/>
              <a:ln w="1854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2" name="Group 2817"/>
            <p:cNvGrpSpPr>
              <a:grpSpLocks/>
            </p:cNvGrpSpPr>
            <p:nvPr/>
          </p:nvGrpSpPr>
          <p:grpSpPr bwMode="auto">
            <a:xfrm>
              <a:off x="6059" y="6082"/>
              <a:ext cx="191" cy="149"/>
              <a:chOff x="6059" y="6082"/>
              <a:chExt cx="191" cy="149"/>
            </a:xfrm>
          </p:grpSpPr>
          <p:sp>
            <p:nvSpPr>
              <p:cNvPr id="70" name="Freeform 2818"/>
              <p:cNvSpPr>
                <a:spLocks/>
              </p:cNvSpPr>
              <p:nvPr/>
            </p:nvSpPr>
            <p:spPr bwMode="auto">
              <a:xfrm>
                <a:off x="6059" y="6082"/>
                <a:ext cx="191" cy="149"/>
              </a:xfrm>
              <a:custGeom>
                <a:avLst/>
                <a:gdLst>
                  <a:gd name="T0" fmla="+- 0 6123 6059"/>
                  <a:gd name="T1" fmla="*/ T0 w 191"/>
                  <a:gd name="T2" fmla="+- 0 6082 6082"/>
                  <a:gd name="T3" fmla="*/ 6082 h 149"/>
                  <a:gd name="T4" fmla="+- 0 6059 6059"/>
                  <a:gd name="T5" fmla="*/ T4 w 191"/>
                  <a:gd name="T6" fmla="+- 0 6188 6082"/>
                  <a:gd name="T7" fmla="*/ 6188 h 149"/>
                  <a:gd name="T8" fmla="+- 0 6250 6059"/>
                  <a:gd name="T9" fmla="*/ T8 w 191"/>
                  <a:gd name="T10" fmla="+- 0 6231 6082"/>
                  <a:gd name="T11" fmla="*/ 6231 h 149"/>
                  <a:gd name="T12" fmla="+- 0 6123 6059"/>
                  <a:gd name="T13" fmla="*/ T12 w 191"/>
                  <a:gd name="T14" fmla="+- 0 6082 6082"/>
                  <a:gd name="T15" fmla="*/ 6082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1" h="149">
                    <a:moveTo>
                      <a:pt x="64" y="0"/>
                    </a:moveTo>
                    <a:lnTo>
                      <a:pt x="0" y="106"/>
                    </a:lnTo>
                    <a:lnTo>
                      <a:pt x="191" y="149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3" name="Group 2815"/>
            <p:cNvGrpSpPr>
              <a:grpSpLocks/>
            </p:cNvGrpSpPr>
            <p:nvPr/>
          </p:nvGrpSpPr>
          <p:grpSpPr bwMode="auto">
            <a:xfrm>
              <a:off x="6379" y="4548"/>
              <a:ext cx="1826" cy="1572"/>
              <a:chOff x="6379" y="4548"/>
              <a:chExt cx="1826" cy="1572"/>
            </a:xfrm>
          </p:grpSpPr>
          <p:sp>
            <p:nvSpPr>
              <p:cNvPr id="69" name="Freeform 2816"/>
              <p:cNvSpPr>
                <a:spLocks/>
              </p:cNvSpPr>
              <p:nvPr/>
            </p:nvSpPr>
            <p:spPr bwMode="auto">
              <a:xfrm>
                <a:off x="6379" y="4548"/>
                <a:ext cx="1826" cy="1572"/>
              </a:xfrm>
              <a:custGeom>
                <a:avLst/>
                <a:gdLst>
                  <a:gd name="T0" fmla="+- 0 8204 6379"/>
                  <a:gd name="T1" fmla="*/ T0 w 1826"/>
                  <a:gd name="T2" fmla="+- 0 4548 4548"/>
                  <a:gd name="T3" fmla="*/ 4548 h 1572"/>
                  <a:gd name="T4" fmla="+- 0 6379 6379"/>
                  <a:gd name="T5" fmla="*/ T4 w 1826"/>
                  <a:gd name="T6" fmla="+- 0 6120 4548"/>
                  <a:gd name="T7" fmla="*/ 6120 h 15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1826" h="1572">
                    <a:moveTo>
                      <a:pt x="1825" y="0"/>
                    </a:moveTo>
                    <a:lnTo>
                      <a:pt x="0" y="1572"/>
                    </a:lnTo>
                  </a:path>
                </a:pathLst>
              </a:custGeom>
              <a:noFill/>
              <a:ln w="18539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4" name="Group 2813"/>
            <p:cNvGrpSpPr>
              <a:grpSpLocks/>
            </p:cNvGrpSpPr>
            <p:nvPr/>
          </p:nvGrpSpPr>
          <p:grpSpPr bwMode="auto">
            <a:xfrm>
              <a:off x="6250" y="6063"/>
              <a:ext cx="181" cy="168"/>
              <a:chOff x="6250" y="6063"/>
              <a:chExt cx="181" cy="168"/>
            </a:xfrm>
          </p:grpSpPr>
          <p:sp>
            <p:nvSpPr>
              <p:cNvPr id="68" name="Freeform 2814"/>
              <p:cNvSpPr>
                <a:spLocks/>
              </p:cNvSpPr>
              <p:nvPr/>
            </p:nvSpPr>
            <p:spPr bwMode="auto">
              <a:xfrm>
                <a:off x="6250" y="6063"/>
                <a:ext cx="181" cy="168"/>
              </a:xfrm>
              <a:custGeom>
                <a:avLst/>
                <a:gdLst>
                  <a:gd name="T0" fmla="+- 0 6350 6250"/>
                  <a:gd name="T1" fmla="*/ T0 w 181"/>
                  <a:gd name="T2" fmla="+- 0 6063 6063"/>
                  <a:gd name="T3" fmla="*/ 6063 h 168"/>
                  <a:gd name="T4" fmla="+- 0 6250 6250"/>
                  <a:gd name="T5" fmla="*/ T4 w 181"/>
                  <a:gd name="T6" fmla="+- 0 6231 6063"/>
                  <a:gd name="T7" fmla="*/ 6231 h 168"/>
                  <a:gd name="T8" fmla="+- 0 6431 6250"/>
                  <a:gd name="T9" fmla="*/ T8 w 181"/>
                  <a:gd name="T10" fmla="+- 0 6157 6063"/>
                  <a:gd name="T11" fmla="*/ 6157 h 168"/>
                  <a:gd name="T12" fmla="+- 0 6350 6250"/>
                  <a:gd name="T13" fmla="*/ T12 w 181"/>
                  <a:gd name="T14" fmla="+- 0 6063 6063"/>
                  <a:gd name="T15" fmla="*/ 6063 h 1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81" h="168">
                    <a:moveTo>
                      <a:pt x="100" y="0"/>
                    </a:moveTo>
                    <a:lnTo>
                      <a:pt x="0" y="168"/>
                    </a:lnTo>
                    <a:lnTo>
                      <a:pt x="181" y="94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5" name="Group 2811"/>
            <p:cNvGrpSpPr>
              <a:grpSpLocks/>
            </p:cNvGrpSpPr>
            <p:nvPr/>
          </p:nvGrpSpPr>
          <p:grpSpPr bwMode="auto">
            <a:xfrm>
              <a:off x="6250" y="6792"/>
              <a:ext cx="2" cy="553"/>
              <a:chOff x="6250" y="6792"/>
              <a:chExt cx="2" cy="553"/>
            </a:xfrm>
          </p:grpSpPr>
          <p:sp>
            <p:nvSpPr>
              <p:cNvPr id="67" name="Freeform 2812"/>
              <p:cNvSpPr>
                <a:spLocks/>
              </p:cNvSpPr>
              <p:nvPr/>
            </p:nvSpPr>
            <p:spPr bwMode="auto">
              <a:xfrm>
                <a:off x="6250" y="6792"/>
                <a:ext cx="2" cy="553"/>
              </a:xfrm>
              <a:custGeom>
                <a:avLst/>
                <a:gdLst>
                  <a:gd name="T0" fmla="+- 0 6792 6792"/>
                  <a:gd name="T1" fmla="*/ 6792 h 553"/>
                  <a:gd name="T2" fmla="+- 0 7344 6792"/>
                  <a:gd name="T3" fmla="*/ 7344 h 55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53">
                    <a:moveTo>
                      <a:pt x="0" y="0"/>
                    </a:moveTo>
                    <a:lnTo>
                      <a:pt x="0" y="552"/>
                    </a:lnTo>
                  </a:path>
                </a:pathLst>
              </a:custGeom>
              <a:noFill/>
              <a:ln w="1852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6" name="Group 2809"/>
            <p:cNvGrpSpPr>
              <a:grpSpLocks/>
            </p:cNvGrpSpPr>
            <p:nvPr/>
          </p:nvGrpSpPr>
          <p:grpSpPr bwMode="auto">
            <a:xfrm>
              <a:off x="6188" y="7329"/>
              <a:ext cx="124" cy="186"/>
              <a:chOff x="6188" y="7329"/>
              <a:chExt cx="124" cy="186"/>
            </a:xfrm>
          </p:grpSpPr>
          <p:sp>
            <p:nvSpPr>
              <p:cNvPr id="66" name="Freeform 2810"/>
              <p:cNvSpPr>
                <a:spLocks/>
              </p:cNvSpPr>
              <p:nvPr/>
            </p:nvSpPr>
            <p:spPr bwMode="auto">
              <a:xfrm>
                <a:off x="6188" y="7329"/>
                <a:ext cx="124" cy="186"/>
              </a:xfrm>
              <a:custGeom>
                <a:avLst/>
                <a:gdLst>
                  <a:gd name="T0" fmla="+- 0 6312 6188"/>
                  <a:gd name="T1" fmla="*/ T0 w 124"/>
                  <a:gd name="T2" fmla="+- 0 7329 7329"/>
                  <a:gd name="T3" fmla="*/ 7329 h 186"/>
                  <a:gd name="T4" fmla="+- 0 6188 6188"/>
                  <a:gd name="T5" fmla="*/ T4 w 124"/>
                  <a:gd name="T6" fmla="+- 0 7329 7329"/>
                  <a:gd name="T7" fmla="*/ 7329 h 186"/>
                  <a:gd name="T8" fmla="+- 0 6250 6188"/>
                  <a:gd name="T9" fmla="*/ T8 w 124"/>
                  <a:gd name="T10" fmla="+- 0 7515 7329"/>
                  <a:gd name="T11" fmla="*/ 7515 h 186"/>
                  <a:gd name="T12" fmla="+- 0 6312 6188"/>
                  <a:gd name="T13" fmla="*/ T12 w 124"/>
                  <a:gd name="T14" fmla="+- 0 7329 7329"/>
                  <a:gd name="T15" fmla="*/ 7329 h 18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24" h="186">
                    <a:moveTo>
                      <a:pt x="124" y="0"/>
                    </a:moveTo>
                    <a:lnTo>
                      <a:pt x="0" y="0"/>
                    </a:lnTo>
                    <a:lnTo>
                      <a:pt x="62" y="186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7" name="Group 2807"/>
            <p:cNvGrpSpPr>
              <a:grpSpLocks/>
            </p:cNvGrpSpPr>
            <p:nvPr/>
          </p:nvGrpSpPr>
          <p:grpSpPr bwMode="auto">
            <a:xfrm>
              <a:off x="3420" y="5158"/>
              <a:ext cx="472" cy="2"/>
              <a:chOff x="3420" y="5158"/>
              <a:chExt cx="472" cy="2"/>
            </a:xfrm>
          </p:grpSpPr>
          <p:sp>
            <p:nvSpPr>
              <p:cNvPr id="65" name="Freeform 2808"/>
              <p:cNvSpPr>
                <a:spLocks/>
              </p:cNvSpPr>
              <p:nvPr/>
            </p:nvSpPr>
            <p:spPr bwMode="auto">
              <a:xfrm>
                <a:off x="3420" y="5158"/>
                <a:ext cx="472" cy="2"/>
              </a:xfrm>
              <a:custGeom>
                <a:avLst/>
                <a:gdLst>
                  <a:gd name="T0" fmla="+- 0 3420 3420"/>
                  <a:gd name="T1" fmla="*/ T0 w 472"/>
                  <a:gd name="T2" fmla="+- 0 3892 3420"/>
                  <a:gd name="T3" fmla="*/ T2 w 472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472">
                    <a:moveTo>
                      <a:pt x="0" y="0"/>
                    </a:moveTo>
                    <a:lnTo>
                      <a:pt x="472" y="0"/>
                    </a:lnTo>
                  </a:path>
                </a:pathLst>
              </a:custGeom>
              <a:noFill/>
              <a:ln w="18551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8" name="Group 2805"/>
            <p:cNvGrpSpPr>
              <a:grpSpLocks/>
            </p:cNvGrpSpPr>
            <p:nvPr/>
          </p:nvGrpSpPr>
          <p:grpSpPr bwMode="auto">
            <a:xfrm>
              <a:off x="3876" y="5096"/>
              <a:ext cx="186" cy="124"/>
              <a:chOff x="3876" y="5096"/>
              <a:chExt cx="186" cy="124"/>
            </a:xfrm>
          </p:grpSpPr>
          <p:sp>
            <p:nvSpPr>
              <p:cNvPr id="64" name="Freeform 2806"/>
              <p:cNvSpPr>
                <a:spLocks/>
              </p:cNvSpPr>
              <p:nvPr/>
            </p:nvSpPr>
            <p:spPr bwMode="auto">
              <a:xfrm>
                <a:off x="3876" y="5096"/>
                <a:ext cx="186" cy="124"/>
              </a:xfrm>
              <a:custGeom>
                <a:avLst/>
                <a:gdLst>
                  <a:gd name="T0" fmla="+- 0 3876 3876"/>
                  <a:gd name="T1" fmla="*/ T0 w 186"/>
                  <a:gd name="T2" fmla="+- 0 5096 5096"/>
                  <a:gd name="T3" fmla="*/ 5096 h 124"/>
                  <a:gd name="T4" fmla="+- 0 3876 3876"/>
                  <a:gd name="T5" fmla="*/ T4 w 186"/>
                  <a:gd name="T6" fmla="+- 0 5220 5096"/>
                  <a:gd name="T7" fmla="*/ 5220 h 124"/>
                  <a:gd name="T8" fmla="+- 0 4062 3876"/>
                  <a:gd name="T9" fmla="*/ T8 w 186"/>
                  <a:gd name="T10" fmla="+- 0 5158 5096"/>
                  <a:gd name="T11" fmla="*/ 5158 h 124"/>
                  <a:gd name="T12" fmla="+- 0 3876 3876"/>
                  <a:gd name="T13" fmla="*/ T12 w 186"/>
                  <a:gd name="T14" fmla="+- 0 5096 5096"/>
                  <a:gd name="T15" fmla="*/ 5096 h 12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86" h="124">
                    <a:moveTo>
                      <a:pt x="0" y="0"/>
                    </a:moveTo>
                    <a:lnTo>
                      <a:pt x="0" y="124"/>
                    </a:lnTo>
                    <a:lnTo>
                      <a:pt x="186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9" name="Group 2803"/>
            <p:cNvGrpSpPr>
              <a:grpSpLocks/>
            </p:cNvGrpSpPr>
            <p:nvPr/>
          </p:nvGrpSpPr>
          <p:grpSpPr bwMode="auto">
            <a:xfrm>
              <a:off x="6046" y="4598"/>
              <a:ext cx="1836" cy="560"/>
              <a:chOff x="6046" y="4598"/>
              <a:chExt cx="1836" cy="560"/>
            </a:xfrm>
          </p:grpSpPr>
          <p:sp>
            <p:nvSpPr>
              <p:cNvPr id="63" name="Freeform 2804"/>
              <p:cNvSpPr>
                <a:spLocks/>
              </p:cNvSpPr>
              <p:nvPr/>
            </p:nvSpPr>
            <p:spPr bwMode="auto">
              <a:xfrm>
                <a:off x="6046" y="4598"/>
                <a:ext cx="1836" cy="560"/>
              </a:xfrm>
              <a:custGeom>
                <a:avLst/>
                <a:gdLst>
                  <a:gd name="T0" fmla="+- 0 6046 6046"/>
                  <a:gd name="T1" fmla="*/ T0 w 1836"/>
                  <a:gd name="T2" fmla="+- 0 5158 4598"/>
                  <a:gd name="T3" fmla="*/ 5158 h 560"/>
                  <a:gd name="T4" fmla="+- 0 7881 6046"/>
                  <a:gd name="T5" fmla="*/ T4 w 1836"/>
                  <a:gd name="T6" fmla="+- 0 4598 4598"/>
                  <a:gd name="T7" fmla="*/ 4598 h 56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1836" h="560">
                    <a:moveTo>
                      <a:pt x="0" y="560"/>
                    </a:moveTo>
                    <a:lnTo>
                      <a:pt x="1835" y="0"/>
                    </a:lnTo>
                  </a:path>
                </a:pathLst>
              </a:custGeom>
              <a:noFill/>
              <a:ln w="18549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0" name="Group 2790"/>
            <p:cNvGrpSpPr>
              <a:grpSpLocks/>
            </p:cNvGrpSpPr>
            <p:nvPr/>
          </p:nvGrpSpPr>
          <p:grpSpPr bwMode="auto">
            <a:xfrm>
              <a:off x="2275" y="341"/>
              <a:ext cx="7621" cy="7681"/>
              <a:chOff x="2275" y="341"/>
              <a:chExt cx="7621" cy="7681"/>
            </a:xfrm>
          </p:grpSpPr>
          <p:sp>
            <p:nvSpPr>
              <p:cNvPr id="51" name="Freeform 2802"/>
              <p:cNvSpPr>
                <a:spLocks/>
              </p:cNvSpPr>
              <p:nvPr/>
            </p:nvSpPr>
            <p:spPr bwMode="auto">
              <a:xfrm>
                <a:off x="7848" y="4543"/>
                <a:ext cx="196" cy="119"/>
              </a:xfrm>
              <a:custGeom>
                <a:avLst/>
                <a:gdLst>
                  <a:gd name="T0" fmla="+- 0 7848 7848"/>
                  <a:gd name="T1" fmla="*/ T0 w 196"/>
                  <a:gd name="T2" fmla="+- 0 4543 4543"/>
                  <a:gd name="T3" fmla="*/ 4543 h 119"/>
                  <a:gd name="T4" fmla="+- 0 7884 7848"/>
                  <a:gd name="T5" fmla="*/ T4 w 196"/>
                  <a:gd name="T6" fmla="+- 0 4661 4543"/>
                  <a:gd name="T7" fmla="*/ 4661 h 119"/>
                  <a:gd name="T8" fmla="+- 0 8044 7848"/>
                  <a:gd name="T9" fmla="*/ T8 w 196"/>
                  <a:gd name="T10" fmla="+- 0 4548 4543"/>
                  <a:gd name="T11" fmla="*/ 4548 h 119"/>
                  <a:gd name="T12" fmla="+- 0 7848 7848"/>
                  <a:gd name="T13" fmla="*/ T12 w 196"/>
                  <a:gd name="T14" fmla="+- 0 4543 4543"/>
                  <a:gd name="T15" fmla="*/ 4543 h 11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" h="119">
                    <a:moveTo>
                      <a:pt x="0" y="0"/>
                    </a:moveTo>
                    <a:lnTo>
                      <a:pt x="36" y="118"/>
                    </a:lnTo>
                    <a:lnTo>
                      <a:pt x="19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52" name="Text Box 2801"/>
              <p:cNvSpPr txBox="1">
                <a:spLocks noChangeArrowheads="1"/>
              </p:cNvSpPr>
              <p:nvPr/>
            </p:nvSpPr>
            <p:spPr bwMode="auto">
              <a:xfrm>
                <a:off x="2603" y="341"/>
                <a:ext cx="6535" cy="7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368300" marR="364490" algn="ctr">
                  <a:spcBef>
                    <a:spcPts val="415"/>
                  </a:spcBef>
                  <a:spcAft>
                    <a:spcPts val="0"/>
                  </a:spcAft>
                </a:pPr>
                <a:r>
                  <a:rPr lang="en-US" sz="7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Sınıf</a:t>
                </a:r>
                <a:r>
                  <a:rPr lang="en-US" sz="750" b="1" spc="-3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/</a:t>
                </a:r>
                <a:r>
                  <a:rPr lang="en-US" sz="750" b="1" spc="-3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Şube</a:t>
                </a:r>
                <a:r>
                  <a:rPr lang="en-US" sz="750" b="1" spc="-6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</a:t>
                </a:r>
                <a:r>
                  <a:rPr lang="en-US" sz="750" b="1" spc="-5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371475" marR="364490" algn="ctr">
                  <a:spcBef>
                    <a:spcPts val="10"/>
                  </a:spcBef>
                  <a:spcAft>
                    <a:spcPts val="0"/>
                  </a:spcAft>
                </a:pP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Teknoloji</a:t>
                </a:r>
                <a:r>
                  <a:rPr lang="en-US" sz="700" spc="-9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bağımlılığından</a:t>
                </a:r>
                <a:r>
                  <a:rPr lang="en-US" sz="700" spc="-10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 spc="-15">
                    <a:effectLst/>
                    <a:latin typeface="Calibri"/>
                    <a:ea typeface="Calibri"/>
                    <a:cs typeface="Times New Roman"/>
                  </a:rPr>
                  <a:t>şüphelendiği</a:t>
                </a:r>
                <a:r>
                  <a:rPr lang="en-US" sz="700" spc="-9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çocukla</a:t>
                </a:r>
                <a:r>
                  <a:rPr lang="en-US" sz="700" spc="-11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görüşme</a:t>
                </a:r>
                <a:r>
                  <a:rPr lang="en-US" sz="700" spc="-9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 spc="-10">
                    <a:effectLst/>
                    <a:latin typeface="Calibri"/>
                    <a:ea typeface="Calibri"/>
                    <a:cs typeface="Times New Roman"/>
                  </a:rPr>
                  <a:t>yapar,</a:t>
                </a:r>
                <a:r>
                  <a:rPr lang="en-US" sz="700" spc="-10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rehberlik</a:t>
                </a:r>
                <a:r>
                  <a:rPr lang="en-US" sz="700" spc="-10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servisine</a:t>
                </a:r>
                <a:r>
                  <a:rPr lang="en-US" sz="700" spc="-9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yönlendirir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370840" marR="364490" algn="ctr">
                  <a:spcAft>
                    <a:spcPts val="0"/>
                  </a:spcAft>
                </a:pP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Öğrenci</a:t>
                </a:r>
                <a:r>
                  <a:rPr lang="en-US" sz="700" spc="-6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 spc="-15">
                    <a:effectLst/>
                    <a:latin typeface="Calibri"/>
                    <a:ea typeface="Calibri"/>
                    <a:cs typeface="Times New Roman"/>
                  </a:rPr>
                  <a:t>Gözlem</a:t>
                </a:r>
                <a:r>
                  <a:rPr lang="en-US" sz="700" spc="-7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Formunun</a:t>
                </a:r>
                <a:r>
                  <a:rPr lang="en-US" sz="700" spc="-7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ilgili</a:t>
                </a:r>
                <a:r>
                  <a:rPr lang="en-US" sz="700" spc="-6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 spc="-15">
                    <a:effectLst/>
                    <a:latin typeface="Calibri"/>
                    <a:ea typeface="Calibri"/>
                    <a:cs typeface="Times New Roman"/>
                  </a:rPr>
                  <a:t>yerlerini</a:t>
                </a:r>
                <a:r>
                  <a:rPr lang="en-US" sz="700" spc="-6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doldurur.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3" name="Text Box 2800"/>
              <p:cNvSpPr txBox="1">
                <a:spLocks noChangeArrowheads="1"/>
              </p:cNvSpPr>
              <p:nvPr/>
            </p:nvSpPr>
            <p:spPr bwMode="auto">
              <a:xfrm>
                <a:off x="3712" y="1510"/>
                <a:ext cx="4318" cy="7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93345" marR="87630" algn="ctr">
                  <a:lnSpc>
                    <a:spcPts val="890"/>
                  </a:lnSpc>
                  <a:spcBef>
                    <a:spcPts val="510"/>
                  </a:spcBef>
                  <a:spcAft>
                    <a:spcPts val="0"/>
                  </a:spcAft>
                </a:pPr>
                <a:r>
                  <a:rPr lang="en-US" sz="7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Rehberlik</a:t>
                </a:r>
                <a:r>
                  <a:rPr lang="en-US" sz="750" b="1" spc="-7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servisi</a:t>
                </a:r>
                <a:r>
                  <a:rPr lang="en-US" sz="750" b="1" spc="-6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(Olmadığı</a:t>
                </a:r>
                <a:r>
                  <a:rPr lang="en-US" sz="750" b="1" spc="-8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Durumlarda</a:t>
                </a:r>
                <a:r>
                  <a:rPr lang="en-US" sz="750" b="1" spc="-4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RAM)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94615" marR="87630" algn="ctr">
                  <a:lnSpc>
                    <a:spcPts val="770"/>
                  </a:lnSpc>
                  <a:spcBef>
                    <a:spcPts val="20"/>
                  </a:spcBef>
                  <a:spcAft>
                    <a:spcPts val="0"/>
                  </a:spcAft>
                </a:pPr>
                <a:r>
                  <a:rPr lang="en-US" sz="700" spc="-15">
                    <a:effectLst/>
                    <a:latin typeface="Calibri"/>
                    <a:ea typeface="Calibri"/>
                    <a:cs typeface="Times New Roman"/>
                  </a:rPr>
                  <a:t>Çocukla</a:t>
                </a:r>
                <a:r>
                  <a:rPr lang="en-US" sz="700" spc="-4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görüşür</a:t>
                </a:r>
                <a:r>
                  <a:rPr lang="en-US" sz="700" spc="-7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ve</a:t>
                </a:r>
                <a:r>
                  <a:rPr lang="en-US" sz="700" spc="-8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sorunun</a:t>
                </a:r>
                <a:r>
                  <a:rPr lang="en-US" sz="700" spc="-6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türü</a:t>
                </a:r>
                <a:r>
                  <a:rPr lang="en-US" sz="700" spc="-6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ve</a:t>
                </a:r>
                <a:r>
                  <a:rPr lang="en-US" sz="700" spc="-8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 spc="-15">
                    <a:effectLst/>
                    <a:latin typeface="Calibri"/>
                    <a:ea typeface="Calibri"/>
                    <a:cs typeface="Times New Roman"/>
                  </a:rPr>
                  <a:t>düzeyi</a:t>
                </a:r>
                <a:r>
                  <a:rPr lang="en-US" sz="700" spc="-5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konusunda</a:t>
                </a:r>
                <a:r>
                  <a:rPr lang="en-US" sz="700" spc="-7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değerlendirme yapar.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4" name="Text Box 2799"/>
              <p:cNvSpPr txBox="1">
                <a:spLocks noChangeArrowheads="1"/>
              </p:cNvSpPr>
              <p:nvPr/>
            </p:nvSpPr>
            <p:spPr bwMode="auto">
              <a:xfrm>
                <a:off x="4470" y="2737"/>
                <a:ext cx="2801" cy="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541020">
                  <a:spcBef>
                    <a:spcPts val="390"/>
                  </a:spcBef>
                  <a:spcAft>
                    <a:spcPts val="0"/>
                  </a:spcAft>
                </a:pPr>
                <a:r>
                  <a:rPr lang="en-US" sz="750">
                    <a:effectLst/>
                    <a:latin typeface="Calibri"/>
                    <a:ea typeface="Calibri"/>
                    <a:cs typeface="Times New Roman"/>
                  </a:rPr>
                  <a:t>Aile</a:t>
                </a:r>
                <a:r>
                  <a:rPr lang="en-US" sz="750" spc="-9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>
                    <a:effectLst/>
                    <a:latin typeface="Calibri"/>
                    <a:ea typeface="Calibri"/>
                    <a:cs typeface="Times New Roman"/>
                  </a:rPr>
                  <a:t>bilgilendirilir.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5" name="Text Box 2798"/>
              <p:cNvSpPr txBox="1">
                <a:spLocks noChangeArrowheads="1"/>
              </p:cNvSpPr>
              <p:nvPr/>
            </p:nvSpPr>
            <p:spPr bwMode="auto">
              <a:xfrm>
                <a:off x="2275" y="5093"/>
                <a:ext cx="309" cy="1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lnSpc>
                    <a:spcPts val="780"/>
                  </a:lnSpc>
                  <a:spcAft>
                    <a:spcPts val="0"/>
                  </a:spcAft>
                </a:pPr>
                <a:r>
                  <a:rPr lang="en-US" sz="750">
                    <a:effectLst/>
                    <a:latin typeface="Calibri"/>
                    <a:ea typeface="Calibri"/>
                    <a:cs typeface="Times New Roman"/>
                  </a:rPr>
                  <a:t>RAM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6" name="Text Box 2797"/>
              <p:cNvSpPr txBox="1">
                <a:spLocks noChangeArrowheads="1"/>
              </p:cNvSpPr>
              <p:nvPr/>
            </p:nvSpPr>
            <p:spPr bwMode="auto">
              <a:xfrm>
                <a:off x="4179" y="4807"/>
                <a:ext cx="1751" cy="7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249555" marR="245110" algn="ctr">
                  <a:spcBef>
                    <a:spcPts val="175"/>
                  </a:spcBef>
                  <a:spcAft>
                    <a:spcPts val="0"/>
                  </a:spcAft>
                </a:pPr>
                <a:r>
                  <a:rPr lang="en-US" sz="750">
                    <a:effectLst/>
                    <a:latin typeface="Calibri"/>
                    <a:ea typeface="Calibri"/>
                    <a:cs typeface="Times New Roman"/>
                  </a:rPr>
                  <a:t>Hastaneler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251460" marR="245110" algn="ctr">
                  <a:lnSpc>
                    <a:spcPts val="840"/>
                  </a:lnSpc>
                  <a:spcBef>
                    <a:spcPts val="490"/>
                  </a:spcBef>
                  <a:spcAft>
                    <a:spcPts val="0"/>
                  </a:spcAft>
                </a:pPr>
                <a:r>
                  <a:rPr lang="en-US" sz="750">
                    <a:effectLst/>
                    <a:latin typeface="Calibri"/>
                    <a:ea typeface="Calibri"/>
                    <a:cs typeface="Times New Roman"/>
                  </a:rPr>
                  <a:t>Çocuk ve</a:t>
                </a:r>
                <a:r>
                  <a:rPr lang="en-US" sz="750" spc="-7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>
                    <a:effectLst/>
                    <a:latin typeface="Calibri"/>
                    <a:ea typeface="Calibri"/>
                    <a:cs typeface="Times New Roman"/>
                  </a:rPr>
                  <a:t>Ergen Psikiyatristi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7" name="Text Box 2796"/>
              <p:cNvSpPr txBox="1">
                <a:spLocks noChangeArrowheads="1"/>
              </p:cNvSpPr>
              <p:nvPr/>
            </p:nvSpPr>
            <p:spPr bwMode="auto">
              <a:xfrm>
                <a:off x="2297" y="3266"/>
                <a:ext cx="1932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R="2540" algn="ctr">
                  <a:lnSpc>
                    <a:spcPts val="735"/>
                  </a:lnSpc>
                  <a:spcAft>
                    <a:spcPts val="0"/>
                  </a:spcAft>
                </a:pP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Bağımlılık</a:t>
                </a:r>
                <a:r>
                  <a:rPr lang="en-US" sz="700" spc="-9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sınırında</a:t>
                </a:r>
                <a:r>
                  <a:rPr lang="en-US" sz="700" spc="-10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 spc="-15">
                    <a:effectLst/>
                    <a:latin typeface="Calibri"/>
                    <a:ea typeface="Calibri"/>
                    <a:cs typeface="Times New Roman"/>
                  </a:rPr>
                  <a:t>(günlük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ts val="850"/>
                  </a:lnSpc>
                  <a:spcAft>
                    <a:spcPts val="0"/>
                  </a:spcAft>
                </a:pPr>
                <a:r>
                  <a:rPr lang="en-US" sz="700" spc="-5">
                    <a:effectLst/>
                    <a:latin typeface="Calibri"/>
                    <a:ea typeface="Calibri"/>
                    <a:cs typeface="Times New Roman"/>
                  </a:rPr>
                  <a:t>etkinliklerini 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etkileyecek</a:t>
                </a:r>
                <a:r>
                  <a:rPr lang="en-US" sz="700" spc="4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boyutta)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8" name="Text Box 2795"/>
              <p:cNvSpPr txBox="1">
                <a:spLocks noChangeArrowheads="1"/>
              </p:cNvSpPr>
              <p:nvPr/>
            </p:nvSpPr>
            <p:spPr bwMode="auto">
              <a:xfrm>
                <a:off x="8179" y="3336"/>
                <a:ext cx="1565" cy="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lnSpc>
                    <a:spcPts val="695"/>
                  </a:lnSpc>
                  <a:spcAft>
                    <a:spcPts val="0"/>
                  </a:spcAft>
                </a:pP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Bağımlı</a:t>
                </a:r>
                <a:r>
                  <a:rPr lang="en-US" sz="700" spc="-5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değil</a:t>
                </a:r>
                <a:r>
                  <a:rPr lang="en-US" sz="700" spc="-5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ama</a:t>
                </a:r>
                <a:r>
                  <a:rPr lang="en-US" sz="700" spc="-7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çok</a:t>
                </a:r>
                <a:r>
                  <a:rPr lang="en-US" sz="700" spc="-6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fazla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ts val="810"/>
                  </a:lnSpc>
                  <a:spcAft>
                    <a:spcPts val="0"/>
                  </a:spcAft>
                </a:pPr>
                <a:r>
                  <a:rPr lang="en-US" sz="700" spc="-5">
                    <a:effectLst/>
                    <a:latin typeface="Calibri"/>
                    <a:ea typeface="Calibri"/>
                    <a:cs typeface="Times New Roman"/>
                  </a:rPr>
                  <a:t>zaman</a:t>
                </a:r>
                <a:r>
                  <a:rPr lang="en-US" sz="700" spc="9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00">
                    <a:effectLst/>
                    <a:latin typeface="Calibri"/>
                    <a:ea typeface="Calibri"/>
                    <a:cs typeface="Times New Roman"/>
                  </a:rPr>
                  <a:t>geçiriyor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9" name="Text Box 2794"/>
              <p:cNvSpPr txBox="1">
                <a:spLocks noChangeArrowheads="1"/>
              </p:cNvSpPr>
              <p:nvPr/>
            </p:nvSpPr>
            <p:spPr bwMode="auto">
              <a:xfrm>
                <a:off x="5077" y="6308"/>
                <a:ext cx="2356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indent="15240">
                  <a:lnSpc>
                    <a:spcPts val="785"/>
                  </a:lnSpc>
                  <a:spcAft>
                    <a:spcPts val="0"/>
                  </a:spcAft>
                </a:pPr>
                <a:r>
                  <a:rPr lang="en-US" sz="7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Sınıf</a:t>
                </a:r>
                <a:r>
                  <a:rPr lang="en-US" sz="750" b="1" spc="-5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Öğretmeni</a:t>
                </a:r>
                <a:r>
                  <a:rPr lang="en-US" sz="750" b="1" spc="-4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/</a:t>
                </a:r>
                <a:r>
                  <a:rPr lang="en-US" sz="750" b="1" spc="-6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</a:t>
                </a:r>
                <a:r>
                  <a:rPr lang="en-US" sz="750" b="1" spc="-5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ts val="910"/>
                  </a:lnSpc>
                  <a:spcBef>
                    <a:spcPts val="445"/>
                  </a:spcBef>
                  <a:spcAft>
                    <a:spcPts val="0"/>
                  </a:spcAft>
                </a:pPr>
                <a:r>
                  <a:rPr lang="en-US" sz="750" b="1">
                    <a:effectLst/>
                    <a:latin typeface="Calibri"/>
                    <a:ea typeface="Calibri"/>
                    <a:cs typeface="Times New Roman"/>
                  </a:rPr>
                  <a:t>Öğrenci</a:t>
                </a:r>
                <a:r>
                  <a:rPr lang="en-US" sz="750" b="1" spc="-6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b="1">
                    <a:effectLst/>
                    <a:latin typeface="Calibri"/>
                    <a:ea typeface="Calibri"/>
                    <a:cs typeface="Times New Roman"/>
                  </a:rPr>
                  <a:t>Gözlem</a:t>
                </a:r>
                <a:r>
                  <a:rPr lang="en-US" sz="750" b="1" spc="-6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b="1">
                    <a:effectLst/>
                    <a:latin typeface="Calibri"/>
                    <a:ea typeface="Calibri"/>
                    <a:cs typeface="Times New Roman"/>
                  </a:rPr>
                  <a:t>Formunu</a:t>
                </a:r>
                <a:r>
                  <a:rPr lang="en-US" sz="750" b="1" spc="-7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b="1">
                    <a:effectLst/>
                    <a:latin typeface="Calibri"/>
                    <a:ea typeface="Calibri"/>
                    <a:cs typeface="Times New Roman"/>
                  </a:rPr>
                  <a:t>tamamlar.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0" name="Text Box 2793"/>
              <p:cNvSpPr txBox="1">
                <a:spLocks noChangeArrowheads="1"/>
              </p:cNvSpPr>
              <p:nvPr/>
            </p:nvSpPr>
            <p:spPr bwMode="auto">
              <a:xfrm>
                <a:off x="5464" y="7593"/>
                <a:ext cx="1590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209550">
                  <a:lnSpc>
                    <a:spcPts val="785"/>
                  </a:lnSpc>
                  <a:spcAft>
                    <a:spcPts val="0"/>
                  </a:spcAft>
                </a:pPr>
                <a:r>
                  <a:rPr lang="en-US" sz="7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Okul</a:t>
                </a:r>
                <a:r>
                  <a:rPr lang="en-US" sz="750" b="1" spc="-6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Yönetimi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ts val="910"/>
                  </a:lnSpc>
                  <a:spcBef>
                    <a:spcPts val="445"/>
                  </a:spcBef>
                  <a:spcAft>
                    <a:spcPts val="0"/>
                  </a:spcAft>
                </a:pPr>
                <a:r>
                  <a:rPr lang="en-US" sz="750">
                    <a:effectLst/>
                    <a:latin typeface="Calibri"/>
                    <a:ea typeface="Calibri"/>
                    <a:cs typeface="Times New Roman"/>
                  </a:rPr>
                  <a:t>İzleme </a:t>
                </a:r>
                <a:r>
                  <a:rPr lang="en-US" sz="750" spc="15">
                    <a:effectLst/>
                    <a:latin typeface="Calibri"/>
                    <a:ea typeface="Calibri"/>
                    <a:cs typeface="Times New Roman"/>
                  </a:rPr>
                  <a:t>ve</a:t>
                </a:r>
                <a:r>
                  <a:rPr lang="en-US" sz="750" spc="-11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>
                    <a:effectLst/>
                    <a:latin typeface="Calibri"/>
                    <a:ea typeface="Calibri"/>
                    <a:cs typeface="Times New Roman"/>
                  </a:rPr>
                  <a:t>Değerlendirme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1" name="Text Box 2792"/>
              <p:cNvSpPr txBox="1">
                <a:spLocks noChangeArrowheads="1"/>
              </p:cNvSpPr>
              <p:nvPr/>
            </p:nvSpPr>
            <p:spPr bwMode="auto">
              <a:xfrm>
                <a:off x="2778" y="3730"/>
                <a:ext cx="1984" cy="702"/>
              </a:xfrm>
              <a:prstGeom prst="rect">
                <a:avLst/>
              </a:prstGeom>
              <a:noFill/>
              <a:ln w="6189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Bef>
                    <a:spcPts val="10"/>
                  </a:spcBef>
                  <a:spcAft>
                    <a:spcPts val="0"/>
                  </a:spcAft>
                </a:pPr>
                <a:r>
                  <a:rPr lang="en-US" sz="65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283845" marR="280035" indent="16510">
                  <a:lnSpc>
                    <a:spcPct val="101000"/>
                  </a:lnSpc>
                  <a:spcAft>
                    <a:spcPts val="0"/>
                  </a:spcAft>
                </a:pPr>
                <a:r>
                  <a:rPr lang="en-US" sz="750">
                    <a:effectLst/>
                    <a:latin typeface="Calibri"/>
                    <a:ea typeface="Calibri"/>
                    <a:cs typeface="Times New Roman"/>
                  </a:rPr>
                  <a:t>Rehberlik servisi yönlendirmesi</a:t>
                </a:r>
                <a:r>
                  <a:rPr lang="en-US" sz="750" spc="-10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>
                    <a:effectLst/>
                    <a:latin typeface="Calibri"/>
                    <a:ea typeface="Calibri"/>
                    <a:cs typeface="Times New Roman"/>
                  </a:rPr>
                  <a:t>ile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2" name="Text Box 2791"/>
              <p:cNvSpPr txBox="1">
                <a:spLocks noChangeArrowheads="1"/>
              </p:cNvSpPr>
              <p:nvPr/>
            </p:nvSpPr>
            <p:spPr bwMode="auto">
              <a:xfrm>
                <a:off x="6512" y="3847"/>
                <a:ext cx="3384" cy="702"/>
              </a:xfrm>
              <a:prstGeom prst="rect">
                <a:avLst/>
              </a:prstGeom>
              <a:noFill/>
              <a:ln w="6189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731520" marR="724535" algn="ctr">
                  <a:spcBef>
                    <a:spcPts val="565"/>
                  </a:spcBef>
                  <a:spcAft>
                    <a:spcPts val="0"/>
                  </a:spcAft>
                </a:pPr>
                <a:r>
                  <a:rPr lang="en-US" sz="7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Rehberlik</a:t>
                </a:r>
                <a:r>
                  <a:rPr lang="en-US" sz="750" b="1" spc="-11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servisi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731520" marR="720725" algn="ctr">
                  <a:spcBef>
                    <a:spcPts val="445"/>
                  </a:spcBef>
                  <a:spcAft>
                    <a:spcPts val="0"/>
                  </a:spcAft>
                </a:pPr>
                <a:r>
                  <a:rPr lang="en-US" sz="750">
                    <a:effectLst/>
                    <a:latin typeface="Calibri"/>
                    <a:ea typeface="Calibri"/>
                    <a:cs typeface="Times New Roman"/>
                  </a:rPr>
                  <a:t>Çocuğa</a:t>
                </a:r>
                <a:r>
                  <a:rPr lang="en-US" sz="750" spc="-6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750">
                    <a:effectLst/>
                    <a:latin typeface="Calibri"/>
                    <a:ea typeface="Calibri"/>
                    <a:cs typeface="Times New Roman"/>
                  </a:rPr>
                  <a:t>destek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497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836712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Genel</a:t>
            </a:r>
            <a:r>
              <a:rPr lang="en-US" sz="2000" dirty="0" smtClean="0"/>
              <a:t> </a:t>
            </a:r>
            <a:r>
              <a:rPr lang="en-US" sz="2000" dirty="0"/>
              <a:t>olarak, bu </a:t>
            </a:r>
            <a:r>
              <a:rPr lang="en-US" sz="2000" dirty="0" smtClean="0"/>
              <a:t>kılavuz:</a:t>
            </a:r>
            <a:endParaRPr lang="tr-TR" sz="2000" dirty="0"/>
          </a:p>
          <a:p>
            <a:endParaRPr lang="tr-T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Öğrencilerin </a:t>
            </a:r>
            <a:r>
              <a:rPr lang="en-US" sz="2000" b="1" dirty="0"/>
              <a:t>gelişimlerini ve okula devamlarını olumsuz etkileyebilecek okul, çevre, aile, bireysel özellikler vb</a:t>
            </a:r>
            <a:r>
              <a:rPr lang="en-US" sz="2000" dirty="0"/>
              <a:t>. kaynaklı riskleri pratik olarak tanıma becerilerinizi artırmayı,</a:t>
            </a:r>
            <a:endParaRPr lang="tr-TR" sz="2000" dirty="0"/>
          </a:p>
          <a:p>
            <a:r>
              <a:rPr lang="en-US" sz="2000" dirty="0"/>
              <a:t> </a:t>
            </a:r>
            <a:endParaRPr lang="tr-T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öğrenci</a:t>
            </a:r>
            <a:r>
              <a:rPr lang="en-US" sz="2000" dirty="0" smtClean="0"/>
              <a:t> </a:t>
            </a:r>
            <a:r>
              <a:rPr lang="en-US" sz="2000" dirty="0"/>
              <a:t>ve ailesine destek/müdahale süreçlerini size tanıtmayı ve uygulamaya yönelik bilgi ve becerilerinizi geliştirmeyi,</a:t>
            </a:r>
            <a:endParaRPr lang="tr-TR" sz="2000" dirty="0"/>
          </a:p>
          <a:p>
            <a:r>
              <a:rPr lang="en-US" sz="2000" dirty="0"/>
              <a:t> </a:t>
            </a:r>
            <a:endParaRPr lang="tr-T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Öğrencilere destek/müdahale süreçlerde size ve okulunuza katkı sağlayabilecek kurumsal koordinasyon ve işbirliği mekanizmalarını etkin olarak kullanma bilginizi </a:t>
            </a:r>
            <a:r>
              <a:rPr lang="en-US" sz="2000" dirty="0" smtClean="0"/>
              <a:t>artırmayı,hedeflemektedir</a:t>
            </a:r>
            <a:r>
              <a:rPr lang="en-US" sz="2000" dirty="0"/>
              <a:t>.</a:t>
            </a:r>
            <a:endParaRPr lang="tr-TR" sz="2000" dirty="0"/>
          </a:p>
          <a:p>
            <a:r>
              <a:rPr lang="en-US" sz="2000" dirty="0"/>
              <a:t/>
            </a:r>
            <a:br>
              <a:rPr lang="en-US" sz="2000" dirty="0"/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72393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en-US" sz="2800" b="1" u="heavy" dirty="0" smtClean="0"/>
              <a:t>OKUL </a:t>
            </a:r>
            <a:r>
              <a:rPr lang="en-US" sz="2800" b="1" u="heavy" dirty="0"/>
              <a:t>ÇAĞI ÇOCUKLARININ ÇOCUK İŞÇİ OLARAK  ÇALIŞTIRILMASININ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en-US" sz="2800" u="heavy" dirty="0"/>
              <a:t> </a:t>
            </a:r>
            <a:r>
              <a:rPr lang="en-US" sz="2800" b="1" u="heavy" dirty="0"/>
              <a:t>ÖNLENMESİ DESTEĞİ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68005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Çocuğun</a:t>
            </a:r>
            <a:r>
              <a:rPr lang="en-US" b="1" dirty="0"/>
              <a:t> okula </a:t>
            </a:r>
            <a:r>
              <a:rPr lang="en-US" b="1" dirty="0" err="1"/>
              <a:t>devam</a:t>
            </a:r>
            <a:r>
              <a:rPr lang="en-US" b="1" dirty="0"/>
              <a:t> </a:t>
            </a:r>
            <a:r>
              <a:rPr lang="en-US" b="1" dirty="0" err="1"/>
              <a:t>etmekte</a:t>
            </a:r>
            <a:r>
              <a:rPr lang="en-US" b="1" dirty="0"/>
              <a:t> </a:t>
            </a:r>
            <a:r>
              <a:rPr lang="en-US" dirty="0" err="1"/>
              <a:t>zorluk</a:t>
            </a:r>
            <a:r>
              <a:rPr lang="en-US" dirty="0"/>
              <a:t> </a:t>
            </a:r>
            <a:r>
              <a:rPr lang="en-US" dirty="0" err="1"/>
              <a:t>yaşaması</a:t>
            </a:r>
            <a:r>
              <a:rPr lang="en-US" dirty="0"/>
              <a:t>.</a:t>
            </a:r>
            <a:endParaRPr lang="tr-TR" dirty="0"/>
          </a:p>
          <a:p>
            <a:pPr lvl="0"/>
            <a:endParaRPr lang="tr-TR" b="1" dirty="0" smtClean="0"/>
          </a:p>
          <a:p>
            <a:pPr lvl="0"/>
            <a:r>
              <a:rPr lang="en-US" b="1" dirty="0" err="1" smtClean="0"/>
              <a:t>Yorgun</a:t>
            </a:r>
            <a:r>
              <a:rPr lang="en-US" b="1" dirty="0" smtClean="0"/>
              <a:t> </a:t>
            </a:r>
            <a:r>
              <a:rPr lang="en-US" b="1" dirty="0"/>
              <a:t>ve </a:t>
            </a:r>
            <a:r>
              <a:rPr lang="en-US" b="1" dirty="0" err="1"/>
              <a:t>uykusuzluk</a:t>
            </a:r>
            <a:r>
              <a:rPr lang="en-US" b="1" dirty="0"/>
              <a:t> </a:t>
            </a:r>
            <a:r>
              <a:rPr lang="en-US" dirty="0" err="1"/>
              <a:t>durumun</a:t>
            </a:r>
            <a:r>
              <a:rPr lang="en-US" dirty="0"/>
              <a:t> </a:t>
            </a:r>
            <a:r>
              <a:rPr lang="en-US" dirty="0" err="1"/>
              <a:t>görülmesi</a:t>
            </a:r>
            <a:r>
              <a:rPr lang="en-US" dirty="0"/>
              <a:t>.</a:t>
            </a:r>
            <a:endParaRPr lang="tr-TR" dirty="0"/>
          </a:p>
          <a:p>
            <a:pPr lvl="0"/>
            <a:endParaRPr lang="tr-TR" dirty="0" smtClean="0"/>
          </a:p>
          <a:p>
            <a:pPr lvl="0"/>
            <a:r>
              <a:rPr lang="en-US" dirty="0" err="1" smtClean="0"/>
              <a:t>Okuldaki</a:t>
            </a:r>
            <a:r>
              <a:rPr lang="en-US" dirty="0" smtClean="0"/>
              <a:t> </a:t>
            </a:r>
            <a:r>
              <a:rPr lang="en-US" dirty="0" err="1"/>
              <a:t>dersleri</a:t>
            </a:r>
            <a:r>
              <a:rPr lang="en-US" dirty="0"/>
              <a:t> </a:t>
            </a:r>
            <a:r>
              <a:rPr lang="en-US" b="1" dirty="0" err="1"/>
              <a:t>algılamada</a:t>
            </a:r>
            <a:r>
              <a:rPr lang="en-US" b="1" dirty="0"/>
              <a:t> </a:t>
            </a:r>
            <a:r>
              <a:rPr lang="en-US" b="1" dirty="0" err="1"/>
              <a:t>zorluk</a:t>
            </a:r>
            <a:r>
              <a:rPr lang="en-US" b="1" dirty="0"/>
              <a:t> </a:t>
            </a:r>
            <a:r>
              <a:rPr lang="en-US" b="1" dirty="0" err="1"/>
              <a:t>yaşaması</a:t>
            </a:r>
            <a:r>
              <a:rPr lang="en-US" b="1" dirty="0"/>
              <a:t>.</a:t>
            </a:r>
            <a:endParaRPr lang="tr-TR" b="1" dirty="0"/>
          </a:p>
          <a:p>
            <a:endParaRPr lang="tr-TR" dirty="0" smtClean="0"/>
          </a:p>
          <a:p>
            <a:r>
              <a:rPr lang="en-US" dirty="0" err="1" smtClean="0"/>
              <a:t>Ailede</a:t>
            </a:r>
            <a:r>
              <a:rPr lang="en-US" dirty="0" smtClean="0"/>
              <a:t> </a:t>
            </a:r>
            <a:r>
              <a:rPr lang="en-US" dirty="0" err="1"/>
              <a:t>bilinen</a:t>
            </a:r>
            <a:r>
              <a:rPr lang="en-US" dirty="0"/>
              <a:t> </a:t>
            </a:r>
            <a:r>
              <a:rPr lang="en-US" b="1" dirty="0" err="1"/>
              <a:t>maddi</a:t>
            </a:r>
            <a:r>
              <a:rPr lang="en-US" b="1" dirty="0"/>
              <a:t> </a:t>
            </a:r>
            <a:r>
              <a:rPr lang="en-US" b="1" dirty="0" err="1"/>
              <a:t>sıkıntıların</a:t>
            </a:r>
            <a:r>
              <a:rPr lang="en-US" b="1" dirty="0"/>
              <a:t> </a:t>
            </a:r>
            <a:r>
              <a:rPr lang="en-US" b="1" dirty="0" err="1"/>
              <a:t>çocuğa</a:t>
            </a:r>
            <a:r>
              <a:rPr lang="en-US" b="1" dirty="0"/>
              <a:t> </a:t>
            </a:r>
            <a:r>
              <a:rPr lang="en-US" b="1" dirty="0" err="1" smtClean="0"/>
              <a:t>yansıması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err="1" smtClean="0"/>
              <a:t>Belirtiler</a:t>
            </a:r>
            <a:r>
              <a:rPr lang="en-US" b="1" dirty="0"/>
              <a:t>: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022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94"/>
          <p:cNvGrpSpPr>
            <a:grpSpLocks/>
          </p:cNvGrpSpPr>
          <p:nvPr/>
        </p:nvGrpSpPr>
        <p:grpSpPr bwMode="auto">
          <a:xfrm>
            <a:off x="251521" y="80010"/>
            <a:ext cx="8546578" cy="6536055"/>
            <a:chOff x="1440" y="137"/>
            <a:chExt cx="9016" cy="10293"/>
          </a:xfrm>
        </p:grpSpPr>
        <p:grpSp>
          <p:nvGrpSpPr>
            <p:cNvPr id="3" name="Group 2507"/>
            <p:cNvGrpSpPr>
              <a:grpSpLocks/>
            </p:cNvGrpSpPr>
            <p:nvPr/>
          </p:nvGrpSpPr>
          <p:grpSpPr bwMode="auto">
            <a:xfrm>
              <a:off x="1770" y="8016"/>
              <a:ext cx="2414" cy="2414"/>
              <a:chOff x="1770" y="8016"/>
              <a:chExt cx="2414" cy="2414"/>
            </a:xfrm>
          </p:grpSpPr>
          <p:sp>
            <p:nvSpPr>
              <p:cNvPr id="116" name="Freeform 2510"/>
              <p:cNvSpPr>
                <a:spLocks/>
              </p:cNvSpPr>
              <p:nvPr/>
            </p:nvSpPr>
            <p:spPr bwMode="auto">
              <a:xfrm>
                <a:off x="1770" y="8016"/>
                <a:ext cx="2414" cy="2414"/>
              </a:xfrm>
              <a:custGeom>
                <a:avLst/>
                <a:gdLst>
                  <a:gd name="T0" fmla="+- 0 2678 1770"/>
                  <a:gd name="T1" fmla="*/ T0 w 2414"/>
                  <a:gd name="T2" fmla="+- 0 8758 8016"/>
                  <a:gd name="T3" fmla="*/ 8758 h 2414"/>
                  <a:gd name="T4" fmla="+- 0 2345 1770"/>
                  <a:gd name="T5" fmla="*/ T4 w 2414"/>
                  <a:gd name="T6" fmla="+- 0 8758 8016"/>
                  <a:gd name="T7" fmla="*/ 8758 h 2414"/>
                  <a:gd name="T8" fmla="+- 0 3997 1770"/>
                  <a:gd name="T9" fmla="*/ T8 w 2414"/>
                  <a:gd name="T10" fmla="+- 0 10409 8016"/>
                  <a:gd name="T11" fmla="*/ 10409 h 2414"/>
                  <a:gd name="T12" fmla="+- 0 4004 1770"/>
                  <a:gd name="T13" fmla="*/ T12 w 2414"/>
                  <a:gd name="T14" fmla="+- 0 10417 8016"/>
                  <a:gd name="T15" fmla="*/ 10417 h 2414"/>
                  <a:gd name="T16" fmla="+- 0 4012 1770"/>
                  <a:gd name="T17" fmla="*/ T16 w 2414"/>
                  <a:gd name="T18" fmla="+- 0 10423 8016"/>
                  <a:gd name="T19" fmla="*/ 10423 h 2414"/>
                  <a:gd name="T20" fmla="+- 0 4021 1770"/>
                  <a:gd name="T21" fmla="*/ T20 w 2414"/>
                  <a:gd name="T22" fmla="+- 0 10426 8016"/>
                  <a:gd name="T23" fmla="*/ 10426 h 2414"/>
                  <a:gd name="T24" fmla="+- 0 4030 1770"/>
                  <a:gd name="T25" fmla="*/ T24 w 2414"/>
                  <a:gd name="T26" fmla="+- 0 10429 8016"/>
                  <a:gd name="T27" fmla="*/ 10429 h 2414"/>
                  <a:gd name="T28" fmla="+- 0 4038 1770"/>
                  <a:gd name="T29" fmla="*/ T28 w 2414"/>
                  <a:gd name="T30" fmla="+- 0 10429 8016"/>
                  <a:gd name="T31" fmla="*/ 10429 h 2414"/>
                  <a:gd name="T32" fmla="+- 0 4048 1770"/>
                  <a:gd name="T33" fmla="*/ T32 w 2414"/>
                  <a:gd name="T34" fmla="+- 0 10426 8016"/>
                  <a:gd name="T35" fmla="*/ 10426 h 2414"/>
                  <a:gd name="T36" fmla="+- 0 4059 1770"/>
                  <a:gd name="T37" fmla="*/ T36 w 2414"/>
                  <a:gd name="T38" fmla="+- 0 10423 8016"/>
                  <a:gd name="T39" fmla="*/ 10423 h 2414"/>
                  <a:gd name="T40" fmla="+- 0 4115 1770"/>
                  <a:gd name="T41" fmla="*/ T40 w 2414"/>
                  <a:gd name="T42" fmla="+- 0 10384 8016"/>
                  <a:gd name="T43" fmla="*/ 10384 h 2414"/>
                  <a:gd name="T44" fmla="+- 0 4157 1770"/>
                  <a:gd name="T45" fmla="*/ T44 w 2414"/>
                  <a:gd name="T46" fmla="+- 0 10339 8016"/>
                  <a:gd name="T47" fmla="*/ 10339 h 2414"/>
                  <a:gd name="T48" fmla="+- 0 4179 1770"/>
                  <a:gd name="T49" fmla="*/ T48 w 2414"/>
                  <a:gd name="T50" fmla="+- 0 10294 8016"/>
                  <a:gd name="T51" fmla="*/ 10294 h 2414"/>
                  <a:gd name="T52" fmla="+- 0 4183 1770"/>
                  <a:gd name="T53" fmla="*/ T52 w 2414"/>
                  <a:gd name="T54" fmla="+- 0 10284 8016"/>
                  <a:gd name="T55" fmla="*/ 10284 h 2414"/>
                  <a:gd name="T56" fmla="+- 0 4163 1770"/>
                  <a:gd name="T57" fmla="*/ T56 w 2414"/>
                  <a:gd name="T58" fmla="+- 0 10243 8016"/>
                  <a:gd name="T59" fmla="*/ 10243 h 2414"/>
                  <a:gd name="T60" fmla="+- 0 2678 1770"/>
                  <a:gd name="T61" fmla="*/ T60 w 2414"/>
                  <a:gd name="T62" fmla="+- 0 8758 8016"/>
                  <a:gd name="T63" fmla="*/ 8758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2414" h="2414">
                    <a:moveTo>
                      <a:pt x="908" y="742"/>
                    </a:moveTo>
                    <a:lnTo>
                      <a:pt x="575" y="742"/>
                    </a:lnTo>
                    <a:lnTo>
                      <a:pt x="2227" y="2393"/>
                    </a:lnTo>
                    <a:lnTo>
                      <a:pt x="2234" y="2401"/>
                    </a:lnTo>
                    <a:lnTo>
                      <a:pt x="2242" y="2407"/>
                    </a:lnTo>
                    <a:lnTo>
                      <a:pt x="2251" y="2410"/>
                    </a:lnTo>
                    <a:lnTo>
                      <a:pt x="2260" y="2413"/>
                    </a:lnTo>
                    <a:lnTo>
                      <a:pt x="2268" y="2413"/>
                    </a:lnTo>
                    <a:lnTo>
                      <a:pt x="2278" y="2410"/>
                    </a:lnTo>
                    <a:lnTo>
                      <a:pt x="2289" y="2407"/>
                    </a:lnTo>
                    <a:lnTo>
                      <a:pt x="2345" y="2368"/>
                    </a:lnTo>
                    <a:lnTo>
                      <a:pt x="2387" y="2323"/>
                    </a:lnTo>
                    <a:lnTo>
                      <a:pt x="2409" y="2278"/>
                    </a:lnTo>
                    <a:lnTo>
                      <a:pt x="2413" y="2268"/>
                    </a:lnTo>
                    <a:lnTo>
                      <a:pt x="2393" y="2227"/>
                    </a:lnTo>
                    <a:lnTo>
                      <a:pt x="908" y="742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7" name="Freeform 2509"/>
              <p:cNvSpPr>
                <a:spLocks/>
              </p:cNvSpPr>
              <p:nvPr/>
            </p:nvSpPr>
            <p:spPr bwMode="auto">
              <a:xfrm>
                <a:off x="1770" y="8016"/>
                <a:ext cx="2414" cy="2414"/>
              </a:xfrm>
              <a:custGeom>
                <a:avLst/>
                <a:gdLst>
                  <a:gd name="T0" fmla="+- 0 1983 1770"/>
                  <a:gd name="T1" fmla="*/ T0 w 2414"/>
                  <a:gd name="T2" fmla="+- 0 9118 8016"/>
                  <a:gd name="T3" fmla="*/ 9118 h 2414"/>
                  <a:gd name="T4" fmla="+- 0 1974 1770"/>
                  <a:gd name="T5" fmla="*/ T4 w 2414"/>
                  <a:gd name="T6" fmla="+- 0 9118 8016"/>
                  <a:gd name="T7" fmla="*/ 9118 h 2414"/>
                  <a:gd name="T8" fmla="+- 0 1982 1770"/>
                  <a:gd name="T9" fmla="*/ T8 w 2414"/>
                  <a:gd name="T10" fmla="+- 0 9118 8016"/>
                  <a:gd name="T11" fmla="*/ 9118 h 2414"/>
                  <a:gd name="T12" fmla="+- 0 1983 1770"/>
                  <a:gd name="T13" fmla="*/ T12 w 2414"/>
                  <a:gd name="T14" fmla="+- 0 9118 8016"/>
                  <a:gd name="T15" fmla="*/ 9118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14" h="2414">
                    <a:moveTo>
                      <a:pt x="213" y="1102"/>
                    </a:moveTo>
                    <a:lnTo>
                      <a:pt x="204" y="1102"/>
                    </a:lnTo>
                    <a:lnTo>
                      <a:pt x="212" y="1102"/>
                    </a:lnTo>
                    <a:lnTo>
                      <a:pt x="213" y="1102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8" name="Freeform 2508"/>
              <p:cNvSpPr>
                <a:spLocks/>
              </p:cNvSpPr>
              <p:nvPr/>
            </p:nvSpPr>
            <p:spPr bwMode="auto">
              <a:xfrm>
                <a:off x="1770" y="8016"/>
                <a:ext cx="2414" cy="2414"/>
              </a:xfrm>
              <a:custGeom>
                <a:avLst/>
                <a:gdLst>
                  <a:gd name="T0" fmla="+- 0 2669 1770"/>
                  <a:gd name="T1" fmla="*/ T0 w 2414"/>
                  <a:gd name="T2" fmla="+- 0 8016 8016"/>
                  <a:gd name="T3" fmla="*/ 8016 h 2414"/>
                  <a:gd name="T4" fmla="+- 0 1778 1770"/>
                  <a:gd name="T5" fmla="*/ T4 w 2414"/>
                  <a:gd name="T6" fmla="+- 0 8895 8016"/>
                  <a:gd name="T7" fmla="*/ 8895 h 2414"/>
                  <a:gd name="T8" fmla="+- 0 1770 1770"/>
                  <a:gd name="T9" fmla="*/ T8 w 2414"/>
                  <a:gd name="T10" fmla="+- 0 8906 8016"/>
                  <a:gd name="T11" fmla="*/ 8906 h 2414"/>
                  <a:gd name="T12" fmla="+- 0 1770 1770"/>
                  <a:gd name="T13" fmla="*/ T12 w 2414"/>
                  <a:gd name="T14" fmla="+- 0 8914 8016"/>
                  <a:gd name="T15" fmla="*/ 8914 h 2414"/>
                  <a:gd name="T16" fmla="+- 0 1770 1770"/>
                  <a:gd name="T17" fmla="*/ T16 w 2414"/>
                  <a:gd name="T18" fmla="+- 0 8924 8016"/>
                  <a:gd name="T19" fmla="*/ 8924 h 2414"/>
                  <a:gd name="T20" fmla="+- 0 1807 1770"/>
                  <a:gd name="T21" fmla="*/ T20 w 2414"/>
                  <a:gd name="T22" fmla="+- 0 8984 8016"/>
                  <a:gd name="T23" fmla="*/ 8984 h 2414"/>
                  <a:gd name="T24" fmla="+- 0 1817 1770"/>
                  <a:gd name="T25" fmla="*/ T24 w 2414"/>
                  <a:gd name="T26" fmla="+- 0 8996 8016"/>
                  <a:gd name="T27" fmla="*/ 8996 h 2414"/>
                  <a:gd name="T28" fmla="+- 0 1868 1770"/>
                  <a:gd name="T29" fmla="*/ T28 w 2414"/>
                  <a:gd name="T30" fmla="+- 0 9050 8016"/>
                  <a:gd name="T31" fmla="*/ 9050 h 2414"/>
                  <a:gd name="T32" fmla="+- 0 1906 1770"/>
                  <a:gd name="T33" fmla="*/ T32 w 2414"/>
                  <a:gd name="T34" fmla="+- 0 9082 8016"/>
                  <a:gd name="T35" fmla="*/ 9082 h 2414"/>
                  <a:gd name="T36" fmla="+- 0 1916 1770"/>
                  <a:gd name="T37" fmla="*/ T36 w 2414"/>
                  <a:gd name="T38" fmla="+- 0 9091 8016"/>
                  <a:gd name="T39" fmla="*/ 9091 h 2414"/>
                  <a:gd name="T40" fmla="+- 0 1964 1770"/>
                  <a:gd name="T41" fmla="*/ T40 w 2414"/>
                  <a:gd name="T42" fmla="+- 0 9118 8016"/>
                  <a:gd name="T43" fmla="*/ 9118 h 2414"/>
                  <a:gd name="T44" fmla="+- 0 1974 1770"/>
                  <a:gd name="T45" fmla="*/ T44 w 2414"/>
                  <a:gd name="T46" fmla="+- 0 9118 8016"/>
                  <a:gd name="T47" fmla="*/ 9118 h 2414"/>
                  <a:gd name="T48" fmla="+- 0 1983 1770"/>
                  <a:gd name="T49" fmla="*/ T48 w 2414"/>
                  <a:gd name="T50" fmla="+- 0 9118 8016"/>
                  <a:gd name="T51" fmla="*/ 9118 h 2414"/>
                  <a:gd name="T52" fmla="+- 0 1988 1770"/>
                  <a:gd name="T53" fmla="*/ T52 w 2414"/>
                  <a:gd name="T54" fmla="+- 0 9115 8016"/>
                  <a:gd name="T55" fmla="*/ 9115 h 2414"/>
                  <a:gd name="T56" fmla="+- 0 1993 1770"/>
                  <a:gd name="T57" fmla="*/ T56 w 2414"/>
                  <a:gd name="T58" fmla="+- 0 9110 8016"/>
                  <a:gd name="T59" fmla="*/ 9110 h 2414"/>
                  <a:gd name="T60" fmla="+- 0 2345 1770"/>
                  <a:gd name="T61" fmla="*/ T60 w 2414"/>
                  <a:gd name="T62" fmla="+- 0 8758 8016"/>
                  <a:gd name="T63" fmla="*/ 8758 h 2414"/>
                  <a:gd name="T64" fmla="+- 0 2678 1770"/>
                  <a:gd name="T65" fmla="*/ T64 w 2414"/>
                  <a:gd name="T66" fmla="+- 0 8758 8016"/>
                  <a:gd name="T67" fmla="*/ 8758 h 2414"/>
                  <a:gd name="T68" fmla="+- 0 2511 1770"/>
                  <a:gd name="T69" fmla="*/ T68 w 2414"/>
                  <a:gd name="T70" fmla="+- 0 8591 8016"/>
                  <a:gd name="T71" fmla="*/ 8591 h 2414"/>
                  <a:gd name="T72" fmla="+- 0 2868 1770"/>
                  <a:gd name="T73" fmla="*/ T72 w 2414"/>
                  <a:gd name="T74" fmla="+- 0 8234 8016"/>
                  <a:gd name="T75" fmla="*/ 8234 h 2414"/>
                  <a:gd name="T76" fmla="+- 0 2872 1770"/>
                  <a:gd name="T77" fmla="*/ T76 w 2414"/>
                  <a:gd name="T78" fmla="+- 0 8228 8016"/>
                  <a:gd name="T79" fmla="*/ 8228 h 2414"/>
                  <a:gd name="T80" fmla="+- 0 2846 1770"/>
                  <a:gd name="T81" fmla="*/ T80 w 2414"/>
                  <a:gd name="T82" fmla="+- 0 8161 8016"/>
                  <a:gd name="T83" fmla="*/ 8161 h 2414"/>
                  <a:gd name="T84" fmla="+- 0 2804 1770"/>
                  <a:gd name="T85" fmla="*/ T84 w 2414"/>
                  <a:gd name="T86" fmla="+- 0 8114 8016"/>
                  <a:gd name="T87" fmla="*/ 8114 h 2414"/>
                  <a:gd name="T88" fmla="+- 0 2750 1770"/>
                  <a:gd name="T89" fmla="*/ T88 w 2414"/>
                  <a:gd name="T90" fmla="+- 0 8063 8016"/>
                  <a:gd name="T91" fmla="*/ 8063 h 2414"/>
                  <a:gd name="T92" fmla="+- 0 2699 1770"/>
                  <a:gd name="T93" fmla="*/ T92 w 2414"/>
                  <a:gd name="T94" fmla="+- 0 8024 8016"/>
                  <a:gd name="T95" fmla="*/ 8024 h 2414"/>
                  <a:gd name="T96" fmla="+- 0 2677 1770"/>
                  <a:gd name="T97" fmla="*/ T96 w 2414"/>
                  <a:gd name="T98" fmla="+- 0 8017 8016"/>
                  <a:gd name="T99" fmla="*/ 8017 h 2414"/>
                  <a:gd name="T100" fmla="+- 0 2669 1770"/>
                  <a:gd name="T101" fmla="*/ T100 w 2414"/>
                  <a:gd name="T102" fmla="+- 0 8016 8016"/>
                  <a:gd name="T103" fmla="*/ 8016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</a:cxnLst>
                <a:rect l="0" t="0" r="r" b="b"/>
                <a:pathLst>
                  <a:path w="2414" h="2414">
                    <a:moveTo>
                      <a:pt x="899" y="0"/>
                    </a:moveTo>
                    <a:lnTo>
                      <a:pt x="8" y="879"/>
                    </a:lnTo>
                    <a:lnTo>
                      <a:pt x="0" y="890"/>
                    </a:lnTo>
                    <a:lnTo>
                      <a:pt x="0" y="898"/>
                    </a:lnTo>
                    <a:lnTo>
                      <a:pt x="0" y="908"/>
                    </a:lnTo>
                    <a:lnTo>
                      <a:pt x="37" y="968"/>
                    </a:lnTo>
                    <a:lnTo>
                      <a:pt x="47" y="980"/>
                    </a:lnTo>
                    <a:lnTo>
                      <a:pt x="98" y="1034"/>
                    </a:lnTo>
                    <a:lnTo>
                      <a:pt x="136" y="1066"/>
                    </a:lnTo>
                    <a:lnTo>
                      <a:pt x="146" y="1075"/>
                    </a:lnTo>
                    <a:lnTo>
                      <a:pt x="194" y="1102"/>
                    </a:lnTo>
                    <a:lnTo>
                      <a:pt x="204" y="1102"/>
                    </a:lnTo>
                    <a:lnTo>
                      <a:pt x="213" y="1102"/>
                    </a:lnTo>
                    <a:lnTo>
                      <a:pt x="218" y="1099"/>
                    </a:lnTo>
                    <a:lnTo>
                      <a:pt x="223" y="1094"/>
                    </a:lnTo>
                    <a:lnTo>
                      <a:pt x="575" y="742"/>
                    </a:lnTo>
                    <a:lnTo>
                      <a:pt x="908" y="742"/>
                    </a:lnTo>
                    <a:lnTo>
                      <a:pt x="741" y="575"/>
                    </a:lnTo>
                    <a:lnTo>
                      <a:pt x="1098" y="218"/>
                    </a:lnTo>
                    <a:lnTo>
                      <a:pt x="1102" y="212"/>
                    </a:lnTo>
                    <a:lnTo>
                      <a:pt x="1076" y="145"/>
                    </a:lnTo>
                    <a:lnTo>
                      <a:pt x="1034" y="98"/>
                    </a:lnTo>
                    <a:lnTo>
                      <a:pt x="980" y="47"/>
                    </a:lnTo>
                    <a:lnTo>
                      <a:pt x="929" y="8"/>
                    </a:lnTo>
                    <a:lnTo>
                      <a:pt x="907" y="1"/>
                    </a:lnTo>
                    <a:lnTo>
                      <a:pt x="899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" name="Group 2503"/>
            <p:cNvGrpSpPr>
              <a:grpSpLocks/>
            </p:cNvGrpSpPr>
            <p:nvPr/>
          </p:nvGrpSpPr>
          <p:grpSpPr bwMode="auto">
            <a:xfrm>
              <a:off x="3183" y="7319"/>
              <a:ext cx="2516" cy="2514"/>
              <a:chOff x="3183" y="7319"/>
              <a:chExt cx="2516" cy="2514"/>
            </a:xfrm>
          </p:grpSpPr>
          <p:sp>
            <p:nvSpPr>
              <p:cNvPr id="113" name="Freeform 2506"/>
              <p:cNvSpPr>
                <a:spLocks/>
              </p:cNvSpPr>
              <p:nvPr/>
            </p:nvSpPr>
            <p:spPr bwMode="auto">
              <a:xfrm>
                <a:off x="3183" y="7319"/>
                <a:ext cx="2516" cy="2514"/>
              </a:xfrm>
              <a:custGeom>
                <a:avLst/>
                <a:gdLst>
                  <a:gd name="T0" fmla="+- 0 3375 3183"/>
                  <a:gd name="T1" fmla="*/ T0 w 2516"/>
                  <a:gd name="T2" fmla="+- 0 7319 7319"/>
                  <a:gd name="T3" fmla="*/ 7319 h 2514"/>
                  <a:gd name="T4" fmla="+- 0 3310 3183"/>
                  <a:gd name="T5" fmla="*/ T4 w 2516"/>
                  <a:gd name="T6" fmla="+- 0 7349 7319"/>
                  <a:gd name="T7" fmla="*/ 7349 h 2514"/>
                  <a:gd name="T8" fmla="+- 0 3243 3183"/>
                  <a:gd name="T9" fmla="*/ T8 w 2516"/>
                  <a:gd name="T10" fmla="+- 0 7412 7319"/>
                  <a:gd name="T11" fmla="*/ 7412 h 2514"/>
                  <a:gd name="T12" fmla="+- 0 3203 3183"/>
                  <a:gd name="T13" fmla="*/ T12 w 2516"/>
                  <a:gd name="T14" fmla="+- 0 7458 7319"/>
                  <a:gd name="T15" fmla="*/ 7458 h 2514"/>
                  <a:gd name="T16" fmla="+- 0 3183 3183"/>
                  <a:gd name="T17" fmla="*/ T16 w 2516"/>
                  <a:gd name="T18" fmla="+- 0 7511 7319"/>
                  <a:gd name="T19" fmla="*/ 7511 h 2514"/>
                  <a:gd name="T20" fmla="+- 0 3187 3183"/>
                  <a:gd name="T21" fmla="*/ T20 w 2516"/>
                  <a:gd name="T22" fmla="+- 0 7522 7319"/>
                  <a:gd name="T23" fmla="*/ 7522 h 2514"/>
                  <a:gd name="T24" fmla="+- 0 3189 3183"/>
                  <a:gd name="T25" fmla="*/ T24 w 2516"/>
                  <a:gd name="T26" fmla="+- 0 7531 7319"/>
                  <a:gd name="T27" fmla="*/ 7531 h 2514"/>
                  <a:gd name="T28" fmla="+- 0 3193 3183"/>
                  <a:gd name="T29" fmla="*/ T28 w 2516"/>
                  <a:gd name="T30" fmla="+- 0 7540 7319"/>
                  <a:gd name="T31" fmla="*/ 7540 h 2514"/>
                  <a:gd name="T32" fmla="+- 0 3197 3183"/>
                  <a:gd name="T33" fmla="*/ T32 w 2516"/>
                  <a:gd name="T34" fmla="+- 0 7549 7319"/>
                  <a:gd name="T35" fmla="*/ 7549 h 2514"/>
                  <a:gd name="T36" fmla="+- 0 3202 3183"/>
                  <a:gd name="T37" fmla="*/ T36 w 2516"/>
                  <a:gd name="T38" fmla="+- 0 7559 7319"/>
                  <a:gd name="T39" fmla="*/ 7559 h 2514"/>
                  <a:gd name="T40" fmla="+- 0 3372 3183"/>
                  <a:gd name="T41" fmla="*/ T40 w 2516"/>
                  <a:gd name="T42" fmla="+- 0 7832 7319"/>
                  <a:gd name="T43" fmla="*/ 7832 h 2514"/>
                  <a:gd name="T44" fmla="+- 0 3986 3183"/>
                  <a:gd name="T45" fmla="*/ T44 w 2516"/>
                  <a:gd name="T46" fmla="+- 0 8831 7319"/>
                  <a:gd name="T47" fmla="*/ 8831 h 2514"/>
                  <a:gd name="T48" fmla="+- 0 4129 3183"/>
                  <a:gd name="T49" fmla="*/ T48 w 2516"/>
                  <a:gd name="T50" fmla="+- 0 9064 7319"/>
                  <a:gd name="T51" fmla="*/ 9064 h 2514"/>
                  <a:gd name="T52" fmla="+- 0 4552 3183"/>
                  <a:gd name="T53" fmla="*/ T52 w 2516"/>
                  <a:gd name="T54" fmla="+- 0 9748 7319"/>
                  <a:gd name="T55" fmla="*/ 9748 h 2514"/>
                  <a:gd name="T56" fmla="+- 0 4596 3183"/>
                  <a:gd name="T57" fmla="*/ T56 w 2516"/>
                  <a:gd name="T58" fmla="+- 0 9807 7319"/>
                  <a:gd name="T59" fmla="*/ 9807 h 2514"/>
                  <a:gd name="T60" fmla="+- 0 4643 3183"/>
                  <a:gd name="T61" fmla="*/ T60 w 2516"/>
                  <a:gd name="T62" fmla="+- 0 9832 7319"/>
                  <a:gd name="T63" fmla="*/ 9832 h 2514"/>
                  <a:gd name="T64" fmla="+- 0 4652 3183"/>
                  <a:gd name="T65" fmla="*/ T64 w 2516"/>
                  <a:gd name="T66" fmla="+- 0 9831 7319"/>
                  <a:gd name="T67" fmla="*/ 9831 h 2514"/>
                  <a:gd name="T68" fmla="+- 0 4708 3183"/>
                  <a:gd name="T69" fmla="*/ T68 w 2516"/>
                  <a:gd name="T70" fmla="+- 0 9791 7319"/>
                  <a:gd name="T71" fmla="*/ 9791 h 2514"/>
                  <a:gd name="T72" fmla="+- 0 4755 3183"/>
                  <a:gd name="T73" fmla="*/ T72 w 2516"/>
                  <a:gd name="T74" fmla="+- 0 9741 7319"/>
                  <a:gd name="T75" fmla="*/ 9741 h 2514"/>
                  <a:gd name="T76" fmla="+- 0 4779 3183"/>
                  <a:gd name="T77" fmla="*/ T76 w 2516"/>
                  <a:gd name="T78" fmla="+- 0 9694 7319"/>
                  <a:gd name="T79" fmla="*/ 9694 h 2514"/>
                  <a:gd name="T80" fmla="+- 0 4780 3183"/>
                  <a:gd name="T81" fmla="*/ T80 w 2516"/>
                  <a:gd name="T82" fmla="+- 0 9684 7319"/>
                  <a:gd name="T83" fmla="*/ 9684 h 2514"/>
                  <a:gd name="T84" fmla="+- 0 4781 3183"/>
                  <a:gd name="T85" fmla="*/ T84 w 2516"/>
                  <a:gd name="T86" fmla="+- 0 9675 7319"/>
                  <a:gd name="T87" fmla="*/ 9675 h 2514"/>
                  <a:gd name="T88" fmla="+- 0 4776 3183"/>
                  <a:gd name="T89" fmla="*/ T88 w 2516"/>
                  <a:gd name="T90" fmla="+- 0 9665 7319"/>
                  <a:gd name="T91" fmla="*/ 9665 h 2514"/>
                  <a:gd name="T92" fmla="+- 0 4773 3183"/>
                  <a:gd name="T93" fmla="*/ T92 w 2516"/>
                  <a:gd name="T94" fmla="+- 0 9656 7319"/>
                  <a:gd name="T95" fmla="*/ 9656 h 2514"/>
                  <a:gd name="T96" fmla="+- 0 4769 3183"/>
                  <a:gd name="T97" fmla="*/ T96 w 2516"/>
                  <a:gd name="T98" fmla="+- 0 9646 7319"/>
                  <a:gd name="T99" fmla="*/ 9646 h 2514"/>
                  <a:gd name="T100" fmla="+- 0 4762 3183"/>
                  <a:gd name="T101" fmla="*/ T100 w 2516"/>
                  <a:gd name="T102" fmla="+- 0 9635 7319"/>
                  <a:gd name="T103" fmla="*/ 9635 h 2514"/>
                  <a:gd name="T104" fmla="+- 0 4451 3183"/>
                  <a:gd name="T105" fmla="*/ T104 w 2516"/>
                  <a:gd name="T106" fmla="+- 0 9144 7319"/>
                  <a:gd name="T107" fmla="*/ 9144 h 2514"/>
                  <a:gd name="T108" fmla="+- 0 4407 3183"/>
                  <a:gd name="T109" fmla="*/ T108 w 2516"/>
                  <a:gd name="T110" fmla="+- 0 9075 7319"/>
                  <a:gd name="T111" fmla="*/ 9075 h 2514"/>
                  <a:gd name="T112" fmla="+- 0 4650 3183"/>
                  <a:gd name="T113" fmla="*/ T112 w 2516"/>
                  <a:gd name="T114" fmla="+- 0 8831 7319"/>
                  <a:gd name="T115" fmla="*/ 8831 h 2514"/>
                  <a:gd name="T116" fmla="+- 0 4247 3183"/>
                  <a:gd name="T117" fmla="*/ T116 w 2516"/>
                  <a:gd name="T118" fmla="+- 0 8831 7319"/>
                  <a:gd name="T119" fmla="*/ 8831 h 2514"/>
                  <a:gd name="T120" fmla="+- 0 4030 3183"/>
                  <a:gd name="T121" fmla="*/ T120 w 2516"/>
                  <a:gd name="T122" fmla="+- 0 8489 7319"/>
                  <a:gd name="T123" fmla="*/ 8489 h 2514"/>
                  <a:gd name="T124" fmla="+- 0 3600 3183"/>
                  <a:gd name="T125" fmla="*/ T124 w 2516"/>
                  <a:gd name="T126" fmla="+- 0 7803 7319"/>
                  <a:gd name="T127" fmla="*/ 7803 h 2514"/>
                  <a:gd name="T128" fmla="+- 0 3513 3183"/>
                  <a:gd name="T129" fmla="*/ T128 w 2516"/>
                  <a:gd name="T130" fmla="+- 0 7666 7319"/>
                  <a:gd name="T131" fmla="*/ 7666 h 2514"/>
                  <a:gd name="T132" fmla="+- 0 3514 3183"/>
                  <a:gd name="T133" fmla="*/ T132 w 2516"/>
                  <a:gd name="T134" fmla="+- 0 7665 7319"/>
                  <a:gd name="T135" fmla="*/ 7665 h 2514"/>
                  <a:gd name="T136" fmla="+- 0 3953 3183"/>
                  <a:gd name="T137" fmla="*/ T136 w 2516"/>
                  <a:gd name="T138" fmla="+- 0 7665 7319"/>
                  <a:gd name="T139" fmla="*/ 7665 h 2514"/>
                  <a:gd name="T140" fmla="+- 0 3425 3183"/>
                  <a:gd name="T141" fmla="*/ T140 w 2516"/>
                  <a:gd name="T142" fmla="+- 0 7339 7319"/>
                  <a:gd name="T143" fmla="*/ 7339 h 2514"/>
                  <a:gd name="T144" fmla="+- 0 3416 3183"/>
                  <a:gd name="T145" fmla="*/ T144 w 2516"/>
                  <a:gd name="T146" fmla="+- 0 7333 7319"/>
                  <a:gd name="T147" fmla="*/ 7333 h 2514"/>
                  <a:gd name="T148" fmla="+- 0 3406 3183"/>
                  <a:gd name="T149" fmla="*/ T148 w 2516"/>
                  <a:gd name="T150" fmla="+- 0 7328 7319"/>
                  <a:gd name="T151" fmla="*/ 7328 h 2514"/>
                  <a:gd name="T152" fmla="+- 0 3396 3183"/>
                  <a:gd name="T153" fmla="*/ T152 w 2516"/>
                  <a:gd name="T154" fmla="+- 0 7324 7319"/>
                  <a:gd name="T155" fmla="*/ 7324 h 2514"/>
                  <a:gd name="T156" fmla="+- 0 3387 3183"/>
                  <a:gd name="T157" fmla="*/ T156 w 2516"/>
                  <a:gd name="T158" fmla="+- 0 7322 7319"/>
                  <a:gd name="T159" fmla="*/ 7322 h 2514"/>
                  <a:gd name="T160" fmla="+- 0 3375 3183"/>
                  <a:gd name="T161" fmla="*/ T160 w 2516"/>
                  <a:gd name="T162" fmla="+- 0 7319 7319"/>
                  <a:gd name="T163" fmla="*/ 7319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2516" h="2514">
                    <a:moveTo>
                      <a:pt x="192" y="0"/>
                    </a:moveTo>
                    <a:lnTo>
                      <a:pt x="127" y="30"/>
                    </a:lnTo>
                    <a:lnTo>
                      <a:pt x="60" y="93"/>
                    </a:lnTo>
                    <a:lnTo>
                      <a:pt x="20" y="139"/>
                    </a:lnTo>
                    <a:lnTo>
                      <a:pt x="0" y="192"/>
                    </a:lnTo>
                    <a:lnTo>
                      <a:pt x="4" y="203"/>
                    </a:lnTo>
                    <a:lnTo>
                      <a:pt x="6" y="212"/>
                    </a:lnTo>
                    <a:lnTo>
                      <a:pt x="10" y="221"/>
                    </a:lnTo>
                    <a:lnTo>
                      <a:pt x="14" y="230"/>
                    </a:lnTo>
                    <a:lnTo>
                      <a:pt x="19" y="240"/>
                    </a:lnTo>
                    <a:lnTo>
                      <a:pt x="189" y="513"/>
                    </a:lnTo>
                    <a:lnTo>
                      <a:pt x="803" y="1512"/>
                    </a:lnTo>
                    <a:lnTo>
                      <a:pt x="946" y="1745"/>
                    </a:lnTo>
                    <a:lnTo>
                      <a:pt x="1369" y="2429"/>
                    </a:lnTo>
                    <a:lnTo>
                      <a:pt x="1413" y="2488"/>
                    </a:lnTo>
                    <a:lnTo>
                      <a:pt x="1460" y="2513"/>
                    </a:lnTo>
                    <a:lnTo>
                      <a:pt x="1469" y="2512"/>
                    </a:lnTo>
                    <a:lnTo>
                      <a:pt x="1525" y="2472"/>
                    </a:lnTo>
                    <a:lnTo>
                      <a:pt x="1572" y="2422"/>
                    </a:lnTo>
                    <a:lnTo>
                      <a:pt x="1596" y="2375"/>
                    </a:lnTo>
                    <a:lnTo>
                      <a:pt x="1597" y="2365"/>
                    </a:lnTo>
                    <a:lnTo>
                      <a:pt x="1598" y="2356"/>
                    </a:lnTo>
                    <a:lnTo>
                      <a:pt x="1593" y="2346"/>
                    </a:lnTo>
                    <a:lnTo>
                      <a:pt x="1590" y="2337"/>
                    </a:lnTo>
                    <a:lnTo>
                      <a:pt x="1586" y="2327"/>
                    </a:lnTo>
                    <a:lnTo>
                      <a:pt x="1579" y="2316"/>
                    </a:lnTo>
                    <a:lnTo>
                      <a:pt x="1268" y="1825"/>
                    </a:lnTo>
                    <a:lnTo>
                      <a:pt x="1224" y="1756"/>
                    </a:lnTo>
                    <a:lnTo>
                      <a:pt x="1467" y="1512"/>
                    </a:lnTo>
                    <a:lnTo>
                      <a:pt x="1064" y="1512"/>
                    </a:lnTo>
                    <a:lnTo>
                      <a:pt x="847" y="1170"/>
                    </a:lnTo>
                    <a:lnTo>
                      <a:pt x="417" y="484"/>
                    </a:lnTo>
                    <a:lnTo>
                      <a:pt x="330" y="347"/>
                    </a:lnTo>
                    <a:lnTo>
                      <a:pt x="331" y="346"/>
                    </a:lnTo>
                    <a:lnTo>
                      <a:pt x="770" y="346"/>
                    </a:lnTo>
                    <a:lnTo>
                      <a:pt x="242" y="20"/>
                    </a:lnTo>
                    <a:lnTo>
                      <a:pt x="233" y="14"/>
                    </a:lnTo>
                    <a:lnTo>
                      <a:pt x="223" y="9"/>
                    </a:lnTo>
                    <a:lnTo>
                      <a:pt x="213" y="5"/>
                    </a:lnTo>
                    <a:lnTo>
                      <a:pt x="204" y="3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4" name="Freeform 2505"/>
              <p:cNvSpPr>
                <a:spLocks/>
              </p:cNvSpPr>
              <p:nvPr/>
            </p:nvSpPr>
            <p:spPr bwMode="auto">
              <a:xfrm>
                <a:off x="3183" y="7319"/>
                <a:ext cx="2516" cy="2514"/>
              </a:xfrm>
              <a:custGeom>
                <a:avLst/>
                <a:gdLst>
                  <a:gd name="T0" fmla="+- 0 5398 3183"/>
                  <a:gd name="T1" fmla="*/ T0 w 2516"/>
                  <a:gd name="T2" fmla="+- 0 8554 7319"/>
                  <a:gd name="T3" fmla="*/ 8554 h 2514"/>
                  <a:gd name="T4" fmla="+- 0 4927 3183"/>
                  <a:gd name="T5" fmla="*/ T4 w 2516"/>
                  <a:gd name="T6" fmla="+- 0 8554 7319"/>
                  <a:gd name="T7" fmla="*/ 8554 h 2514"/>
                  <a:gd name="T8" fmla="+- 0 5372 3183"/>
                  <a:gd name="T9" fmla="*/ T8 w 2516"/>
                  <a:gd name="T10" fmla="+- 0 8831 7319"/>
                  <a:gd name="T11" fmla="*/ 8831 h 2514"/>
                  <a:gd name="T12" fmla="+- 0 5498 3183"/>
                  <a:gd name="T13" fmla="*/ T12 w 2516"/>
                  <a:gd name="T14" fmla="+- 0 8911 7319"/>
                  <a:gd name="T15" fmla="*/ 8911 h 2514"/>
                  <a:gd name="T16" fmla="+- 0 5510 3183"/>
                  <a:gd name="T17" fmla="*/ T16 w 2516"/>
                  <a:gd name="T18" fmla="+- 0 8917 7319"/>
                  <a:gd name="T19" fmla="*/ 8917 h 2514"/>
                  <a:gd name="T20" fmla="+- 0 5520 3183"/>
                  <a:gd name="T21" fmla="*/ T20 w 2516"/>
                  <a:gd name="T22" fmla="+- 0 8921 7319"/>
                  <a:gd name="T23" fmla="*/ 8921 h 2514"/>
                  <a:gd name="T24" fmla="+- 0 5538 3183"/>
                  <a:gd name="T25" fmla="*/ T24 w 2516"/>
                  <a:gd name="T26" fmla="+- 0 8927 7319"/>
                  <a:gd name="T27" fmla="*/ 8927 h 2514"/>
                  <a:gd name="T28" fmla="+- 0 5546 3183"/>
                  <a:gd name="T29" fmla="*/ T28 w 2516"/>
                  <a:gd name="T30" fmla="+- 0 8927 7319"/>
                  <a:gd name="T31" fmla="*/ 8927 h 2514"/>
                  <a:gd name="T32" fmla="+- 0 5556 3183"/>
                  <a:gd name="T33" fmla="*/ T32 w 2516"/>
                  <a:gd name="T34" fmla="+- 0 8924 7319"/>
                  <a:gd name="T35" fmla="*/ 8924 h 2514"/>
                  <a:gd name="T36" fmla="+- 0 5564 3183"/>
                  <a:gd name="T37" fmla="*/ T36 w 2516"/>
                  <a:gd name="T38" fmla="+- 0 8922 7319"/>
                  <a:gd name="T39" fmla="*/ 8922 h 2514"/>
                  <a:gd name="T40" fmla="+- 0 5613 3183"/>
                  <a:gd name="T41" fmla="*/ T40 w 2516"/>
                  <a:gd name="T42" fmla="+- 0 8886 7319"/>
                  <a:gd name="T43" fmla="*/ 8886 h 2514"/>
                  <a:gd name="T44" fmla="+- 0 5667 3183"/>
                  <a:gd name="T45" fmla="*/ T44 w 2516"/>
                  <a:gd name="T46" fmla="+- 0 8831 7319"/>
                  <a:gd name="T47" fmla="*/ 8831 h 2514"/>
                  <a:gd name="T48" fmla="+- 0 5698 3183"/>
                  <a:gd name="T49" fmla="*/ T48 w 2516"/>
                  <a:gd name="T50" fmla="+- 0 8779 7319"/>
                  <a:gd name="T51" fmla="*/ 8779 h 2514"/>
                  <a:gd name="T52" fmla="+- 0 5698 3183"/>
                  <a:gd name="T53" fmla="*/ T52 w 2516"/>
                  <a:gd name="T54" fmla="+- 0 8770 7319"/>
                  <a:gd name="T55" fmla="*/ 8770 h 2514"/>
                  <a:gd name="T56" fmla="+- 0 5649 3183"/>
                  <a:gd name="T57" fmla="*/ T56 w 2516"/>
                  <a:gd name="T58" fmla="+- 0 8712 7319"/>
                  <a:gd name="T59" fmla="*/ 8712 h 2514"/>
                  <a:gd name="T60" fmla="+- 0 5614 3183"/>
                  <a:gd name="T61" fmla="*/ T60 w 2516"/>
                  <a:gd name="T62" fmla="+- 0 8688 7319"/>
                  <a:gd name="T63" fmla="*/ 8688 h 2514"/>
                  <a:gd name="T64" fmla="+- 0 5398 3183"/>
                  <a:gd name="T65" fmla="*/ T64 w 2516"/>
                  <a:gd name="T66" fmla="+- 0 8554 7319"/>
                  <a:gd name="T67" fmla="*/ 8554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516" h="2514">
                    <a:moveTo>
                      <a:pt x="2215" y="1235"/>
                    </a:moveTo>
                    <a:lnTo>
                      <a:pt x="1744" y="1235"/>
                    </a:lnTo>
                    <a:lnTo>
                      <a:pt x="2189" y="1512"/>
                    </a:lnTo>
                    <a:lnTo>
                      <a:pt x="2315" y="1592"/>
                    </a:lnTo>
                    <a:lnTo>
                      <a:pt x="2327" y="1598"/>
                    </a:lnTo>
                    <a:lnTo>
                      <a:pt x="2337" y="1602"/>
                    </a:lnTo>
                    <a:lnTo>
                      <a:pt x="2355" y="1608"/>
                    </a:lnTo>
                    <a:lnTo>
                      <a:pt x="2363" y="1608"/>
                    </a:lnTo>
                    <a:lnTo>
                      <a:pt x="2373" y="1605"/>
                    </a:lnTo>
                    <a:lnTo>
                      <a:pt x="2381" y="1603"/>
                    </a:lnTo>
                    <a:lnTo>
                      <a:pt x="2430" y="1567"/>
                    </a:lnTo>
                    <a:lnTo>
                      <a:pt x="2484" y="1512"/>
                    </a:lnTo>
                    <a:lnTo>
                      <a:pt x="2515" y="1460"/>
                    </a:lnTo>
                    <a:lnTo>
                      <a:pt x="2515" y="1451"/>
                    </a:lnTo>
                    <a:lnTo>
                      <a:pt x="2466" y="1393"/>
                    </a:lnTo>
                    <a:lnTo>
                      <a:pt x="2431" y="1369"/>
                    </a:lnTo>
                    <a:lnTo>
                      <a:pt x="2215" y="123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5" name="Freeform 2504"/>
              <p:cNvSpPr>
                <a:spLocks/>
              </p:cNvSpPr>
              <p:nvPr/>
            </p:nvSpPr>
            <p:spPr bwMode="auto">
              <a:xfrm>
                <a:off x="3183" y="7319"/>
                <a:ext cx="2516" cy="2514"/>
              </a:xfrm>
              <a:custGeom>
                <a:avLst/>
                <a:gdLst>
                  <a:gd name="T0" fmla="+- 0 3953 3183"/>
                  <a:gd name="T1" fmla="*/ T0 w 2516"/>
                  <a:gd name="T2" fmla="+- 0 7665 7319"/>
                  <a:gd name="T3" fmla="*/ 7665 h 2514"/>
                  <a:gd name="T4" fmla="+- 0 3514 3183"/>
                  <a:gd name="T5" fmla="*/ T4 w 2516"/>
                  <a:gd name="T6" fmla="+- 0 7665 7319"/>
                  <a:gd name="T7" fmla="*/ 7665 h 2514"/>
                  <a:gd name="T8" fmla="+- 0 4682 3183"/>
                  <a:gd name="T9" fmla="*/ T8 w 2516"/>
                  <a:gd name="T10" fmla="+- 0 8396 7319"/>
                  <a:gd name="T11" fmla="*/ 8396 h 2514"/>
                  <a:gd name="T12" fmla="+- 0 4247 3183"/>
                  <a:gd name="T13" fmla="*/ T12 w 2516"/>
                  <a:gd name="T14" fmla="+- 0 8831 7319"/>
                  <a:gd name="T15" fmla="*/ 8831 h 2514"/>
                  <a:gd name="T16" fmla="+- 0 4650 3183"/>
                  <a:gd name="T17" fmla="*/ T16 w 2516"/>
                  <a:gd name="T18" fmla="+- 0 8831 7319"/>
                  <a:gd name="T19" fmla="*/ 8831 h 2514"/>
                  <a:gd name="T20" fmla="+- 0 4927 3183"/>
                  <a:gd name="T21" fmla="*/ T20 w 2516"/>
                  <a:gd name="T22" fmla="+- 0 8554 7319"/>
                  <a:gd name="T23" fmla="*/ 8554 h 2514"/>
                  <a:gd name="T24" fmla="+- 0 5398 3183"/>
                  <a:gd name="T25" fmla="*/ T24 w 2516"/>
                  <a:gd name="T26" fmla="+- 0 8554 7319"/>
                  <a:gd name="T27" fmla="*/ 8554 h 2514"/>
                  <a:gd name="T28" fmla="+- 0 3953 3183"/>
                  <a:gd name="T29" fmla="*/ T28 w 2516"/>
                  <a:gd name="T30" fmla="+- 0 7665 7319"/>
                  <a:gd name="T31" fmla="*/ 7665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2516" h="2514">
                    <a:moveTo>
                      <a:pt x="770" y="346"/>
                    </a:moveTo>
                    <a:lnTo>
                      <a:pt x="331" y="346"/>
                    </a:lnTo>
                    <a:lnTo>
                      <a:pt x="1499" y="1077"/>
                    </a:lnTo>
                    <a:lnTo>
                      <a:pt x="1064" y="1512"/>
                    </a:lnTo>
                    <a:lnTo>
                      <a:pt x="1467" y="1512"/>
                    </a:lnTo>
                    <a:lnTo>
                      <a:pt x="1744" y="1235"/>
                    </a:lnTo>
                    <a:lnTo>
                      <a:pt x="2215" y="1235"/>
                    </a:lnTo>
                    <a:lnTo>
                      <a:pt x="770" y="346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" name="Group 2499"/>
            <p:cNvGrpSpPr>
              <a:grpSpLocks/>
            </p:cNvGrpSpPr>
            <p:nvPr/>
          </p:nvGrpSpPr>
          <p:grpSpPr bwMode="auto">
            <a:xfrm>
              <a:off x="4148" y="6172"/>
              <a:ext cx="2201" cy="2358"/>
              <a:chOff x="4148" y="6172"/>
              <a:chExt cx="2201" cy="2358"/>
            </a:xfrm>
          </p:grpSpPr>
          <p:sp>
            <p:nvSpPr>
              <p:cNvPr id="110" name="Freeform 2502"/>
              <p:cNvSpPr>
                <a:spLocks/>
              </p:cNvSpPr>
              <p:nvPr/>
            </p:nvSpPr>
            <p:spPr bwMode="auto">
              <a:xfrm>
                <a:off x="4148" y="6172"/>
                <a:ext cx="2201" cy="2358"/>
              </a:xfrm>
              <a:custGeom>
                <a:avLst/>
                <a:gdLst>
                  <a:gd name="T0" fmla="+- 0 6098 4148"/>
                  <a:gd name="T1" fmla="*/ T0 w 2201"/>
                  <a:gd name="T2" fmla="+- 0 7412 6172"/>
                  <a:gd name="T3" fmla="*/ 7412 h 2358"/>
                  <a:gd name="T4" fmla="+- 0 5536 4148"/>
                  <a:gd name="T5" fmla="*/ T4 w 2201"/>
                  <a:gd name="T6" fmla="+- 0 7412 6172"/>
                  <a:gd name="T7" fmla="*/ 7412 h 2358"/>
                  <a:gd name="T8" fmla="+- 0 5577 4148"/>
                  <a:gd name="T9" fmla="*/ T8 w 2201"/>
                  <a:gd name="T10" fmla="+- 0 7413 6172"/>
                  <a:gd name="T11" fmla="*/ 7413 h 2358"/>
                  <a:gd name="T12" fmla="+- 0 5619 4148"/>
                  <a:gd name="T13" fmla="*/ T12 w 2201"/>
                  <a:gd name="T14" fmla="+- 0 7417 6172"/>
                  <a:gd name="T15" fmla="*/ 7417 h 2358"/>
                  <a:gd name="T16" fmla="+- 0 5701 4148"/>
                  <a:gd name="T17" fmla="*/ T16 w 2201"/>
                  <a:gd name="T18" fmla="+- 0 7436 6172"/>
                  <a:gd name="T19" fmla="*/ 7436 h 2358"/>
                  <a:gd name="T20" fmla="+- 0 5783 4148"/>
                  <a:gd name="T21" fmla="*/ T20 w 2201"/>
                  <a:gd name="T22" fmla="+- 0 7470 6172"/>
                  <a:gd name="T23" fmla="*/ 7470 h 2358"/>
                  <a:gd name="T24" fmla="+- 0 5864 4148"/>
                  <a:gd name="T25" fmla="*/ T24 w 2201"/>
                  <a:gd name="T26" fmla="+- 0 7527 6172"/>
                  <a:gd name="T27" fmla="*/ 7527 h 2358"/>
                  <a:gd name="T28" fmla="+- 0 5940 4148"/>
                  <a:gd name="T29" fmla="*/ T28 w 2201"/>
                  <a:gd name="T30" fmla="+- 0 7602 6172"/>
                  <a:gd name="T31" fmla="*/ 7602 h 2358"/>
                  <a:gd name="T32" fmla="+- 0 5998 4148"/>
                  <a:gd name="T33" fmla="*/ T32 w 2201"/>
                  <a:gd name="T34" fmla="+- 0 7678 6172"/>
                  <a:gd name="T35" fmla="*/ 7678 h 2358"/>
                  <a:gd name="T36" fmla="+- 0 6040 4148"/>
                  <a:gd name="T37" fmla="*/ T36 w 2201"/>
                  <a:gd name="T38" fmla="+- 0 7754 6172"/>
                  <a:gd name="T39" fmla="*/ 7754 h 2358"/>
                  <a:gd name="T40" fmla="+- 0 6065 4148"/>
                  <a:gd name="T41" fmla="*/ T40 w 2201"/>
                  <a:gd name="T42" fmla="+- 0 7828 6172"/>
                  <a:gd name="T43" fmla="*/ 7828 h 2358"/>
                  <a:gd name="T44" fmla="+- 0 6073 4148"/>
                  <a:gd name="T45" fmla="*/ T44 w 2201"/>
                  <a:gd name="T46" fmla="+- 0 7901 6172"/>
                  <a:gd name="T47" fmla="*/ 7901 h 2358"/>
                  <a:gd name="T48" fmla="+- 0 6071 4148"/>
                  <a:gd name="T49" fmla="*/ T48 w 2201"/>
                  <a:gd name="T50" fmla="+- 0 7936 6172"/>
                  <a:gd name="T51" fmla="*/ 7936 h 2358"/>
                  <a:gd name="T52" fmla="+- 0 6057 4148"/>
                  <a:gd name="T53" fmla="*/ T52 w 2201"/>
                  <a:gd name="T54" fmla="+- 0 8005 6172"/>
                  <a:gd name="T55" fmla="*/ 8005 h 2358"/>
                  <a:gd name="T56" fmla="+- 0 6026 4148"/>
                  <a:gd name="T57" fmla="*/ T56 w 2201"/>
                  <a:gd name="T58" fmla="+- 0 8069 6172"/>
                  <a:gd name="T59" fmla="*/ 8069 h 2358"/>
                  <a:gd name="T60" fmla="+- 0 5979 4148"/>
                  <a:gd name="T61" fmla="*/ T60 w 2201"/>
                  <a:gd name="T62" fmla="+- 0 8126 6172"/>
                  <a:gd name="T63" fmla="*/ 8126 h 2358"/>
                  <a:gd name="T64" fmla="+- 0 5905 4148"/>
                  <a:gd name="T65" fmla="*/ T64 w 2201"/>
                  <a:gd name="T66" fmla="+- 0 8187 6172"/>
                  <a:gd name="T67" fmla="*/ 8187 h 2358"/>
                  <a:gd name="T68" fmla="+- 0 5827 4148"/>
                  <a:gd name="T69" fmla="*/ T68 w 2201"/>
                  <a:gd name="T70" fmla="+- 0 8226 6172"/>
                  <a:gd name="T71" fmla="*/ 8226 h 2358"/>
                  <a:gd name="T72" fmla="+- 0 5750 4148"/>
                  <a:gd name="T73" fmla="*/ T72 w 2201"/>
                  <a:gd name="T74" fmla="+- 0 8250 6172"/>
                  <a:gd name="T75" fmla="*/ 8250 h 2358"/>
                  <a:gd name="T76" fmla="+- 0 5679 4148"/>
                  <a:gd name="T77" fmla="*/ T76 w 2201"/>
                  <a:gd name="T78" fmla="+- 0 8265 6172"/>
                  <a:gd name="T79" fmla="*/ 8265 h 2358"/>
                  <a:gd name="T80" fmla="+- 0 5615 4148"/>
                  <a:gd name="T81" fmla="*/ T80 w 2201"/>
                  <a:gd name="T82" fmla="+- 0 8272 6172"/>
                  <a:gd name="T83" fmla="*/ 8272 h 2358"/>
                  <a:gd name="T84" fmla="+- 0 5561 4148"/>
                  <a:gd name="T85" fmla="*/ T84 w 2201"/>
                  <a:gd name="T86" fmla="+- 0 8273 6172"/>
                  <a:gd name="T87" fmla="*/ 8273 h 2358"/>
                  <a:gd name="T88" fmla="+- 0 5539 4148"/>
                  <a:gd name="T89" fmla="*/ T88 w 2201"/>
                  <a:gd name="T90" fmla="+- 0 8274 6172"/>
                  <a:gd name="T91" fmla="*/ 8274 h 2358"/>
                  <a:gd name="T92" fmla="+- 0 5488 4148"/>
                  <a:gd name="T93" fmla="*/ T92 w 2201"/>
                  <a:gd name="T94" fmla="+- 0 8305 6172"/>
                  <a:gd name="T95" fmla="*/ 8305 h 2358"/>
                  <a:gd name="T96" fmla="+- 0 5489 4148"/>
                  <a:gd name="T97" fmla="*/ T96 w 2201"/>
                  <a:gd name="T98" fmla="+- 0 8313 6172"/>
                  <a:gd name="T99" fmla="*/ 8313 h 2358"/>
                  <a:gd name="T100" fmla="+- 0 5526 4148"/>
                  <a:gd name="T101" fmla="*/ T100 w 2201"/>
                  <a:gd name="T102" fmla="+- 0 8374 6172"/>
                  <a:gd name="T103" fmla="*/ 8374 h 2358"/>
                  <a:gd name="T104" fmla="+- 0 5578 4148"/>
                  <a:gd name="T105" fmla="*/ T104 w 2201"/>
                  <a:gd name="T106" fmla="+- 0 8430 6172"/>
                  <a:gd name="T107" fmla="*/ 8430 h 2358"/>
                  <a:gd name="T108" fmla="+- 0 5640 4148"/>
                  <a:gd name="T109" fmla="*/ T108 w 2201"/>
                  <a:gd name="T110" fmla="+- 0 8484 6172"/>
                  <a:gd name="T111" fmla="*/ 8484 h 2358"/>
                  <a:gd name="T112" fmla="+- 0 5704 4148"/>
                  <a:gd name="T113" fmla="*/ T112 w 2201"/>
                  <a:gd name="T114" fmla="+- 0 8521 6172"/>
                  <a:gd name="T115" fmla="*/ 8521 h 2358"/>
                  <a:gd name="T116" fmla="+- 0 5753 4148"/>
                  <a:gd name="T117" fmla="*/ T116 w 2201"/>
                  <a:gd name="T118" fmla="+- 0 8530 6172"/>
                  <a:gd name="T119" fmla="*/ 8530 h 2358"/>
                  <a:gd name="T120" fmla="+- 0 5775 4148"/>
                  <a:gd name="T121" fmla="*/ T120 w 2201"/>
                  <a:gd name="T122" fmla="+- 0 8530 6172"/>
                  <a:gd name="T123" fmla="*/ 8530 h 2358"/>
                  <a:gd name="T124" fmla="+- 0 5857 4148"/>
                  <a:gd name="T125" fmla="*/ T124 w 2201"/>
                  <a:gd name="T126" fmla="+- 0 8521 6172"/>
                  <a:gd name="T127" fmla="*/ 8521 h 2358"/>
                  <a:gd name="T128" fmla="+- 0 5920 4148"/>
                  <a:gd name="T129" fmla="*/ T128 w 2201"/>
                  <a:gd name="T130" fmla="+- 0 8506 6172"/>
                  <a:gd name="T131" fmla="*/ 8506 h 2358"/>
                  <a:gd name="T132" fmla="+- 0 5987 4148"/>
                  <a:gd name="T133" fmla="*/ T132 w 2201"/>
                  <a:gd name="T134" fmla="+- 0 8483 6172"/>
                  <a:gd name="T135" fmla="*/ 8483 h 2358"/>
                  <a:gd name="T136" fmla="+- 0 6055 4148"/>
                  <a:gd name="T137" fmla="*/ T136 w 2201"/>
                  <a:gd name="T138" fmla="+- 0 8450 6172"/>
                  <a:gd name="T139" fmla="*/ 8450 h 2358"/>
                  <a:gd name="T140" fmla="+- 0 6123 4148"/>
                  <a:gd name="T141" fmla="*/ T140 w 2201"/>
                  <a:gd name="T142" fmla="+- 0 8407 6172"/>
                  <a:gd name="T143" fmla="*/ 8407 h 2358"/>
                  <a:gd name="T144" fmla="+- 0 6188 4148"/>
                  <a:gd name="T145" fmla="*/ T144 w 2201"/>
                  <a:gd name="T146" fmla="+- 0 8351 6172"/>
                  <a:gd name="T147" fmla="*/ 8351 h 2358"/>
                  <a:gd name="T148" fmla="+- 0 6230 4148"/>
                  <a:gd name="T149" fmla="*/ T148 w 2201"/>
                  <a:gd name="T150" fmla="+- 0 8304 6172"/>
                  <a:gd name="T151" fmla="*/ 8304 h 2358"/>
                  <a:gd name="T152" fmla="+- 0 6266 4148"/>
                  <a:gd name="T153" fmla="*/ T152 w 2201"/>
                  <a:gd name="T154" fmla="+- 0 8254 6172"/>
                  <a:gd name="T155" fmla="*/ 8254 h 2358"/>
                  <a:gd name="T156" fmla="+- 0 6296 4148"/>
                  <a:gd name="T157" fmla="*/ T156 w 2201"/>
                  <a:gd name="T158" fmla="+- 0 8202 6172"/>
                  <a:gd name="T159" fmla="*/ 8202 h 2358"/>
                  <a:gd name="T160" fmla="+- 0 6319 4148"/>
                  <a:gd name="T161" fmla="*/ T160 w 2201"/>
                  <a:gd name="T162" fmla="+- 0 8145 6172"/>
                  <a:gd name="T163" fmla="*/ 8145 h 2358"/>
                  <a:gd name="T164" fmla="+- 0 6335 4148"/>
                  <a:gd name="T165" fmla="*/ T164 w 2201"/>
                  <a:gd name="T166" fmla="+- 0 8087 6172"/>
                  <a:gd name="T167" fmla="*/ 8087 h 2358"/>
                  <a:gd name="T168" fmla="+- 0 6345 4148"/>
                  <a:gd name="T169" fmla="*/ T168 w 2201"/>
                  <a:gd name="T170" fmla="+- 0 8026 6172"/>
                  <a:gd name="T171" fmla="*/ 8026 h 2358"/>
                  <a:gd name="T172" fmla="+- 0 6348 4148"/>
                  <a:gd name="T173" fmla="*/ T172 w 2201"/>
                  <a:gd name="T174" fmla="+- 0 7964 6172"/>
                  <a:gd name="T175" fmla="*/ 7964 h 2358"/>
                  <a:gd name="T176" fmla="+- 0 6344 4148"/>
                  <a:gd name="T177" fmla="*/ T176 w 2201"/>
                  <a:gd name="T178" fmla="+- 0 7900 6172"/>
                  <a:gd name="T179" fmla="*/ 7900 h 2358"/>
                  <a:gd name="T180" fmla="+- 0 6332 4148"/>
                  <a:gd name="T181" fmla="*/ T180 w 2201"/>
                  <a:gd name="T182" fmla="+- 0 7834 6172"/>
                  <a:gd name="T183" fmla="*/ 7834 h 2358"/>
                  <a:gd name="T184" fmla="+- 0 6314 4148"/>
                  <a:gd name="T185" fmla="*/ T184 w 2201"/>
                  <a:gd name="T186" fmla="+- 0 7768 6172"/>
                  <a:gd name="T187" fmla="*/ 7768 h 2358"/>
                  <a:gd name="T188" fmla="+- 0 6289 4148"/>
                  <a:gd name="T189" fmla="*/ T188 w 2201"/>
                  <a:gd name="T190" fmla="+- 0 7701 6172"/>
                  <a:gd name="T191" fmla="*/ 7701 h 2358"/>
                  <a:gd name="T192" fmla="+- 0 6257 4148"/>
                  <a:gd name="T193" fmla="*/ T192 w 2201"/>
                  <a:gd name="T194" fmla="+- 0 7633 6172"/>
                  <a:gd name="T195" fmla="*/ 7633 h 2358"/>
                  <a:gd name="T196" fmla="+- 0 6217 4148"/>
                  <a:gd name="T197" fmla="*/ T196 w 2201"/>
                  <a:gd name="T198" fmla="+- 0 7565 6172"/>
                  <a:gd name="T199" fmla="*/ 7565 h 2358"/>
                  <a:gd name="T200" fmla="+- 0 6170 4148"/>
                  <a:gd name="T201" fmla="*/ T200 w 2201"/>
                  <a:gd name="T202" fmla="+- 0 7498 6172"/>
                  <a:gd name="T203" fmla="*/ 7498 h 2358"/>
                  <a:gd name="T204" fmla="+- 0 6114 4148"/>
                  <a:gd name="T205" fmla="*/ T204 w 2201"/>
                  <a:gd name="T206" fmla="+- 0 7430 6172"/>
                  <a:gd name="T207" fmla="*/ 7430 h 2358"/>
                  <a:gd name="T208" fmla="+- 0 6098 4148"/>
                  <a:gd name="T209" fmla="*/ T208 w 2201"/>
                  <a:gd name="T210" fmla="+- 0 7412 6172"/>
                  <a:gd name="T211" fmla="*/ 7412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  <a:cxn ang="0">
                    <a:pos x="T209" y="T211"/>
                  </a:cxn>
                </a:cxnLst>
                <a:rect l="0" t="0" r="r" b="b"/>
                <a:pathLst>
                  <a:path w="2201" h="2358">
                    <a:moveTo>
                      <a:pt x="1950" y="1240"/>
                    </a:moveTo>
                    <a:lnTo>
                      <a:pt x="1388" y="1240"/>
                    </a:lnTo>
                    <a:lnTo>
                      <a:pt x="1429" y="1241"/>
                    </a:lnTo>
                    <a:lnTo>
                      <a:pt x="1471" y="1245"/>
                    </a:lnTo>
                    <a:lnTo>
                      <a:pt x="1553" y="1264"/>
                    </a:lnTo>
                    <a:lnTo>
                      <a:pt x="1635" y="1298"/>
                    </a:lnTo>
                    <a:lnTo>
                      <a:pt x="1716" y="1355"/>
                    </a:lnTo>
                    <a:lnTo>
                      <a:pt x="1792" y="1430"/>
                    </a:lnTo>
                    <a:lnTo>
                      <a:pt x="1850" y="1506"/>
                    </a:lnTo>
                    <a:lnTo>
                      <a:pt x="1892" y="1582"/>
                    </a:lnTo>
                    <a:lnTo>
                      <a:pt x="1917" y="1656"/>
                    </a:lnTo>
                    <a:lnTo>
                      <a:pt x="1925" y="1729"/>
                    </a:lnTo>
                    <a:lnTo>
                      <a:pt x="1923" y="1764"/>
                    </a:lnTo>
                    <a:lnTo>
                      <a:pt x="1909" y="1833"/>
                    </a:lnTo>
                    <a:lnTo>
                      <a:pt x="1878" y="1897"/>
                    </a:lnTo>
                    <a:lnTo>
                      <a:pt x="1831" y="1954"/>
                    </a:lnTo>
                    <a:lnTo>
                      <a:pt x="1757" y="2015"/>
                    </a:lnTo>
                    <a:lnTo>
                      <a:pt x="1679" y="2054"/>
                    </a:lnTo>
                    <a:lnTo>
                      <a:pt x="1602" y="2078"/>
                    </a:lnTo>
                    <a:lnTo>
                      <a:pt x="1531" y="2093"/>
                    </a:lnTo>
                    <a:lnTo>
                      <a:pt x="1467" y="2100"/>
                    </a:lnTo>
                    <a:lnTo>
                      <a:pt x="1413" y="2101"/>
                    </a:lnTo>
                    <a:lnTo>
                      <a:pt x="1391" y="2102"/>
                    </a:lnTo>
                    <a:lnTo>
                      <a:pt x="1340" y="2133"/>
                    </a:lnTo>
                    <a:lnTo>
                      <a:pt x="1341" y="2141"/>
                    </a:lnTo>
                    <a:lnTo>
                      <a:pt x="1378" y="2202"/>
                    </a:lnTo>
                    <a:lnTo>
                      <a:pt x="1430" y="2258"/>
                    </a:lnTo>
                    <a:lnTo>
                      <a:pt x="1492" y="2312"/>
                    </a:lnTo>
                    <a:lnTo>
                      <a:pt x="1556" y="2349"/>
                    </a:lnTo>
                    <a:lnTo>
                      <a:pt x="1605" y="2358"/>
                    </a:lnTo>
                    <a:lnTo>
                      <a:pt x="1627" y="2358"/>
                    </a:lnTo>
                    <a:lnTo>
                      <a:pt x="1709" y="2349"/>
                    </a:lnTo>
                    <a:lnTo>
                      <a:pt x="1772" y="2334"/>
                    </a:lnTo>
                    <a:lnTo>
                      <a:pt x="1839" y="2311"/>
                    </a:lnTo>
                    <a:lnTo>
                      <a:pt x="1907" y="2278"/>
                    </a:lnTo>
                    <a:lnTo>
                      <a:pt x="1975" y="2235"/>
                    </a:lnTo>
                    <a:lnTo>
                      <a:pt x="2040" y="2179"/>
                    </a:lnTo>
                    <a:lnTo>
                      <a:pt x="2082" y="2132"/>
                    </a:lnTo>
                    <a:lnTo>
                      <a:pt x="2118" y="2082"/>
                    </a:lnTo>
                    <a:lnTo>
                      <a:pt x="2148" y="2030"/>
                    </a:lnTo>
                    <a:lnTo>
                      <a:pt x="2171" y="1973"/>
                    </a:lnTo>
                    <a:lnTo>
                      <a:pt x="2187" y="1915"/>
                    </a:lnTo>
                    <a:lnTo>
                      <a:pt x="2197" y="1854"/>
                    </a:lnTo>
                    <a:lnTo>
                      <a:pt x="2200" y="1792"/>
                    </a:lnTo>
                    <a:lnTo>
                      <a:pt x="2196" y="1728"/>
                    </a:lnTo>
                    <a:lnTo>
                      <a:pt x="2184" y="1662"/>
                    </a:lnTo>
                    <a:lnTo>
                      <a:pt x="2166" y="1596"/>
                    </a:lnTo>
                    <a:lnTo>
                      <a:pt x="2141" y="1529"/>
                    </a:lnTo>
                    <a:lnTo>
                      <a:pt x="2109" y="1461"/>
                    </a:lnTo>
                    <a:lnTo>
                      <a:pt x="2069" y="1393"/>
                    </a:lnTo>
                    <a:lnTo>
                      <a:pt x="2022" y="1326"/>
                    </a:lnTo>
                    <a:lnTo>
                      <a:pt x="1966" y="1258"/>
                    </a:lnTo>
                    <a:lnTo>
                      <a:pt x="1950" y="124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1" name="Freeform 2501"/>
              <p:cNvSpPr>
                <a:spLocks/>
              </p:cNvSpPr>
              <p:nvPr/>
            </p:nvSpPr>
            <p:spPr bwMode="auto">
              <a:xfrm>
                <a:off x="4148" y="6172"/>
                <a:ext cx="2201" cy="2358"/>
              </a:xfrm>
              <a:custGeom>
                <a:avLst/>
                <a:gdLst>
                  <a:gd name="T0" fmla="+- 0 4604 4148"/>
                  <a:gd name="T1" fmla="*/ T0 w 2201"/>
                  <a:gd name="T2" fmla="+- 0 6175 6172"/>
                  <a:gd name="T3" fmla="*/ 6175 h 2358"/>
                  <a:gd name="T4" fmla="+- 0 4442 4148"/>
                  <a:gd name="T5" fmla="*/ T4 w 2201"/>
                  <a:gd name="T6" fmla="+- 0 6222 6172"/>
                  <a:gd name="T7" fmla="*/ 6222 h 2358"/>
                  <a:gd name="T8" fmla="+- 0 4338 4148"/>
                  <a:gd name="T9" fmla="*/ T8 w 2201"/>
                  <a:gd name="T10" fmla="+- 0 6283 6172"/>
                  <a:gd name="T11" fmla="*/ 6283 h 2358"/>
                  <a:gd name="T12" fmla="+- 0 4196 4148"/>
                  <a:gd name="T13" fmla="*/ T12 w 2201"/>
                  <a:gd name="T14" fmla="+- 0 6456 6172"/>
                  <a:gd name="T15" fmla="*/ 6456 h 2358"/>
                  <a:gd name="T16" fmla="+- 0 4148 4148"/>
                  <a:gd name="T17" fmla="*/ T16 w 2201"/>
                  <a:gd name="T18" fmla="+- 0 6668 6172"/>
                  <a:gd name="T19" fmla="*/ 6668 h 2358"/>
                  <a:gd name="T20" fmla="+- 0 4177 4148"/>
                  <a:gd name="T21" fmla="*/ T20 w 2201"/>
                  <a:gd name="T22" fmla="+- 0 6841 6172"/>
                  <a:gd name="T23" fmla="*/ 6841 h 2358"/>
                  <a:gd name="T24" fmla="+- 0 4228 4148"/>
                  <a:gd name="T25" fmla="*/ T24 w 2201"/>
                  <a:gd name="T26" fmla="+- 0 6960 6172"/>
                  <a:gd name="T27" fmla="*/ 6960 h 2358"/>
                  <a:gd name="T28" fmla="+- 0 4307 4148"/>
                  <a:gd name="T29" fmla="*/ T28 w 2201"/>
                  <a:gd name="T30" fmla="+- 0 7082 6172"/>
                  <a:gd name="T31" fmla="*/ 7082 h 2358"/>
                  <a:gd name="T32" fmla="+- 0 4413 4148"/>
                  <a:gd name="T33" fmla="*/ T32 w 2201"/>
                  <a:gd name="T34" fmla="+- 0 7202 6172"/>
                  <a:gd name="T35" fmla="*/ 7202 h 2358"/>
                  <a:gd name="T36" fmla="+- 0 4527 4148"/>
                  <a:gd name="T37" fmla="*/ T36 w 2201"/>
                  <a:gd name="T38" fmla="+- 0 7304 6172"/>
                  <a:gd name="T39" fmla="*/ 7304 h 2358"/>
                  <a:gd name="T40" fmla="+- 0 4637 4148"/>
                  <a:gd name="T41" fmla="*/ T40 w 2201"/>
                  <a:gd name="T42" fmla="+- 0 7376 6172"/>
                  <a:gd name="T43" fmla="*/ 7376 h 2358"/>
                  <a:gd name="T44" fmla="+- 0 4795 4148"/>
                  <a:gd name="T45" fmla="*/ T44 w 2201"/>
                  <a:gd name="T46" fmla="+- 0 7444 6172"/>
                  <a:gd name="T47" fmla="*/ 7444 h 2358"/>
                  <a:gd name="T48" fmla="+- 0 4995 4148"/>
                  <a:gd name="T49" fmla="*/ T48 w 2201"/>
                  <a:gd name="T50" fmla="+- 0 7476 6172"/>
                  <a:gd name="T51" fmla="*/ 7476 h 2358"/>
                  <a:gd name="T52" fmla="+- 0 5138 4148"/>
                  <a:gd name="T53" fmla="*/ T52 w 2201"/>
                  <a:gd name="T54" fmla="+- 0 7468 6172"/>
                  <a:gd name="T55" fmla="*/ 7468 h 2358"/>
                  <a:gd name="T56" fmla="+- 0 5408 4148"/>
                  <a:gd name="T57" fmla="*/ T56 w 2201"/>
                  <a:gd name="T58" fmla="+- 0 7423 6172"/>
                  <a:gd name="T59" fmla="*/ 7423 h 2358"/>
                  <a:gd name="T60" fmla="+- 0 5494 4148"/>
                  <a:gd name="T61" fmla="*/ T60 w 2201"/>
                  <a:gd name="T62" fmla="+- 0 7414 6172"/>
                  <a:gd name="T63" fmla="*/ 7414 h 2358"/>
                  <a:gd name="T64" fmla="+- 0 6098 4148"/>
                  <a:gd name="T65" fmla="*/ T64 w 2201"/>
                  <a:gd name="T66" fmla="+- 0 7412 6172"/>
                  <a:gd name="T67" fmla="*/ 7412 h 2358"/>
                  <a:gd name="T68" fmla="+- 0 5995 4148"/>
                  <a:gd name="T69" fmla="*/ T68 w 2201"/>
                  <a:gd name="T70" fmla="+- 0 7310 6172"/>
                  <a:gd name="T71" fmla="*/ 7310 h 2358"/>
                  <a:gd name="T72" fmla="+- 0 5884 4148"/>
                  <a:gd name="T73" fmla="*/ T72 w 2201"/>
                  <a:gd name="T74" fmla="+- 0 7223 6172"/>
                  <a:gd name="T75" fmla="*/ 7223 h 2358"/>
                  <a:gd name="T76" fmla="+- 0 5769 4148"/>
                  <a:gd name="T77" fmla="*/ T76 w 2201"/>
                  <a:gd name="T78" fmla="+- 0 7160 6172"/>
                  <a:gd name="T79" fmla="*/ 7160 h 2358"/>
                  <a:gd name="T80" fmla="+- 0 4886 4148"/>
                  <a:gd name="T81" fmla="*/ T80 w 2201"/>
                  <a:gd name="T82" fmla="+- 0 7159 6172"/>
                  <a:gd name="T83" fmla="*/ 7159 h 2358"/>
                  <a:gd name="T84" fmla="+- 0 4719 4148"/>
                  <a:gd name="T85" fmla="*/ T84 w 2201"/>
                  <a:gd name="T86" fmla="+- 0 7122 6172"/>
                  <a:gd name="T87" fmla="*/ 7122 h 2358"/>
                  <a:gd name="T88" fmla="+- 0 4558 4148"/>
                  <a:gd name="T89" fmla="*/ T88 w 2201"/>
                  <a:gd name="T90" fmla="+- 0 7010 6172"/>
                  <a:gd name="T91" fmla="*/ 7010 h 2358"/>
                  <a:gd name="T92" fmla="+- 0 4468 4148"/>
                  <a:gd name="T93" fmla="*/ T92 w 2201"/>
                  <a:gd name="T94" fmla="+- 0 6894 6172"/>
                  <a:gd name="T95" fmla="*/ 6894 h 2358"/>
                  <a:gd name="T96" fmla="+- 0 4422 4148"/>
                  <a:gd name="T97" fmla="*/ T96 w 2201"/>
                  <a:gd name="T98" fmla="+- 0 6772 6172"/>
                  <a:gd name="T99" fmla="*/ 6772 h 2358"/>
                  <a:gd name="T100" fmla="+- 0 4421 4148"/>
                  <a:gd name="T101" fmla="*/ T100 w 2201"/>
                  <a:gd name="T102" fmla="+- 0 6682 6172"/>
                  <a:gd name="T103" fmla="*/ 6682 h 2358"/>
                  <a:gd name="T104" fmla="+- 0 4475 4148"/>
                  <a:gd name="T105" fmla="*/ T104 w 2201"/>
                  <a:gd name="T106" fmla="+- 0 6566 6172"/>
                  <a:gd name="T107" fmla="*/ 6566 h 2358"/>
                  <a:gd name="T108" fmla="+- 0 4589 4148"/>
                  <a:gd name="T109" fmla="*/ T108 w 2201"/>
                  <a:gd name="T110" fmla="+- 0 6473 6172"/>
                  <a:gd name="T111" fmla="*/ 6473 h 2358"/>
                  <a:gd name="T112" fmla="+- 0 4716 4148"/>
                  <a:gd name="T113" fmla="*/ T112 w 2201"/>
                  <a:gd name="T114" fmla="+- 0 6433 6172"/>
                  <a:gd name="T115" fmla="*/ 6433 h 2358"/>
                  <a:gd name="T116" fmla="+- 0 4868 4148"/>
                  <a:gd name="T117" fmla="*/ T116 w 2201"/>
                  <a:gd name="T118" fmla="+- 0 6418 6172"/>
                  <a:gd name="T119" fmla="*/ 6418 h 2358"/>
                  <a:gd name="T120" fmla="+- 0 4895 4148"/>
                  <a:gd name="T121" fmla="*/ T120 w 2201"/>
                  <a:gd name="T122" fmla="+- 0 6412 6172"/>
                  <a:gd name="T123" fmla="*/ 6412 h 2358"/>
                  <a:gd name="T124" fmla="+- 0 4907 4148"/>
                  <a:gd name="T125" fmla="*/ T124 w 2201"/>
                  <a:gd name="T126" fmla="+- 0 6402 6172"/>
                  <a:gd name="T127" fmla="*/ 6402 h 2358"/>
                  <a:gd name="T128" fmla="+- 0 4907 4148"/>
                  <a:gd name="T129" fmla="*/ T128 w 2201"/>
                  <a:gd name="T130" fmla="+- 0 6387 6172"/>
                  <a:gd name="T131" fmla="*/ 6387 h 2358"/>
                  <a:gd name="T132" fmla="+- 0 4903 4148"/>
                  <a:gd name="T133" fmla="*/ T132 w 2201"/>
                  <a:gd name="T134" fmla="+- 0 6371 6172"/>
                  <a:gd name="T135" fmla="*/ 6371 h 2358"/>
                  <a:gd name="T136" fmla="+- 0 4888 4148"/>
                  <a:gd name="T137" fmla="*/ T136 w 2201"/>
                  <a:gd name="T138" fmla="+- 0 6350 6172"/>
                  <a:gd name="T139" fmla="*/ 6350 h 2358"/>
                  <a:gd name="T140" fmla="+- 0 4793 4148"/>
                  <a:gd name="T141" fmla="*/ T140 w 2201"/>
                  <a:gd name="T142" fmla="+- 0 6246 6172"/>
                  <a:gd name="T143" fmla="*/ 6246 h 2358"/>
                  <a:gd name="T144" fmla="+- 0 4696 4148"/>
                  <a:gd name="T145" fmla="*/ T144 w 2201"/>
                  <a:gd name="T146" fmla="+- 0 6178 6172"/>
                  <a:gd name="T147" fmla="*/ 6178 h 2358"/>
                  <a:gd name="T148" fmla="+- 0 4666 4148"/>
                  <a:gd name="T149" fmla="*/ T148 w 2201"/>
                  <a:gd name="T150" fmla="+- 0 6172 6172"/>
                  <a:gd name="T151" fmla="*/ 6172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</a:cxnLst>
                <a:rect l="0" t="0" r="r" b="b"/>
                <a:pathLst>
                  <a:path w="2201" h="2358">
                    <a:moveTo>
                      <a:pt x="518" y="0"/>
                    </a:moveTo>
                    <a:lnTo>
                      <a:pt x="456" y="3"/>
                    </a:lnTo>
                    <a:lnTo>
                      <a:pt x="377" y="20"/>
                    </a:lnTo>
                    <a:lnTo>
                      <a:pt x="294" y="50"/>
                    </a:lnTo>
                    <a:lnTo>
                      <a:pt x="240" y="77"/>
                    </a:lnTo>
                    <a:lnTo>
                      <a:pt x="190" y="111"/>
                    </a:lnTo>
                    <a:lnTo>
                      <a:pt x="108" y="193"/>
                    </a:lnTo>
                    <a:lnTo>
                      <a:pt x="48" y="284"/>
                    </a:lnTo>
                    <a:lnTo>
                      <a:pt x="12" y="387"/>
                    </a:lnTo>
                    <a:lnTo>
                      <a:pt x="0" y="496"/>
                    </a:lnTo>
                    <a:lnTo>
                      <a:pt x="4" y="553"/>
                    </a:lnTo>
                    <a:lnTo>
                      <a:pt x="29" y="669"/>
                    </a:lnTo>
                    <a:lnTo>
                      <a:pt x="51" y="728"/>
                    </a:lnTo>
                    <a:lnTo>
                      <a:pt x="80" y="788"/>
                    </a:lnTo>
                    <a:lnTo>
                      <a:pt x="117" y="849"/>
                    </a:lnTo>
                    <a:lnTo>
                      <a:pt x="159" y="910"/>
                    </a:lnTo>
                    <a:lnTo>
                      <a:pt x="209" y="971"/>
                    </a:lnTo>
                    <a:lnTo>
                      <a:pt x="265" y="1030"/>
                    </a:lnTo>
                    <a:lnTo>
                      <a:pt x="323" y="1085"/>
                    </a:lnTo>
                    <a:lnTo>
                      <a:pt x="379" y="1132"/>
                    </a:lnTo>
                    <a:lnTo>
                      <a:pt x="435" y="1171"/>
                    </a:lnTo>
                    <a:lnTo>
                      <a:pt x="489" y="1204"/>
                    </a:lnTo>
                    <a:lnTo>
                      <a:pt x="542" y="1231"/>
                    </a:lnTo>
                    <a:lnTo>
                      <a:pt x="647" y="1272"/>
                    </a:lnTo>
                    <a:lnTo>
                      <a:pt x="748" y="1295"/>
                    </a:lnTo>
                    <a:lnTo>
                      <a:pt x="847" y="1304"/>
                    </a:lnTo>
                    <a:lnTo>
                      <a:pt x="896" y="1303"/>
                    </a:lnTo>
                    <a:lnTo>
                      <a:pt x="990" y="1296"/>
                    </a:lnTo>
                    <a:lnTo>
                      <a:pt x="1081" y="1282"/>
                    </a:lnTo>
                    <a:lnTo>
                      <a:pt x="1260" y="1251"/>
                    </a:lnTo>
                    <a:lnTo>
                      <a:pt x="1303" y="1246"/>
                    </a:lnTo>
                    <a:lnTo>
                      <a:pt x="1346" y="1242"/>
                    </a:lnTo>
                    <a:lnTo>
                      <a:pt x="1388" y="1240"/>
                    </a:lnTo>
                    <a:lnTo>
                      <a:pt x="1950" y="1240"/>
                    </a:lnTo>
                    <a:lnTo>
                      <a:pt x="1903" y="1191"/>
                    </a:lnTo>
                    <a:lnTo>
                      <a:pt x="1847" y="1138"/>
                    </a:lnTo>
                    <a:lnTo>
                      <a:pt x="1791" y="1091"/>
                    </a:lnTo>
                    <a:lnTo>
                      <a:pt x="1736" y="1051"/>
                    </a:lnTo>
                    <a:lnTo>
                      <a:pt x="1682" y="1018"/>
                    </a:lnTo>
                    <a:lnTo>
                      <a:pt x="1621" y="988"/>
                    </a:lnTo>
                    <a:lnTo>
                      <a:pt x="780" y="988"/>
                    </a:lnTo>
                    <a:lnTo>
                      <a:pt x="738" y="987"/>
                    </a:lnTo>
                    <a:lnTo>
                      <a:pt x="654" y="976"/>
                    </a:lnTo>
                    <a:lnTo>
                      <a:pt x="571" y="950"/>
                    </a:lnTo>
                    <a:lnTo>
                      <a:pt x="490" y="905"/>
                    </a:lnTo>
                    <a:lnTo>
                      <a:pt x="410" y="838"/>
                    </a:lnTo>
                    <a:lnTo>
                      <a:pt x="360" y="781"/>
                    </a:lnTo>
                    <a:lnTo>
                      <a:pt x="320" y="722"/>
                    </a:lnTo>
                    <a:lnTo>
                      <a:pt x="291" y="661"/>
                    </a:lnTo>
                    <a:lnTo>
                      <a:pt x="274" y="600"/>
                    </a:lnTo>
                    <a:lnTo>
                      <a:pt x="270" y="540"/>
                    </a:lnTo>
                    <a:lnTo>
                      <a:pt x="273" y="510"/>
                    </a:lnTo>
                    <a:lnTo>
                      <a:pt x="292" y="450"/>
                    </a:lnTo>
                    <a:lnTo>
                      <a:pt x="327" y="394"/>
                    </a:lnTo>
                    <a:lnTo>
                      <a:pt x="379" y="341"/>
                    </a:lnTo>
                    <a:lnTo>
                      <a:pt x="441" y="301"/>
                    </a:lnTo>
                    <a:lnTo>
                      <a:pt x="506" y="276"/>
                    </a:lnTo>
                    <a:lnTo>
                      <a:pt x="568" y="261"/>
                    </a:lnTo>
                    <a:lnTo>
                      <a:pt x="653" y="251"/>
                    </a:lnTo>
                    <a:lnTo>
                      <a:pt x="720" y="246"/>
                    </a:lnTo>
                    <a:lnTo>
                      <a:pt x="735" y="243"/>
                    </a:lnTo>
                    <a:lnTo>
                      <a:pt x="747" y="240"/>
                    </a:lnTo>
                    <a:lnTo>
                      <a:pt x="754" y="235"/>
                    </a:lnTo>
                    <a:lnTo>
                      <a:pt x="759" y="230"/>
                    </a:lnTo>
                    <a:lnTo>
                      <a:pt x="760" y="223"/>
                    </a:lnTo>
                    <a:lnTo>
                      <a:pt x="759" y="215"/>
                    </a:lnTo>
                    <a:lnTo>
                      <a:pt x="758" y="208"/>
                    </a:lnTo>
                    <a:lnTo>
                      <a:pt x="755" y="199"/>
                    </a:lnTo>
                    <a:lnTo>
                      <a:pt x="746" y="187"/>
                    </a:lnTo>
                    <a:lnTo>
                      <a:pt x="740" y="178"/>
                    </a:lnTo>
                    <a:lnTo>
                      <a:pt x="696" y="125"/>
                    </a:lnTo>
                    <a:lnTo>
                      <a:pt x="645" y="74"/>
                    </a:lnTo>
                    <a:lnTo>
                      <a:pt x="591" y="27"/>
                    </a:lnTo>
                    <a:lnTo>
                      <a:pt x="548" y="6"/>
                    </a:lnTo>
                    <a:lnTo>
                      <a:pt x="532" y="1"/>
                    </a:lnTo>
                    <a:lnTo>
                      <a:pt x="518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2" name="Freeform 2500"/>
              <p:cNvSpPr>
                <a:spLocks/>
              </p:cNvSpPr>
              <p:nvPr/>
            </p:nvSpPr>
            <p:spPr bwMode="auto">
              <a:xfrm>
                <a:off x="4148" y="6172"/>
                <a:ext cx="2201" cy="2358"/>
              </a:xfrm>
              <a:custGeom>
                <a:avLst/>
                <a:gdLst>
                  <a:gd name="T0" fmla="+- 0 5472 4148"/>
                  <a:gd name="T1" fmla="*/ T0 w 2201"/>
                  <a:gd name="T2" fmla="+- 0 7095 6172"/>
                  <a:gd name="T3" fmla="*/ 7095 h 2358"/>
                  <a:gd name="T4" fmla="+- 0 5375 4148"/>
                  <a:gd name="T5" fmla="*/ T4 w 2201"/>
                  <a:gd name="T6" fmla="+- 0 7100 6172"/>
                  <a:gd name="T7" fmla="*/ 7100 h 2358"/>
                  <a:gd name="T8" fmla="+- 0 5282 4148"/>
                  <a:gd name="T9" fmla="*/ T8 w 2201"/>
                  <a:gd name="T10" fmla="+- 0 7111 6172"/>
                  <a:gd name="T11" fmla="*/ 7111 h 2358"/>
                  <a:gd name="T12" fmla="+- 0 5102 4148"/>
                  <a:gd name="T13" fmla="*/ T12 w 2201"/>
                  <a:gd name="T14" fmla="+- 0 7142 6172"/>
                  <a:gd name="T15" fmla="*/ 7142 h 2358"/>
                  <a:gd name="T16" fmla="+- 0 5058 4148"/>
                  <a:gd name="T17" fmla="*/ T16 w 2201"/>
                  <a:gd name="T18" fmla="+- 0 7149 6172"/>
                  <a:gd name="T19" fmla="*/ 7149 h 2358"/>
                  <a:gd name="T20" fmla="+- 0 5014 4148"/>
                  <a:gd name="T21" fmla="*/ T20 w 2201"/>
                  <a:gd name="T22" fmla="+- 0 7155 6172"/>
                  <a:gd name="T23" fmla="*/ 7155 h 2358"/>
                  <a:gd name="T24" fmla="+- 0 4971 4148"/>
                  <a:gd name="T25" fmla="*/ T24 w 2201"/>
                  <a:gd name="T26" fmla="+- 0 7159 6172"/>
                  <a:gd name="T27" fmla="*/ 7159 h 2358"/>
                  <a:gd name="T28" fmla="+- 0 4928 4148"/>
                  <a:gd name="T29" fmla="*/ T28 w 2201"/>
                  <a:gd name="T30" fmla="+- 0 7160 6172"/>
                  <a:gd name="T31" fmla="*/ 7160 h 2358"/>
                  <a:gd name="T32" fmla="+- 0 5769 4148"/>
                  <a:gd name="T33" fmla="*/ T32 w 2201"/>
                  <a:gd name="T34" fmla="+- 0 7160 6172"/>
                  <a:gd name="T35" fmla="*/ 7160 h 2358"/>
                  <a:gd name="T36" fmla="+- 0 5672 4148"/>
                  <a:gd name="T37" fmla="*/ T36 w 2201"/>
                  <a:gd name="T38" fmla="+- 0 7124 6172"/>
                  <a:gd name="T39" fmla="*/ 7124 h 2358"/>
                  <a:gd name="T40" fmla="+- 0 5571 4148"/>
                  <a:gd name="T41" fmla="*/ T40 w 2201"/>
                  <a:gd name="T42" fmla="+- 0 7102 6172"/>
                  <a:gd name="T43" fmla="*/ 7102 h 2358"/>
                  <a:gd name="T44" fmla="+- 0 5521 4148"/>
                  <a:gd name="T45" fmla="*/ T44 w 2201"/>
                  <a:gd name="T46" fmla="+- 0 7097 6172"/>
                  <a:gd name="T47" fmla="*/ 7097 h 2358"/>
                  <a:gd name="T48" fmla="+- 0 5472 4148"/>
                  <a:gd name="T49" fmla="*/ T48 w 2201"/>
                  <a:gd name="T50" fmla="+- 0 7095 6172"/>
                  <a:gd name="T51" fmla="*/ 7095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</a:cxnLst>
                <a:rect l="0" t="0" r="r" b="b"/>
                <a:pathLst>
                  <a:path w="2201" h="2358">
                    <a:moveTo>
                      <a:pt x="1324" y="923"/>
                    </a:moveTo>
                    <a:lnTo>
                      <a:pt x="1227" y="928"/>
                    </a:lnTo>
                    <a:lnTo>
                      <a:pt x="1134" y="939"/>
                    </a:lnTo>
                    <a:lnTo>
                      <a:pt x="954" y="970"/>
                    </a:lnTo>
                    <a:lnTo>
                      <a:pt x="910" y="977"/>
                    </a:lnTo>
                    <a:lnTo>
                      <a:pt x="866" y="983"/>
                    </a:lnTo>
                    <a:lnTo>
                      <a:pt x="823" y="987"/>
                    </a:lnTo>
                    <a:lnTo>
                      <a:pt x="780" y="988"/>
                    </a:lnTo>
                    <a:lnTo>
                      <a:pt x="1621" y="988"/>
                    </a:lnTo>
                    <a:lnTo>
                      <a:pt x="1524" y="952"/>
                    </a:lnTo>
                    <a:lnTo>
                      <a:pt x="1423" y="930"/>
                    </a:lnTo>
                    <a:lnTo>
                      <a:pt x="1373" y="925"/>
                    </a:lnTo>
                    <a:lnTo>
                      <a:pt x="1324" y="923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6" name="Group 2496"/>
            <p:cNvGrpSpPr>
              <a:grpSpLocks/>
            </p:cNvGrpSpPr>
            <p:nvPr/>
          </p:nvGrpSpPr>
          <p:grpSpPr bwMode="auto">
            <a:xfrm>
              <a:off x="4937" y="5606"/>
              <a:ext cx="2510" cy="2010"/>
              <a:chOff x="4937" y="5606"/>
              <a:chExt cx="2510" cy="2010"/>
            </a:xfrm>
          </p:grpSpPr>
          <p:sp>
            <p:nvSpPr>
              <p:cNvPr id="108" name="Freeform 2498"/>
              <p:cNvSpPr>
                <a:spLocks/>
              </p:cNvSpPr>
              <p:nvPr/>
            </p:nvSpPr>
            <p:spPr bwMode="auto">
              <a:xfrm>
                <a:off x="4937" y="5606"/>
                <a:ext cx="2510" cy="2010"/>
              </a:xfrm>
              <a:custGeom>
                <a:avLst/>
                <a:gdLst>
                  <a:gd name="T0" fmla="+- 0 5082 4937"/>
                  <a:gd name="T1" fmla="*/ T0 w 2510"/>
                  <a:gd name="T2" fmla="+- 0 5606 5606"/>
                  <a:gd name="T3" fmla="*/ 5606 h 2010"/>
                  <a:gd name="T4" fmla="+- 0 5027 4937"/>
                  <a:gd name="T5" fmla="*/ T4 w 2510"/>
                  <a:gd name="T6" fmla="+- 0 5632 5606"/>
                  <a:gd name="T7" fmla="*/ 5632 h 2010"/>
                  <a:gd name="T8" fmla="+- 0 4982 4937"/>
                  <a:gd name="T9" fmla="*/ T8 w 2510"/>
                  <a:gd name="T10" fmla="+- 0 5674 5606"/>
                  <a:gd name="T11" fmla="*/ 5674 h 2010"/>
                  <a:gd name="T12" fmla="+- 0 4943 4937"/>
                  <a:gd name="T13" fmla="*/ T12 w 2510"/>
                  <a:gd name="T14" fmla="+- 0 5730 5606"/>
                  <a:gd name="T15" fmla="*/ 5730 h 2010"/>
                  <a:gd name="T16" fmla="+- 0 4937 4937"/>
                  <a:gd name="T17" fmla="*/ T16 w 2510"/>
                  <a:gd name="T18" fmla="+- 0 5751 5606"/>
                  <a:gd name="T19" fmla="*/ 5751 h 2010"/>
                  <a:gd name="T20" fmla="+- 0 4937 4937"/>
                  <a:gd name="T21" fmla="*/ T20 w 2510"/>
                  <a:gd name="T22" fmla="+- 0 5760 5606"/>
                  <a:gd name="T23" fmla="*/ 5760 h 2010"/>
                  <a:gd name="T24" fmla="+- 0 6720 4937"/>
                  <a:gd name="T25" fmla="*/ T24 w 2510"/>
                  <a:gd name="T26" fmla="+- 0 7556 5606"/>
                  <a:gd name="T27" fmla="*/ 7556 h 2010"/>
                  <a:gd name="T28" fmla="+- 0 6774 4937"/>
                  <a:gd name="T29" fmla="*/ T28 w 2510"/>
                  <a:gd name="T30" fmla="+- 0 7599 5606"/>
                  <a:gd name="T31" fmla="*/ 7599 h 2010"/>
                  <a:gd name="T32" fmla="+- 0 6840 4937"/>
                  <a:gd name="T33" fmla="*/ T32 w 2510"/>
                  <a:gd name="T34" fmla="+- 0 7616 5606"/>
                  <a:gd name="T35" fmla="*/ 7616 h 2010"/>
                  <a:gd name="T36" fmla="+- 0 6858 4937"/>
                  <a:gd name="T37" fmla="*/ T36 w 2510"/>
                  <a:gd name="T38" fmla="+- 0 7613 5606"/>
                  <a:gd name="T39" fmla="*/ 7613 h 2010"/>
                  <a:gd name="T40" fmla="+- 0 6873 4937"/>
                  <a:gd name="T41" fmla="*/ T40 w 2510"/>
                  <a:gd name="T42" fmla="+- 0 7607 5606"/>
                  <a:gd name="T43" fmla="*/ 7607 h 2010"/>
                  <a:gd name="T44" fmla="+- 0 6885 4937"/>
                  <a:gd name="T45" fmla="*/ T44 w 2510"/>
                  <a:gd name="T46" fmla="+- 0 7597 5606"/>
                  <a:gd name="T47" fmla="*/ 7597 h 2010"/>
                  <a:gd name="T48" fmla="+- 0 7209 4937"/>
                  <a:gd name="T49" fmla="*/ T48 w 2510"/>
                  <a:gd name="T50" fmla="+- 0 7273 5606"/>
                  <a:gd name="T51" fmla="*/ 7273 h 2010"/>
                  <a:gd name="T52" fmla="+- 0 6770 4937"/>
                  <a:gd name="T53" fmla="*/ T52 w 2510"/>
                  <a:gd name="T54" fmla="+- 0 7273 5606"/>
                  <a:gd name="T55" fmla="*/ 7273 h 2010"/>
                  <a:gd name="T56" fmla="+- 0 5116 4937"/>
                  <a:gd name="T57" fmla="*/ T56 w 2510"/>
                  <a:gd name="T58" fmla="+- 0 5619 5606"/>
                  <a:gd name="T59" fmla="*/ 5619 h 2010"/>
                  <a:gd name="T60" fmla="+- 0 5107 4937"/>
                  <a:gd name="T61" fmla="*/ T60 w 2510"/>
                  <a:gd name="T62" fmla="+- 0 5613 5606"/>
                  <a:gd name="T63" fmla="*/ 5613 h 2010"/>
                  <a:gd name="T64" fmla="+- 0 5090 4937"/>
                  <a:gd name="T65" fmla="*/ T64 w 2510"/>
                  <a:gd name="T66" fmla="+- 0 5607 5606"/>
                  <a:gd name="T67" fmla="*/ 5607 h 2010"/>
                  <a:gd name="T68" fmla="+- 0 5082 4937"/>
                  <a:gd name="T69" fmla="*/ T68 w 2510"/>
                  <a:gd name="T70" fmla="+- 0 5606 5606"/>
                  <a:gd name="T71" fmla="*/ 5606 h 20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</a:cxnLst>
                <a:rect l="0" t="0" r="r" b="b"/>
                <a:pathLst>
                  <a:path w="2510" h="2010">
                    <a:moveTo>
                      <a:pt x="145" y="0"/>
                    </a:moveTo>
                    <a:lnTo>
                      <a:pt x="90" y="26"/>
                    </a:lnTo>
                    <a:lnTo>
                      <a:pt x="45" y="68"/>
                    </a:lnTo>
                    <a:lnTo>
                      <a:pt x="6" y="124"/>
                    </a:lnTo>
                    <a:lnTo>
                      <a:pt x="0" y="145"/>
                    </a:lnTo>
                    <a:lnTo>
                      <a:pt x="0" y="154"/>
                    </a:lnTo>
                    <a:lnTo>
                      <a:pt x="1783" y="1950"/>
                    </a:lnTo>
                    <a:lnTo>
                      <a:pt x="1837" y="1993"/>
                    </a:lnTo>
                    <a:lnTo>
                      <a:pt x="1903" y="2010"/>
                    </a:lnTo>
                    <a:lnTo>
                      <a:pt x="1921" y="2007"/>
                    </a:lnTo>
                    <a:lnTo>
                      <a:pt x="1936" y="2001"/>
                    </a:lnTo>
                    <a:lnTo>
                      <a:pt x="1948" y="1991"/>
                    </a:lnTo>
                    <a:lnTo>
                      <a:pt x="2272" y="1667"/>
                    </a:lnTo>
                    <a:lnTo>
                      <a:pt x="1833" y="1667"/>
                    </a:lnTo>
                    <a:lnTo>
                      <a:pt x="179" y="13"/>
                    </a:lnTo>
                    <a:lnTo>
                      <a:pt x="170" y="7"/>
                    </a:lnTo>
                    <a:lnTo>
                      <a:pt x="153" y="1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09" name="Freeform 2497"/>
              <p:cNvSpPr>
                <a:spLocks/>
              </p:cNvSpPr>
              <p:nvPr/>
            </p:nvSpPr>
            <p:spPr bwMode="auto">
              <a:xfrm>
                <a:off x="4937" y="5606"/>
                <a:ext cx="2510" cy="2010"/>
              </a:xfrm>
              <a:custGeom>
                <a:avLst/>
                <a:gdLst>
                  <a:gd name="T0" fmla="+- 0 7240 4937"/>
                  <a:gd name="T1" fmla="*/ T0 w 2510"/>
                  <a:gd name="T2" fmla="+- 0 6815 5606"/>
                  <a:gd name="T3" fmla="*/ 6815 h 2010"/>
                  <a:gd name="T4" fmla="+- 0 7231 4937"/>
                  <a:gd name="T5" fmla="*/ T4 w 2510"/>
                  <a:gd name="T6" fmla="+- 0 6815 5606"/>
                  <a:gd name="T7" fmla="*/ 6815 h 2010"/>
                  <a:gd name="T8" fmla="+- 0 7225 4937"/>
                  <a:gd name="T9" fmla="*/ T8 w 2510"/>
                  <a:gd name="T10" fmla="+- 0 6819 5606"/>
                  <a:gd name="T11" fmla="*/ 6819 h 2010"/>
                  <a:gd name="T12" fmla="+- 0 6770 4937"/>
                  <a:gd name="T13" fmla="*/ T12 w 2510"/>
                  <a:gd name="T14" fmla="+- 0 7273 5606"/>
                  <a:gd name="T15" fmla="*/ 7273 h 2010"/>
                  <a:gd name="T16" fmla="+- 0 7209 4937"/>
                  <a:gd name="T17" fmla="*/ T16 w 2510"/>
                  <a:gd name="T18" fmla="+- 0 7273 5606"/>
                  <a:gd name="T19" fmla="*/ 7273 h 2010"/>
                  <a:gd name="T20" fmla="+- 0 7444 4937"/>
                  <a:gd name="T21" fmla="*/ T20 w 2510"/>
                  <a:gd name="T22" fmla="+- 0 7038 5606"/>
                  <a:gd name="T23" fmla="*/ 7038 h 2010"/>
                  <a:gd name="T24" fmla="+- 0 7446 4937"/>
                  <a:gd name="T25" fmla="*/ T24 w 2510"/>
                  <a:gd name="T26" fmla="+- 0 7030 5606"/>
                  <a:gd name="T27" fmla="*/ 7030 h 2010"/>
                  <a:gd name="T28" fmla="+- 0 7447 4937"/>
                  <a:gd name="T29" fmla="*/ T28 w 2510"/>
                  <a:gd name="T30" fmla="+- 0 7021 5606"/>
                  <a:gd name="T31" fmla="*/ 7021 h 2010"/>
                  <a:gd name="T32" fmla="+- 0 7446 4937"/>
                  <a:gd name="T33" fmla="*/ T32 w 2510"/>
                  <a:gd name="T34" fmla="+- 0 7013 5606"/>
                  <a:gd name="T35" fmla="*/ 7013 h 2010"/>
                  <a:gd name="T36" fmla="+- 0 7408 4937"/>
                  <a:gd name="T37" fmla="*/ T36 w 2510"/>
                  <a:gd name="T38" fmla="+- 0 6950 5606"/>
                  <a:gd name="T39" fmla="*/ 6950 h 2010"/>
                  <a:gd name="T40" fmla="+- 0 7362 4937"/>
                  <a:gd name="T41" fmla="*/ T40 w 2510"/>
                  <a:gd name="T42" fmla="+- 0 6900 5606"/>
                  <a:gd name="T43" fmla="*/ 6900 h 2010"/>
                  <a:gd name="T44" fmla="+- 0 7310 4937"/>
                  <a:gd name="T45" fmla="*/ T44 w 2510"/>
                  <a:gd name="T46" fmla="+- 0 6852 5606"/>
                  <a:gd name="T47" fmla="*/ 6852 h 2010"/>
                  <a:gd name="T48" fmla="+- 0 7249 4937"/>
                  <a:gd name="T49" fmla="*/ T48 w 2510"/>
                  <a:gd name="T50" fmla="+- 0 6816 5606"/>
                  <a:gd name="T51" fmla="*/ 6816 h 2010"/>
                  <a:gd name="T52" fmla="+- 0 7240 4937"/>
                  <a:gd name="T53" fmla="*/ T52 w 2510"/>
                  <a:gd name="T54" fmla="+- 0 6815 5606"/>
                  <a:gd name="T55" fmla="*/ 6815 h 20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</a:cxnLst>
                <a:rect l="0" t="0" r="r" b="b"/>
                <a:pathLst>
                  <a:path w="2510" h="2010">
                    <a:moveTo>
                      <a:pt x="2303" y="1209"/>
                    </a:moveTo>
                    <a:lnTo>
                      <a:pt x="2294" y="1209"/>
                    </a:lnTo>
                    <a:lnTo>
                      <a:pt x="2288" y="1213"/>
                    </a:lnTo>
                    <a:lnTo>
                      <a:pt x="1833" y="1667"/>
                    </a:lnTo>
                    <a:lnTo>
                      <a:pt x="2272" y="1667"/>
                    </a:lnTo>
                    <a:lnTo>
                      <a:pt x="2507" y="1432"/>
                    </a:lnTo>
                    <a:lnTo>
                      <a:pt x="2509" y="1424"/>
                    </a:lnTo>
                    <a:lnTo>
                      <a:pt x="2510" y="1415"/>
                    </a:lnTo>
                    <a:lnTo>
                      <a:pt x="2509" y="1407"/>
                    </a:lnTo>
                    <a:lnTo>
                      <a:pt x="2471" y="1344"/>
                    </a:lnTo>
                    <a:lnTo>
                      <a:pt x="2425" y="1294"/>
                    </a:lnTo>
                    <a:lnTo>
                      <a:pt x="2373" y="1246"/>
                    </a:lnTo>
                    <a:lnTo>
                      <a:pt x="2312" y="1210"/>
                    </a:lnTo>
                    <a:lnTo>
                      <a:pt x="2303" y="1209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7" name="Group 2492"/>
            <p:cNvGrpSpPr>
              <a:grpSpLocks/>
            </p:cNvGrpSpPr>
            <p:nvPr/>
          </p:nvGrpSpPr>
          <p:grpSpPr bwMode="auto">
            <a:xfrm>
              <a:off x="6072" y="4430"/>
              <a:ext cx="2516" cy="2514"/>
              <a:chOff x="6072" y="4430"/>
              <a:chExt cx="2516" cy="2514"/>
            </a:xfrm>
          </p:grpSpPr>
          <p:sp>
            <p:nvSpPr>
              <p:cNvPr id="105" name="Freeform 2495"/>
              <p:cNvSpPr>
                <a:spLocks/>
              </p:cNvSpPr>
              <p:nvPr/>
            </p:nvSpPr>
            <p:spPr bwMode="auto">
              <a:xfrm>
                <a:off x="6072" y="4430"/>
                <a:ext cx="2516" cy="2514"/>
              </a:xfrm>
              <a:custGeom>
                <a:avLst/>
                <a:gdLst>
                  <a:gd name="T0" fmla="+- 0 6264 6072"/>
                  <a:gd name="T1" fmla="*/ T0 w 2516"/>
                  <a:gd name="T2" fmla="+- 0 4430 4430"/>
                  <a:gd name="T3" fmla="*/ 4430 h 2514"/>
                  <a:gd name="T4" fmla="+- 0 6199 6072"/>
                  <a:gd name="T5" fmla="*/ T4 w 2516"/>
                  <a:gd name="T6" fmla="+- 0 4460 4430"/>
                  <a:gd name="T7" fmla="*/ 4460 h 2514"/>
                  <a:gd name="T8" fmla="+- 0 6132 6072"/>
                  <a:gd name="T9" fmla="*/ T8 w 2516"/>
                  <a:gd name="T10" fmla="+- 0 4523 4430"/>
                  <a:gd name="T11" fmla="*/ 4523 h 2514"/>
                  <a:gd name="T12" fmla="+- 0 6092 6072"/>
                  <a:gd name="T13" fmla="*/ T12 w 2516"/>
                  <a:gd name="T14" fmla="+- 0 4569 4430"/>
                  <a:gd name="T15" fmla="*/ 4569 h 2514"/>
                  <a:gd name="T16" fmla="+- 0 6072 6072"/>
                  <a:gd name="T17" fmla="*/ T16 w 2516"/>
                  <a:gd name="T18" fmla="+- 0 4622 4430"/>
                  <a:gd name="T19" fmla="*/ 4622 h 2514"/>
                  <a:gd name="T20" fmla="+- 0 6076 6072"/>
                  <a:gd name="T21" fmla="*/ T20 w 2516"/>
                  <a:gd name="T22" fmla="+- 0 4633 4430"/>
                  <a:gd name="T23" fmla="*/ 4633 h 2514"/>
                  <a:gd name="T24" fmla="+- 0 6078 6072"/>
                  <a:gd name="T25" fmla="*/ T24 w 2516"/>
                  <a:gd name="T26" fmla="+- 0 4642 4430"/>
                  <a:gd name="T27" fmla="*/ 4642 h 2514"/>
                  <a:gd name="T28" fmla="+- 0 6082 6072"/>
                  <a:gd name="T29" fmla="*/ T28 w 2516"/>
                  <a:gd name="T30" fmla="+- 0 4651 4430"/>
                  <a:gd name="T31" fmla="*/ 4651 h 2514"/>
                  <a:gd name="T32" fmla="+- 0 6086 6072"/>
                  <a:gd name="T33" fmla="*/ T32 w 2516"/>
                  <a:gd name="T34" fmla="+- 0 4660 4430"/>
                  <a:gd name="T35" fmla="*/ 4660 h 2514"/>
                  <a:gd name="T36" fmla="+- 0 6092 6072"/>
                  <a:gd name="T37" fmla="*/ T36 w 2516"/>
                  <a:gd name="T38" fmla="+- 0 4670 4430"/>
                  <a:gd name="T39" fmla="*/ 4670 h 2514"/>
                  <a:gd name="T40" fmla="+- 0 6261 6072"/>
                  <a:gd name="T41" fmla="*/ T40 w 2516"/>
                  <a:gd name="T42" fmla="+- 0 4943 4430"/>
                  <a:gd name="T43" fmla="*/ 4943 h 2514"/>
                  <a:gd name="T44" fmla="+- 0 6788 6072"/>
                  <a:gd name="T45" fmla="*/ T44 w 2516"/>
                  <a:gd name="T46" fmla="+- 0 5799 4430"/>
                  <a:gd name="T47" fmla="*/ 5799 h 2514"/>
                  <a:gd name="T48" fmla="+- 0 6876 6072"/>
                  <a:gd name="T49" fmla="*/ T48 w 2516"/>
                  <a:gd name="T50" fmla="+- 0 5942 4430"/>
                  <a:gd name="T51" fmla="*/ 5942 h 2514"/>
                  <a:gd name="T52" fmla="+- 0 7018 6072"/>
                  <a:gd name="T53" fmla="*/ T52 w 2516"/>
                  <a:gd name="T54" fmla="+- 0 6175 4430"/>
                  <a:gd name="T55" fmla="*/ 6175 h 2514"/>
                  <a:gd name="T56" fmla="+- 0 7441 6072"/>
                  <a:gd name="T57" fmla="*/ T56 w 2516"/>
                  <a:gd name="T58" fmla="+- 0 6859 4430"/>
                  <a:gd name="T59" fmla="*/ 6859 h 2514"/>
                  <a:gd name="T60" fmla="+- 0 7485 6072"/>
                  <a:gd name="T61" fmla="*/ T60 w 2516"/>
                  <a:gd name="T62" fmla="+- 0 6918 4430"/>
                  <a:gd name="T63" fmla="*/ 6918 h 2514"/>
                  <a:gd name="T64" fmla="+- 0 7531 6072"/>
                  <a:gd name="T65" fmla="*/ T64 w 2516"/>
                  <a:gd name="T66" fmla="+- 0 6943 4430"/>
                  <a:gd name="T67" fmla="*/ 6943 h 2514"/>
                  <a:gd name="T68" fmla="+- 0 7541 6072"/>
                  <a:gd name="T69" fmla="*/ T68 w 2516"/>
                  <a:gd name="T70" fmla="+- 0 6942 4430"/>
                  <a:gd name="T71" fmla="*/ 6942 h 2514"/>
                  <a:gd name="T72" fmla="+- 0 7597 6072"/>
                  <a:gd name="T73" fmla="*/ T72 w 2516"/>
                  <a:gd name="T74" fmla="+- 0 6902 4430"/>
                  <a:gd name="T75" fmla="*/ 6902 h 2514"/>
                  <a:gd name="T76" fmla="+- 0 7644 6072"/>
                  <a:gd name="T77" fmla="*/ T76 w 2516"/>
                  <a:gd name="T78" fmla="+- 0 6852 4430"/>
                  <a:gd name="T79" fmla="*/ 6852 h 2514"/>
                  <a:gd name="T80" fmla="+- 0 7668 6072"/>
                  <a:gd name="T81" fmla="*/ T80 w 2516"/>
                  <a:gd name="T82" fmla="+- 0 6806 4430"/>
                  <a:gd name="T83" fmla="*/ 6806 h 2514"/>
                  <a:gd name="T84" fmla="+- 0 7669 6072"/>
                  <a:gd name="T85" fmla="*/ T84 w 2516"/>
                  <a:gd name="T86" fmla="+- 0 6795 4430"/>
                  <a:gd name="T87" fmla="*/ 6795 h 2514"/>
                  <a:gd name="T88" fmla="+- 0 7670 6072"/>
                  <a:gd name="T89" fmla="*/ T88 w 2516"/>
                  <a:gd name="T90" fmla="+- 0 6786 4430"/>
                  <a:gd name="T91" fmla="*/ 6786 h 2514"/>
                  <a:gd name="T92" fmla="+- 0 7665 6072"/>
                  <a:gd name="T93" fmla="*/ T92 w 2516"/>
                  <a:gd name="T94" fmla="+- 0 6776 4430"/>
                  <a:gd name="T95" fmla="*/ 6776 h 2514"/>
                  <a:gd name="T96" fmla="+- 0 7662 6072"/>
                  <a:gd name="T97" fmla="*/ T96 w 2516"/>
                  <a:gd name="T98" fmla="+- 0 6767 4430"/>
                  <a:gd name="T99" fmla="*/ 6767 h 2514"/>
                  <a:gd name="T100" fmla="+- 0 7658 6072"/>
                  <a:gd name="T101" fmla="*/ T100 w 2516"/>
                  <a:gd name="T102" fmla="+- 0 6757 4430"/>
                  <a:gd name="T103" fmla="*/ 6757 h 2514"/>
                  <a:gd name="T104" fmla="+- 0 7651 6072"/>
                  <a:gd name="T105" fmla="*/ T104 w 2516"/>
                  <a:gd name="T106" fmla="+- 0 6746 4430"/>
                  <a:gd name="T107" fmla="*/ 6746 h 2514"/>
                  <a:gd name="T108" fmla="+- 0 7340 6072"/>
                  <a:gd name="T109" fmla="*/ T108 w 2516"/>
                  <a:gd name="T110" fmla="+- 0 6255 4430"/>
                  <a:gd name="T111" fmla="*/ 6255 h 2514"/>
                  <a:gd name="T112" fmla="+- 0 7296 6072"/>
                  <a:gd name="T113" fmla="*/ T112 w 2516"/>
                  <a:gd name="T114" fmla="+- 0 6186 4430"/>
                  <a:gd name="T115" fmla="*/ 6186 h 2514"/>
                  <a:gd name="T116" fmla="+- 0 7539 6072"/>
                  <a:gd name="T117" fmla="*/ T116 w 2516"/>
                  <a:gd name="T118" fmla="+- 0 5942 4430"/>
                  <a:gd name="T119" fmla="*/ 5942 h 2514"/>
                  <a:gd name="T120" fmla="+- 0 7136 6072"/>
                  <a:gd name="T121" fmla="*/ T120 w 2516"/>
                  <a:gd name="T122" fmla="+- 0 5942 4430"/>
                  <a:gd name="T123" fmla="*/ 5942 h 2514"/>
                  <a:gd name="T124" fmla="+- 0 6489 6072"/>
                  <a:gd name="T125" fmla="*/ T124 w 2516"/>
                  <a:gd name="T126" fmla="+- 0 4914 4430"/>
                  <a:gd name="T127" fmla="*/ 4914 h 2514"/>
                  <a:gd name="T128" fmla="+- 0 6402 6072"/>
                  <a:gd name="T129" fmla="*/ T128 w 2516"/>
                  <a:gd name="T130" fmla="+- 0 4777 4430"/>
                  <a:gd name="T131" fmla="*/ 4777 h 2514"/>
                  <a:gd name="T132" fmla="+- 0 6403 6072"/>
                  <a:gd name="T133" fmla="*/ T132 w 2516"/>
                  <a:gd name="T134" fmla="+- 0 4776 4430"/>
                  <a:gd name="T135" fmla="*/ 4776 h 2514"/>
                  <a:gd name="T136" fmla="+- 0 6842 6072"/>
                  <a:gd name="T137" fmla="*/ T136 w 2516"/>
                  <a:gd name="T138" fmla="+- 0 4776 4430"/>
                  <a:gd name="T139" fmla="*/ 4776 h 2514"/>
                  <a:gd name="T140" fmla="+- 0 6314 6072"/>
                  <a:gd name="T141" fmla="*/ T140 w 2516"/>
                  <a:gd name="T142" fmla="+- 0 4450 4430"/>
                  <a:gd name="T143" fmla="*/ 4450 h 2514"/>
                  <a:gd name="T144" fmla="+- 0 6305 6072"/>
                  <a:gd name="T145" fmla="*/ T144 w 2516"/>
                  <a:gd name="T146" fmla="+- 0 4444 4430"/>
                  <a:gd name="T147" fmla="*/ 4444 h 2514"/>
                  <a:gd name="T148" fmla="+- 0 6295 6072"/>
                  <a:gd name="T149" fmla="*/ T148 w 2516"/>
                  <a:gd name="T150" fmla="+- 0 4439 4430"/>
                  <a:gd name="T151" fmla="*/ 4439 h 2514"/>
                  <a:gd name="T152" fmla="+- 0 6285 6072"/>
                  <a:gd name="T153" fmla="*/ T152 w 2516"/>
                  <a:gd name="T154" fmla="+- 0 4435 4430"/>
                  <a:gd name="T155" fmla="*/ 4435 h 2514"/>
                  <a:gd name="T156" fmla="+- 0 6276 6072"/>
                  <a:gd name="T157" fmla="*/ T156 w 2516"/>
                  <a:gd name="T158" fmla="+- 0 4433 4430"/>
                  <a:gd name="T159" fmla="*/ 4433 h 2514"/>
                  <a:gd name="T160" fmla="+- 0 6264 6072"/>
                  <a:gd name="T161" fmla="*/ T160 w 2516"/>
                  <a:gd name="T162" fmla="+- 0 4430 4430"/>
                  <a:gd name="T163" fmla="*/ 4430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2516" h="2514">
                    <a:moveTo>
                      <a:pt x="192" y="0"/>
                    </a:moveTo>
                    <a:lnTo>
                      <a:pt x="127" y="30"/>
                    </a:lnTo>
                    <a:lnTo>
                      <a:pt x="60" y="93"/>
                    </a:lnTo>
                    <a:lnTo>
                      <a:pt x="20" y="139"/>
                    </a:lnTo>
                    <a:lnTo>
                      <a:pt x="0" y="192"/>
                    </a:lnTo>
                    <a:lnTo>
                      <a:pt x="4" y="203"/>
                    </a:lnTo>
                    <a:lnTo>
                      <a:pt x="6" y="212"/>
                    </a:lnTo>
                    <a:lnTo>
                      <a:pt x="10" y="221"/>
                    </a:lnTo>
                    <a:lnTo>
                      <a:pt x="14" y="230"/>
                    </a:lnTo>
                    <a:lnTo>
                      <a:pt x="20" y="240"/>
                    </a:lnTo>
                    <a:lnTo>
                      <a:pt x="189" y="513"/>
                    </a:lnTo>
                    <a:lnTo>
                      <a:pt x="716" y="1369"/>
                    </a:lnTo>
                    <a:lnTo>
                      <a:pt x="804" y="1512"/>
                    </a:lnTo>
                    <a:lnTo>
                      <a:pt x="946" y="1745"/>
                    </a:lnTo>
                    <a:lnTo>
                      <a:pt x="1369" y="2429"/>
                    </a:lnTo>
                    <a:lnTo>
                      <a:pt x="1413" y="2488"/>
                    </a:lnTo>
                    <a:lnTo>
                      <a:pt x="1459" y="2513"/>
                    </a:lnTo>
                    <a:lnTo>
                      <a:pt x="1469" y="2512"/>
                    </a:lnTo>
                    <a:lnTo>
                      <a:pt x="1525" y="2472"/>
                    </a:lnTo>
                    <a:lnTo>
                      <a:pt x="1572" y="2422"/>
                    </a:lnTo>
                    <a:lnTo>
                      <a:pt x="1596" y="2376"/>
                    </a:lnTo>
                    <a:lnTo>
                      <a:pt x="1597" y="2365"/>
                    </a:lnTo>
                    <a:lnTo>
                      <a:pt x="1598" y="2356"/>
                    </a:lnTo>
                    <a:lnTo>
                      <a:pt x="1593" y="2346"/>
                    </a:lnTo>
                    <a:lnTo>
                      <a:pt x="1590" y="2337"/>
                    </a:lnTo>
                    <a:lnTo>
                      <a:pt x="1586" y="2327"/>
                    </a:lnTo>
                    <a:lnTo>
                      <a:pt x="1579" y="2316"/>
                    </a:lnTo>
                    <a:lnTo>
                      <a:pt x="1268" y="1825"/>
                    </a:lnTo>
                    <a:lnTo>
                      <a:pt x="1224" y="1756"/>
                    </a:lnTo>
                    <a:lnTo>
                      <a:pt x="1467" y="1512"/>
                    </a:lnTo>
                    <a:lnTo>
                      <a:pt x="1064" y="1512"/>
                    </a:lnTo>
                    <a:lnTo>
                      <a:pt x="417" y="484"/>
                    </a:lnTo>
                    <a:lnTo>
                      <a:pt x="330" y="347"/>
                    </a:lnTo>
                    <a:lnTo>
                      <a:pt x="331" y="346"/>
                    </a:lnTo>
                    <a:lnTo>
                      <a:pt x="770" y="346"/>
                    </a:lnTo>
                    <a:lnTo>
                      <a:pt x="242" y="20"/>
                    </a:lnTo>
                    <a:lnTo>
                      <a:pt x="233" y="14"/>
                    </a:lnTo>
                    <a:lnTo>
                      <a:pt x="223" y="9"/>
                    </a:lnTo>
                    <a:lnTo>
                      <a:pt x="213" y="5"/>
                    </a:lnTo>
                    <a:lnTo>
                      <a:pt x="204" y="3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06" name="Freeform 2494"/>
              <p:cNvSpPr>
                <a:spLocks/>
              </p:cNvSpPr>
              <p:nvPr/>
            </p:nvSpPr>
            <p:spPr bwMode="auto">
              <a:xfrm>
                <a:off x="6072" y="4430"/>
                <a:ext cx="2516" cy="2514"/>
              </a:xfrm>
              <a:custGeom>
                <a:avLst/>
                <a:gdLst>
                  <a:gd name="T0" fmla="+- 0 8287 6072"/>
                  <a:gd name="T1" fmla="*/ T0 w 2516"/>
                  <a:gd name="T2" fmla="+- 0 5665 4430"/>
                  <a:gd name="T3" fmla="*/ 5665 h 2514"/>
                  <a:gd name="T4" fmla="+- 0 7816 6072"/>
                  <a:gd name="T5" fmla="*/ T4 w 2516"/>
                  <a:gd name="T6" fmla="+- 0 5665 4430"/>
                  <a:gd name="T7" fmla="*/ 5665 h 2514"/>
                  <a:gd name="T8" fmla="+- 0 8261 6072"/>
                  <a:gd name="T9" fmla="*/ T8 w 2516"/>
                  <a:gd name="T10" fmla="+- 0 5942 4430"/>
                  <a:gd name="T11" fmla="*/ 5942 h 2514"/>
                  <a:gd name="T12" fmla="+- 0 8387 6072"/>
                  <a:gd name="T13" fmla="*/ T12 w 2516"/>
                  <a:gd name="T14" fmla="+- 0 6022 4430"/>
                  <a:gd name="T15" fmla="*/ 6022 h 2514"/>
                  <a:gd name="T16" fmla="+- 0 8399 6072"/>
                  <a:gd name="T17" fmla="*/ T16 w 2516"/>
                  <a:gd name="T18" fmla="+- 0 6028 4430"/>
                  <a:gd name="T19" fmla="*/ 6028 h 2514"/>
                  <a:gd name="T20" fmla="+- 0 8409 6072"/>
                  <a:gd name="T21" fmla="*/ T20 w 2516"/>
                  <a:gd name="T22" fmla="+- 0 6032 4430"/>
                  <a:gd name="T23" fmla="*/ 6032 h 2514"/>
                  <a:gd name="T24" fmla="+- 0 8427 6072"/>
                  <a:gd name="T25" fmla="*/ T24 w 2516"/>
                  <a:gd name="T26" fmla="+- 0 6038 4430"/>
                  <a:gd name="T27" fmla="*/ 6038 h 2514"/>
                  <a:gd name="T28" fmla="+- 0 8435 6072"/>
                  <a:gd name="T29" fmla="*/ T28 w 2516"/>
                  <a:gd name="T30" fmla="+- 0 6038 4430"/>
                  <a:gd name="T31" fmla="*/ 6038 h 2514"/>
                  <a:gd name="T32" fmla="+- 0 8445 6072"/>
                  <a:gd name="T33" fmla="*/ T32 w 2516"/>
                  <a:gd name="T34" fmla="+- 0 6035 4430"/>
                  <a:gd name="T35" fmla="*/ 6035 h 2514"/>
                  <a:gd name="T36" fmla="+- 0 8453 6072"/>
                  <a:gd name="T37" fmla="*/ T36 w 2516"/>
                  <a:gd name="T38" fmla="+- 0 6033 4430"/>
                  <a:gd name="T39" fmla="*/ 6033 h 2514"/>
                  <a:gd name="T40" fmla="+- 0 8502 6072"/>
                  <a:gd name="T41" fmla="*/ T40 w 2516"/>
                  <a:gd name="T42" fmla="+- 0 5997 4430"/>
                  <a:gd name="T43" fmla="*/ 5997 h 2514"/>
                  <a:gd name="T44" fmla="+- 0 8556 6072"/>
                  <a:gd name="T45" fmla="*/ T44 w 2516"/>
                  <a:gd name="T46" fmla="+- 0 5942 4430"/>
                  <a:gd name="T47" fmla="*/ 5942 h 2514"/>
                  <a:gd name="T48" fmla="+- 0 8587 6072"/>
                  <a:gd name="T49" fmla="*/ T48 w 2516"/>
                  <a:gd name="T50" fmla="+- 0 5890 4430"/>
                  <a:gd name="T51" fmla="*/ 5890 h 2514"/>
                  <a:gd name="T52" fmla="+- 0 8587 6072"/>
                  <a:gd name="T53" fmla="*/ T52 w 2516"/>
                  <a:gd name="T54" fmla="+- 0 5881 4430"/>
                  <a:gd name="T55" fmla="*/ 5881 h 2514"/>
                  <a:gd name="T56" fmla="+- 0 8538 6072"/>
                  <a:gd name="T57" fmla="*/ T56 w 2516"/>
                  <a:gd name="T58" fmla="+- 0 5823 4430"/>
                  <a:gd name="T59" fmla="*/ 5823 h 2514"/>
                  <a:gd name="T60" fmla="+- 0 8503 6072"/>
                  <a:gd name="T61" fmla="*/ T60 w 2516"/>
                  <a:gd name="T62" fmla="+- 0 5799 4430"/>
                  <a:gd name="T63" fmla="*/ 5799 h 2514"/>
                  <a:gd name="T64" fmla="+- 0 8287 6072"/>
                  <a:gd name="T65" fmla="*/ T64 w 2516"/>
                  <a:gd name="T66" fmla="+- 0 5665 4430"/>
                  <a:gd name="T67" fmla="*/ 5665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516" h="2514">
                    <a:moveTo>
                      <a:pt x="2215" y="1235"/>
                    </a:moveTo>
                    <a:lnTo>
                      <a:pt x="1744" y="1235"/>
                    </a:lnTo>
                    <a:lnTo>
                      <a:pt x="2189" y="1512"/>
                    </a:lnTo>
                    <a:lnTo>
                      <a:pt x="2315" y="1592"/>
                    </a:lnTo>
                    <a:lnTo>
                      <a:pt x="2327" y="1598"/>
                    </a:lnTo>
                    <a:lnTo>
                      <a:pt x="2337" y="1602"/>
                    </a:lnTo>
                    <a:lnTo>
                      <a:pt x="2355" y="1608"/>
                    </a:lnTo>
                    <a:lnTo>
                      <a:pt x="2363" y="1608"/>
                    </a:lnTo>
                    <a:lnTo>
                      <a:pt x="2373" y="1605"/>
                    </a:lnTo>
                    <a:lnTo>
                      <a:pt x="2381" y="1603"/>
                    </a:lnTo>
                    <a:lnTo>
                      <a:pt x="2430" y="1567"/>
                    </a:lnTo>
                    <a:lnTo>
                      <a:pt x="2484" y="1512"/>
                    </a:lnTo>
                    <a:lnTo>
                      <a:pt x="2515" y="1460"/>
                    </a:lnTo>
                    <a:lnTo>
                      <a:pt x="2515" y="1451"/>
                    </a:lnTo>
                    <a:lnTo>
                      <a:pt x="2466" y="1393"/>
                    </a:lnTo>
                    <a:lnTo>
                      <a:pt x="2431" y="1369"/>
                    </a:lnTo>
                    <a:lnTo>
                      <a:pt x="2215" y="123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07" name="Freeform 2493"/>
              <p:cNvSpPr>
                <a:spLocks/>
              </p:cNvSpPr>
              <p:nvPr/>
            </p:nvSpPr>
            <p:spPr bwMode="auto">
              <a:xfrm>
                <a:off x="6072" y="4430"/>
                <a:ext cx="2516" cy="2514"/>
              </a:xfrm>
              <a:custGeom>
                <a:avLst/>
                <a:gdLst>
                  <a:gd name="T0" fmla="+- 0 6842 6072"/>
                  <a:gd name="T1" fmla="*/ T0 w 2516"/>
                  <a:gd name="T2" fmla="+- 0 4776 4430"/>
                  <a:gd name="T3" fmla="*/ 4776 h 2514"/>
                  <a:gd name="T4" fmla="+- 0 6403 6072"/>
                  <a:gd name="T5" fmla="*/ T4 w 2516"/>
                  <a:gd name="T6" fmla="+- 0 4776 4430"/>
                  <a:gd name="T7" fmla="*/ 4776 h 2514"/>
                  <a:gd name="T8" fmla="+- 0 7571 6072"/>
                  <a:gd name="T9" fmla="*/ T8 w 2516"/>
                  <a:gd name="T10" fmla="+- 0 5507 4430"/>
                  <a:gd name="T11" fmla="*/ 5507 h 2514"/>
                  <a:gd name="T12" fmla="+- 0 7136 6072"/>
                  <a:gd name="T13" fmla="*/ T12 w 2516"/>
                  <a:gd name="T14" fmla="+- 0 5942 4430"/>
                  <a:gd name="T15" fmla="*/ 5942 h 2514"/>
                  <a:gd name="T16" fmla="+- 0 7539 6072"/>
                  <a:gd name="T17" fmla="*/ T16 w 2516"/>
                  <a:gd name="T18" fmla="+- 0 5942 4430"/>
                  <a:gd name="T19" fmla="*/ 5942 h 2514"/>
                  <a:gd name="T20" fmla="+- 0 7816 6072"/>
                  <a:gd name="T21" fmla="*/ T20 w 2516"/>
                  <a:gd name="T22" fmla="+- 0 5665 4430"/>
                  <a:gd name="T23" fmla="*/ 5665 h 2514"/>
                  <a:gd name="T24" fmla="+- 0 8287 6072"/>
                  <a:gd name="T25" fmla="*/ T24 w 2516"/>
                  <a:gd name="T26" fmla="+- 0 5665 4430"/>
                  <a:gd name="T27" fmla="*/ 5665 h 2514"/>
                  <a:gd name="T28" fmla="+- 0 6842 6072"/>
                  <a:gd name="T29" fmla="*/ T28 w 2516"/>
                  <a:gd name="T30" fmla="+- 0 4776 4430"/>
                  <a:gd name="T31" fmla="*/ 4776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2516" h="2514">
                    <a:moveTo>
                      <a:pt x="770" y="346"/>
                    </a:moveTo>
                    <a:lnTo>
                      <a:pt x="331" y="346"/>
                    </a:lnTo>
                    <a:lnTo>
                      <a:pt x="1499" y="1077"/>
                    </a:lnTo>
                    <a:lnTo>
                      <a:pt x="1064" y="1512"/>
                    </a:lnTo>
                    <a:lnTo>
                      <a:pt x="1467" y="1512"/>
                    </a:lnTo>
                    <a:lnTo>
                      <a:pt x="1744" y="1235"/>
                    </a:lnTo>
                    <a:lnTo>
                      <a:pt x="2215" y="1235"/>
                    </a:lnTo>
                    <a:lnTo>
                      <a:pt x="770" y="346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8" name="Group 2488"/>
            <p:cNvGrpSpPr>
              <a:grpSpLocks/>
            </p:cNvGrpSpPr>
            <p:nvPr/>
          </p:nvGrpSpPr>
          <p:grpSpPr bwMode="auto">
            <a:xfrm>
              <a:off x="6916" y="3003"/>
              <a:ext cx="2685" cy="2659"/>
              <a:chOff x="6916" y="3003"/>
              <a:chExt cx="2685" cy="2659"/>
            </a:xfrm>
          </p:grpSpPr>
          <p:sp>
            <p:nvSpPr>
              <p:cNvPr id="102" name="Freeform 2491"/>
              <p:cNvSpPr>
                <a:spLocks/>
              </p:cNvSpPr>
              <p:nvPr/>
            </p:nvSpPr>
            <p:spPr bwMode="auto">
              <a:xfrm>
                <a:off x="6916" y="3003"/>
                <a:ext cx="2685" cy="2659"/>
              </a:xfrm>
              <a:custGeom>
                <a:avLst/>
                <a:gdLst>
                  <a:gd name="T0" fmla="+- 0 7061 6916"/>
                  <a:gd name="T1" fmla="*/ T0 w 2685"/>
                  <a:gd name="T2" fmla="+- 0 3627 3003"/>
                  <a:gd name="T3" fmla="*/ 3627 h 2659"/>
                  <a:gd name="T4" fmla="+- 0 7006 6916"/>
                  <a:gd name="T5" fmla="*/ T4 w 2685"/>
                  <a:gd name="T6" fmla="+- 0 3653 3003"/>
                  <a:gd name="T7" fmla="*/ 3653 h 2659"/>
                  <a:gd name="T8" fmla="+- 0 6961 6916"/>
                  <a:gd name="T9" fmla="*/ T8 w 2685"/>
                  <a:gd name="T10" fmla="+- 0 3695 3003"/>
                  <a:gd name="T11" fmla="*/ 3695 h 2659"/>
                  <a:gd name="T12" fmla="+- 0 6922 6916"/>
                  <a:gd name="T13" fmla="*/ T12 w 2685"/>
                  <a:gd name="T14" fmla="+- 0 3751 3003"/>
                  <a:gd name="T15" fmla="*/ 3751 h 2659"/>
                  <a:gd name="T16" fmla="+- 0 6916 6916"/>
                  <a:gd name="T17" fmla="*/ T16 w 2685"/>
                  <a:gd name="T18" fmla="+- 0 3772 3003"/>
                  <a:gd name="T19" fmla="*/ 3772 h 2659"/>
                  <a:gd name="T20" fmla="+- 0 6916 6916"/>
                  <a:gd name="T21" fmla="*/ T20 w 2685"/>
                  <a:gd name="T22" fmla="+- 0 3781 3003"/>
                  <a:gd name="T23" fmla="*/ 3781 h 2659"/>
                  <a:gd name="T24" fmla="+- 0 8771 6916"/>
                  <a:gd name="T25" fmla="*/ T24 w 2685"/>
                  <a:gd name="T26" fmla="+- 0 5649 3003"/>
                  <a:gd name="T27" fmla="*/ 5649 h 2659"/>
                  <a:gd name="T28" fmla="+- 0 8787 6916"/>
                  <a:gd name="T29" fmla="*/ T28 w 2685"/>
                  <a:gd name="T30" fmla="+- 0 5657 3003"/>
                  <a:gd name="T31" fmla="*/ 5657 h 2659"/>
                  <a:gd name="T32" fmla="+- 0 8797 6916"/>
                  <a:gd name="T33" fmla="*/ T32 w 2685"/>
                  <a:gd name="T34" fmla="+- 0 5662 3003"/>
                  <a:gd name="T35" fmla="*/ 5662 h 2659"/>
                  <a:gd name="T36" fmla="+- 0 8805 6916"/>
                  <a:gd name="T37" fmla="*/ T36 w 2685"/>
                  <a:gd name="T38" fmla="+- 0 5662 3003"/>
                  <a:gd name="T39" fmla="*/ 5662 h 2659"/>
                  <a:gd name="T40" fmla="+- 0 8815 6916"/>
                  <a:gd name="T41" fmla="*/ T40 w 2685"/>
                  <a:gd name="T42" fmla="+- 0 5658 3003"/>
                  <a:gd name="T43" fmla="*/ 5658 h 2659"/>
                  <a:gd name="T44" fmla="+- 0 8826 6916"/>
                  <a:gd name="T45" fmla="*/ T44 w 2685"/>
                  <a:gd name="T46" fmla="+- 0 5656 3003"/>
                  <a:gd name="T47" fmla="*/ 5656 h 2659"/>
                  <a:gd name="T48" fmla="+- 0 8883 6916"/>
                  <a:gd name="T49" fmla="*/ T48 w 2685"/>
                  <a:gd name="T50" fmla="+- 0 5617 3003"/>
                  <a:gd name="T51" fmla="*/ 5617 h 2659"/>
                  <a:gd name="T52" fmla="+- 0 8924 6916"/>
                  <a:gd name="T53" fmla="*/ T52 w 2685"/>
                  <a:gd name="T54" fmla="+- 0 5572 3003"/>
                  <a:gd name="T55" fmla="*/ 5572 h 2659"/>
                  <a:gd name="T56" fmla="+- 0 8947 6916"/>
                  <a:gd name="T57" fmla="*/ T56 w 2685"/>
                  <a:gd name="T58" fmla="+- 0 5527 3003"/>
                  <a:gd name="T59" fmla="*/ 5527 h 2659"/>
                  <a:gd name="T60" fmla="+- 0 8950 6916"/>
                  <a:gd name="T61" fmla="*/ T60 w 2685"/>
                  <a:gd name="T62" fmla="+- 0 5517 3003"/>
                  <a:gd name="T63" fmla="*/ 5517 h 2659"/>
                  <a:gd name="T64" fmla="+- 0 8950 6916"/>
                  <a:gd name="T65" fmla="*/ T64 w 2685"/>
                  <a:gd name="T66" fmla="+- 0 5509 3003"/>
                  <a:gd name="T67" fmla="*/ 5509 h 2659"/>
                  <a:gd name="T68" fmla="+- 0 8945 6916"/>
                  <a:gd name="T69" fmla="*/ T68 w 2685"/>
                  <a:gd name="T70" fmla="+- 0 5499 3003"/>
                  <a:gd name="T71" fmla="*/ 5499 h 2659"/>
                  <a:gd name="T72" fmla="+- 0 8942 6916"/>
                  <a:gd name="T73" fmla="*/ T72 w 2685"/>
                  <a:gd name="T74" fmla="+- 0 5490 3003"/>
                  <a:gd name="T75" fmla="*/ 5490 h 2659"/>
                  <a:gd name="T76" fmla="+- 0 8938 6916"/>
                  <a:gd name="T77" fmla="*/ T76 w 2685"/>
                  <a:gd name="T78" fmla="+- 0 5483 3003"/>
                  <a:gd name="T79" fmla="*/ 5483 h 2659"/>
                  <a:gd name="T80" fmla="+- 0 7978 6916"/>
                  <a:gd name="T81" fmla="*/ T80 w 2685"/>
                  <a:gd name="T82" fmla="+- 0 4523 3003"/>
                  <a:gd name="T83" fmla="*/ 4523 h 2659"/>
                  <a:gd name="T84" fmla="+- 0 8746 6916"/>
                  <a:gd name="T85" fmla="*/ T84 w 2685"/>
                  <a:gd name="T86" fmla="+- 0 4523 3003"/>
                  <a:gd name="T87" fmla="*/ 4523 h 2659"/>
                  <a:gd name="T88" fmla="+- 0 8658 6916"/>
                  <a:gd name="T89" fmla="*/ T88 w 2685"/>
                  <a:gd name="T90" fmla="+- 0 4494 3003"/>
                  <a:gd name="T91" fmla="*/ 4494 h 2659"/>
                  <a:gd name="T92" fmla="+- 0 7948 6916"/>
                  <a:gd name="T93" fmla="*/ T92 w 2685"/>
                  <a:gd name="T94" fmla="+- 0 4494 3003"/>
                  <a:gd name="T95" fmla="*/ 4494 h 2659"/>
                  <a:gd name="T96" fmla="+- 0 7095 6916"/>
                  <a:gd name="T97" fmla="*/ T96 w 2685"/>
                  <a:gd name="T98" fmla="+- 0 3640 3003"/>
                  <a:gd name="T99" fmla="*/ 3640 h 2659"/>
                  <a:gd name="T100" fmla="+- 0 7086 6916"/>
                  <a:gd name="T101" fmla="*/ T100 w 2685"/>
                  <a:gd name="T102" fmla="+- 0 3634 3003"/>
                  <a:gd name="T103" fmla="*/ 3634 h 2659"/>
                  <a:gd name="T104" fmla="+- 0 7069 6916"/>
                  <a:gd name="T105" fmla="*/ T104 w 2685"/>
                  <a:gd name="T106" fmla="+- 0 3628 3003"/>
                  <a:gd name="T107" fmla="*/ 3628 h 2659"/>
                  <a:gd name="T108" fmla="+- 0 7061 6916"/>
                  <a:gd name="T109" fmla="*/ T108 w 2685"/>
                  <a:gd name="T110" fmla="+- 0 3627 3003"/>
                  <a:gd name="T111" fmla="*/ 3627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2685" h="2659">
                    <a:moveTo>
                      <a:pt x="145" y="624"/>
                    </a:moveTo>
                    <a:lnTo>
                      <a:pt x="90" y="650"/>
                    </a:lnTo>
                    <a:lnTo>
                      <a:pt x="45" y="692"/>
                    </a:lnTo>
                    <a:lnTo>
                      <a:pt x="6" y="748"/>
                    </a:lnTo>
                    <a:lnTo>
                      <a:pt x="0" y="769"/>
                    </a:lnTo>
                    <a:lnTo>
                      <a:pt x="0" y="778"/>
                    </a:lnTo>
                    <a:lnTo>
                      <a:pt x="1855" y="2646"/>
                    </a:lnTo>
                    <a:lnTo>
                      <a:pt x="1871" y="2654"/>
                    </a:lnTo>
                    <a:lnTo>
                      <a:pt x="1881" y="2659"/>
                    </a:lnTo>
                    <a:lnTo>
                      <a:pt x="1889" y="2659"/>
                    </a:lnTo>
                    <a:lnTo>
                      <a:pt x="1899" y="2655"/>
                    </a:lnTo>
                    <a:lnTo>
                      <a:pt x="1910" y="2653"/>
                    </a:lnTo>
                    <a:lnTo>
                      <a:pt x="1967" y="2614"/>
                    </a:lnTo>
                    <a:lnTo>
                      <a:pt x="2008" y="2569"/>
                    </a:lnTo>
                    <a:lnTo>
                      <a:pt x="2031" y="2524"/>
                    </a:lnTo>
                    <a:lnTo>
                      <a:pt x="2034" y="2514"/>
                    </a:lnTo>
                    <a:lnTo>
                      <a:pt x="2034" y="2506"/>
                    </a:lnTo>
                    <a:lnTo>
                      <a:pt x="2029" y="2496"/>
                    </a:lnTo>
                    <a:lnTo>
                      <a:pt x="2026" y="2487"/>
                    </a:lnTo>
                    <a:lnTo>
                      <a:pt x="2022" y="2480"/>
                    </a:lnTo>
                    <a:lnTo>
                      <a:pt x="1062" y="1520"/>
                    </a:lnTo>
                    <a:lnTo>
                      <a:pt x="1830" y="1520"/>
                    </a:lnTo>
                    <a:lnTo>
                      <a:pt x="1742" y="1491"/>
                    </a:lnTo>
                    <a:lnTo>
                      <a:pt x="1032" y="1491"/>
                    </a:lnTo>
                    <a:lnTo>
                      <a:pt x="179" y="637"/>
                    </a:lnTo>
                    <a:lnTo>
                      <a:pt x="170" y="631"/>
                    </a:lnTo>
                    <a:lnTo>
                      <a:pt x="153" y="625"/>
                    </a:lnTo>
                    <a:lnTo>
                      <a:pt x="145" y="624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03" name="Freeform 2490"/>
              <p:cNvSpPr>
                <a:spLocks/>
              </p:cNvSpPr>
              <p:nvPr/>
            </p:nvSpPr>
            <p:spPr bwMode="auto">
              <a:xfrm>
                <a:off x="6916" y="3003"/>
                <a:ext cx="2685" cy="2659"/>
              </a:xfrm>
              <a:custGeom>
                <a:avLst/>
                <a:gdLst>
                  <a:gd name="T0" fmla="+- 0 8746 6916"/>
                  <a:gd name="T1" fmla="*/ T0 w 2685"/>
                  <a:gd name="T2" fmla="+- 0 4523 3003"/>
                  <a:gd name="T3" fmla="*/ 4523 h 2659"/>
                  <a:gd name="T4" fmla="+- 0 7978 6916"/>
                  <a:gd name="T5" fmla="*/ T4 w 2685"/>
                  <a:gd name="T6" fmla="+- 0 4523 3003"/>
                  <a:gd name="T7" fmla="*/ 4523 h 2659"/>
                  <a:gd name="T8" fmla="+- 0 9391 6916"/>
                  <a:gd name="T9" fmla="*/ T8 w 2685"/>
                  <a:gd name="T10" fmla="+- 0 5015 3003"/>
                  <a:gd name="T11" fmla="*/ 5015 h 2659"/>
                  <a:gd name="T12" fmla="+- 0 9402 6916"/>
                  <a:gd name="T13" fmla="*/ T12 w 2685"/>
                  <a:gd name="T14" fmla="+- 0 5019 3003"/>
                  <a:gd name="T15" fmla="*/ 5019 h 2659"/>
                  <a:gd name="T16" fmla="+- 0 9413 6916"/>
                  <a:gd name="T17" fmla="*/ T16 w 2685"/>
                  <a:gd name="T18" fmla="+- 0 5021 3003"/>
                  <a:gd name="T19" fmla="*/ 5021 h 2659"/>
                  <a:gd name="T20" fmla="+- 0 9424 6916"/>
                  <a:gd name="T21" fmla="*/ T20 w 2685"/>
                  <a:gd name="T22" fmla="+- 0 5023 3003"/>
                  <a:gd name="T23" fmla="*/ 5023 h 2659"/>
                  <a:gd name="T24" fmla="+- 0 9435 6916"/>
                  <a:gd name="T25" fmla="*/ T24 w 2685"/>
                  <a:gd name="T26" fmla="+- 0 5024 3003"/>
                  <a:gd name="T27" fmla="*/ 5024 h 2659"/>
                  <a:gd name="T28" fmla="+- 0 9446 6916"/>
                  <a:gd name="T29" fmla="*/ T28 w 2685"/>
                  <a:gd name="T30" fmla="+- 0 5024 3003"/>
                  <a:gd name="T31" fmla="*/ 5024 h 2659"/>
                  <a:gd name="T32" fmla="+- 0 9511 6916"/>
                  <a:gd name="T33" fmla="*/ T32 w 2685"/>
                  <a:gd name="T34" fmla="+- 0 4987 3003"/>
                  <a:gd name="T35" fmla="*/ 4987 h 2659"/>
                  <a:gd name="T36" fmla="+- 0 9554 6916"/>
                  <a:gd name="T37" fmla="*/ T36 w 2685"/>
                  <a:gd name="T38" fmla="+- 0 4945 3003"/>
                  <a:gd name="T39" fmla="*/ 4945 h 2659"/>
                  <a:gd name="T40" fmla="+- 0 9595 6916"/>
                  <a:gd name="T41" fmla="*/ T40 w 2685"/>
                  <a:gd name="T42" fmla="+- 0 4887 3003"/>
                  <a:gd name="T43" fmla="*/ 4887 h 2659"/>
                  <a:gd name="T44" fmla="+- 0 9600 6916"/>
                  <a:gd name="T45" fmla="*/ T44 w 2685"/>
                  <a:gd name="T46" fmla="+- 0 4865 3003"/>
                  <a:gd name="T47" fmla="*/ 4865 h 2659"/>
                  <a:gd name="T48" fmla="+- 0 9599 6916"/>
                  <a:gd name="T49" fmla="*/ T48 w 2685"/>
                  <a:gd name="T50" fmla="+- 0 4856 3003"/>
                  <a:gd name="T51" fmla="*/ 4856 h 2659"/>
                  <a:gd name="T52" fmla="+- 0 9551 6916"/>
                  <a:gd name="T53" fmla="*/ T52 w 2685"/>
                  <a:gd name="T54" fmla="+- 0 4802 3003"/>
                  <a:gd name="T55" fmla="*/ 4802 h 2659"/>
                  <a:gd name="T56" fmla="+- 0 9479 6916"/>
                  <a:gd name="T57" fmla="*/ T56 w 2685"/>
                  <a:gd name="T58" fmla="+- 0 4771 3003"/>
                  <a:gd name="T59" fmla="*/ 4771 h 2659"/>
                  <a:gd name="T60" fmla="+- 0 8746 6916"/>
                  <a:gd name="T61" fmla="*/ T60 w 2685"/>
                  <a:gd name="T62" fmla="+- 0 4523 3003"/>
                  <a:gd name="T63" fmla="*/ 4523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2685" h="2659">
                    <a:moveTo>
                      <a:pt x="1830" y="1520"/>
                    </a:moveTo>
                    <a:lnTo>
                      <a:pt x="1062" y="1520"/>
                    </a:lnTo>
                    <a:lnTo>
                      <a:pt x="2475" y="2012"/>
                    </a:lnTo>
                    <a:lnTo>
                      <a:pt x="2486" y="2016"/>
                    </a:lnTo>
                    <a:lnTo>
                      <a:pt x="2497" y="2018"/>
                    </a:lnTo>
                    <a:lnTo>
                      <a:pt x="2508" y="2020"/>
                    </a:lnTo>
                    <a:lnTo>
                      <a:pt x="2519" y="2021"/>
                    </a:lnTo>
                    <a:lnTo>
                      <a:pt x="2530" y="2021"/>
                    </a:lnTo>
                    <a:lnTo>
                      <a:pt x="2595" y="1984"/>
                    </a:lnTo>
                    <a:lnTo>
                      <a:pt x="2638" y="1942"/>
                    </a:lnTo>
                    <a:lnTo>
                      <a:pt x="2679" y="1884"/>
                    </a:lnTo>
                    <a:lnTo>
                      <a:pt x="2684" y="1862"/>
                    </a:lnTo>
                    <a:lnTo>
                      <a:pt x="2683" y="1853"/>
                    </a:lnTo>
                    <a:lnTo>
                      <a:pt x="2635" y="1799"/>
                    </a:lnTo>
                    <a:lnTo>
                      <a:pt x="2563" y="1768"/>
                    </a:lnTo>
                    <a:lnTo>
                      <a:pt x="1830" y="152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04" name="Freeform 2489"/>
              <p:cNvSpPr>
                <a:spLocks/>
              </p:cNvSpPr>
              <p:nvPr/>
            </p:nvSpPr>
            <p:spPr bwMode="auto">
              <a:xfrm>
                <a:off x="6916" y="3003"/>
                <a:ext cx="2685" cy="2659"/>
              </a:xfrm>
              <a:custGeom>
                <a:avLst/>
                <a:gdLst>
                  <a:gd name="T0" fmla="+- 0 7688 6916"/>
                  <a:gd name="T1" fmla="*/ T0 w 2685"/>
                  <a:gd name="T2" fmla="+- 0 3003 3003"/>
                  <a:gd name="T3" fmla="*/ 3003 h 2659"/>
                  <a:gd name="T4" fmla="+- 0 7633 6916"/>
                  <a:gd name="T5" fmla="*/ T4 w 2685"/>
                  <a:gd name="T6" fmla="+- 0 3027 3003"/>
                  <a:gd name="T7" fmla="*/ 3027 h 2659"/>
                  <a:gd name="T8" fmla="+- 0 7587 6916"/>
                  <a:gd name="T9" fmla="*/ T8 w 2685"/>
                  <a:gd name="T10" fmla="+- 0 3069 3003"/>
                  <a:gd name="T11" fmla="*/ 3069 h 2659"/>
                  <a:gd name="T12" fmla="+- 0 7545 6916"/>
                  <a:gd name="T13" fmla="*/ T12 w 2685"/>
                  <a:gd name="T14" fmla="+- 0 3125 3003"/>
                  <a:gd name="T15" fmla="*/ 3125 h 2659"/>
                  <a:gd name="T16" fmla="+- 0 7535 6916"/>
                  <a:gd name="T17" fmla="*/ T16 w 2685"/>
                  <a:gd name="T18" fmla="+- 0 3158 3003"/>
                  <a:gd name="T19" fmla="*/ 3158 h 2659"/>
                  <a:gd name="T20" fmla="+- 0 7538 6916"/>
                  <a:gd name="T21" fmla="*/ T20 w 2685"/>
                  <a:gd name="T22" fmla="+- 0 3180 3003"/>
                  <a:gd name="T23" fmla="*/ 3180 h 2659"/>
                  <a:gd name="T24" fmla="+- 0 7540 6916"/>
                  <a:gd name="T25" fmla="*/ T24 w 2685"/>
                  <a:gd name="T26" fmla="+- 0 3192 3003"/>
                  <a:gd name="T27" fmla="*/ 3192 h 2659"/>
                  <a:gd name="T28" fmla="+- 0 7545 6916"/>
                  <a:gd name="T29" fmla="*/ T28 w 2685"/>
                  <a:gd name="T30" fmla="+- 0 3204 3003"/>
                  <a:gd name="T31" fmla="*/ 3204 h 2659"/>
                  <a:gd name="T32" fmla="+- 0 7569 6916"/>
                  <a:gd name="T33" fmla="*/ T32 w 2685"/>
                  <a:gd name="T34" fmla="+- 0 3280 3003"/>
                  <a:gd name="T35" fmla="*/ 3280 h 2659"/>
                  <a:gd name="T36" fmla="+- 0 7593 6916"/>
                  <a:gd name="T37" fmla="*/ T36 w 2685"/>
                  <a:gd name="T38" fmla="+- 0 3356 3003"/>
                  <a:gd name="T39" fmla="*/ 3356 h 2659"/>
                  <a:gd name="T40" fmla="+- 0 7617 6916"/>
                  <a:gd name="T41" fmla="*/ T40 w 2685"/>
                  <a:gd name="T42" fmla="+- 0 3432 3003"/>
                  <a:gd name="T43" fmla="*/ 3432 h 2659"/>
                  <a:gd name="T44" fmla="+- 0 7641 6916"/>
                  <a:gd name="T45" fmla="*/ T44 w 2685"/>
                  <a:gd name="T46" fmla="+- 0 3507 3003"/>
                  <a:gd name="T47" fmla="*/ 3507 h 2659"/>
                  <a:gd name="T48" fmla="+- 0 7665 6916"/>
                  <a:gd name="T49" fmla="*/ T48 w 2685"/>
                  <a:gd name="T50" fmla="+- 0 3583 3003"/>
                  <a:gd name="T51" fmla="*/ 3583 h 2659"/>
                  <a:gd name="T52" fmla="+- 0 7688 6916"/>
                  <a:gd name="T53" fmla="*/ T52 w 2685"/>
                  <a:gd name="T54" fmla="+- 0 3659 3003"/>
                  <a:gd name="T55" fmla="*/ 3659 h 2659"/>
                  <a:gd name="T56" fmla="+- 0 7782 6916"/>
                  <a:gd name="T57" fmla="*/ T56 w 2685"/>
                  <a:gd name="T58" fmla="+- 0 3963 3003"/>
                  <a:gd name="T59" fmla="*/ 3963 h 2659"/>
                  <a:gd name="T60" fmla="+- 0 7829 6916"/>
                  <a:gd name="T61" fmla="*/ T60 w 2685"/>
                  <a:gd name="T62" fmla="+- 0 4115 3003"/>
                  <a:gd name="T63" fmla="*/ 4115 h 2659"/>
                  <a:gd name="T64" fmla="+- 0 7852 6916"/>
                  <a:gd name="T65" fmla="*/ T64 w 2685"/>
                  <a:gd name="T66" fmla="+- 0 4191 3003"/>
                  <a:gd name="T67" fmla="*/ 4191 h 2659"/>
                  <a:gd name="T68" fmla="+- 0 7876 6916"/>
                  <a:gd name="T69" fmla="*/ T68 w 2685"/>
                  <a:gd name="T70" fmla="+- 0 4267 3003"/>
                  <a:gd name="T71" fmla="*/ 4267 h 2659"/>
                  <a:gd name="T72" fmla="+- 0 7900 6916"/>
                  <a:gd name="T73" fmla="*/ T72 w 2685"/>
                  <a:gd name="T74" fmla="+- 0 4342 3003"/>
                  <a:gd name="T75" fmla="*/ 4342 h 2659"/>
                  <a:gd name="T76" fmla="+- 0 7924 6916"/>
                  <a:gd name="T77" fmla="*/ T76 w 2685"/>
                  <a:gd name="T78" fmla="+- 0 4418 3003"/>
                  <a:gd name="T79" fmla="*/ 4418 h 2659"/>
                  <a:gd name="T80" fmla="+- 0 7948 6916"/>
                  <a:gd name="T81" fmla="*/ T80 w 2685"/>
                  <a:gd name="T82" fmla="+- 0 4494 3003"/>
                  <a:gd name="T83" fmla="*/ 4494 h 2659"/>
                  <a:gd name="T84" fmla="+- 0 8658 6916"/>
                  <a:gd name="T85" fmla="*/ T84 w 2685"/>
                  <a:gd name="T86" fmla="+- 0 4494 3003"/>
                  <a:gd name="T87" fmla="*/ 4494 h 2659"/>
                  <a:gd name="T88" fmla="+- 0 8128 6916"/>
                  <a:gd name="T89" fmla="*/ T88 w 2685"/>
                  <a:gd name="T90" fmla="+- 0 4314 3003"/>
                  <a:gd name="T91" fmla="*/ 4314 h 2659"/>
                  <a:gd name="T92" fmla="+- 0 8105 6916"/>
                  <a:gd name="T93" fmla="*/ T92 w 2685"/>
                  <a:gd name="T94" fmla="+- 0 4236 3003"/>
                  <a:gd name="T95" fmla="*/ 4236 h 2659"/>
                  <a:gd name="T96" fmla="+- 0 8082 6916"/>
                  <a:gd name="T97" fmla="*/ T96 w 2685"/>
                  <a:gd name="T98" fmla="+- 0 4158 3003"/>
                  <a:gd name="T99" fmla="*/ 4158 h 2659"/>
                  <a:gd name="T100" fmla="+- 0 8059 6916"/>
                  <a:gd name="T101" fmla="*/ T100 w 2685"/>
                  <a:gd name="T102" fmla="+- 0 4080 3003"/>
                  <a:gd name="T103" fmla="*/ 4080 h 2659"/>
                  <a:gd name="T104" fmla="+- 0 8037 6916"/>
                  <a:gd name="T105" fmla="*/ T104 w 2685"/>
                  <a:gd name="T106" fmla="+- 0 4002 3003"/>
                  <a:gd name="T107" fmla="*/ 4002 h 2659"/>
                  <a:gd name="T108" fmla="+- 0 8014 6916"/>
                  <a:gd name="T109" fmla="*/ T108 w 2685"/>
                  <a:gd name="T110" fmla="+- 0 3924 3003"/>
                  <a:gd name="T111" fmla="*/ 3924 h 2659"/>
                  <a:gd name="T112" fmla="+- 0 7929 6916"/>
                  <a:gd name="T113" fmla="*/ T112 w 2685"/>
                  <a:gd name="T114" fmla="+- 0 3627 3003"/>
                  <a:gd name="T115" fmla="*/ 3627 h 2659"/>
                  <a:gd name="T116" fmla="+- 0 7902 6916"/>
                  <a:gd name="T117" fmla="*/ T116 w 2685"/>
                  <a:gd name="T118" fmla="+- 0 3534 3003"/>
                  <a:gd name="T119" fmla="*/ 3534 h 2659"/>
                  <a:gd name="T120" fmla="+- 0 7880 6916"/>
                  <a:gd name="T121" fmla="*/ T120 w 2685"/>
                  <a:gd name="T122" fmla="+- 0 3455 3003"/>
                  <a:gd name="T123" fmla="*/ 3455 h 2659"/>
                  <a:gd name="T124" fmla="+- 0 7857 6916"/>
                  <a:gd name="T125" fmla="*/ T124 w 2685"/>
                  <a:gd name="T126" fmla="+- 0 3377 3003"/>
                  <a:gd name="T127" fmla="*/ 3377 h 2659"/>
                  <a:gd name="T128" fmla="+- 0 7834 6916"/>
                  <a:gd name="T129" fmla="*/ T128 w 2685"/>
                  <a:gd name="T130" fmla="+- 0 3299 3003"/>
                  <a:gd name="T131" fmla="*/ 3299 h 2659"/>
                  <a:gd name="T132" fmla="+- 0 7811 6916"/>
                  <a:gd name="T133" fmla="*/ T132 w 2685"/>
                  <a:gd name="T134" fmla="+- 0 3222 3003"/>
                  <a:gd name="T135" fmla="*/ 3222 h 2659"/>
                  <a:gd name="T136" fmla="+- 0 7788 6916"/>
                  <a:gd name="T137" fmla="*/ T136 w 2685"/>
                  <a:gd name="T138" fmla="+- 0 3144 3003"/>
                  <a:gd name="T139" fmla="*/ 3144 h 2659"/>
                  <a:gd name="T140" fmla="+- 0 7766 6916"/>
                  <a:gd name="T141" fmla="*/ T140 w 2685"/>
                  <a:gd name="T142" fmla="+- 0 3082 3003"/>
                  <a:gd name="T143" fmla="*/ 3082 h 2659"/>
                  <a:gd name="T144" fmla="+- 0 7727 6916"/>
                  <a:gd name="T145" fmla="*/ T144 w 2685"/>
                  <a:gd name="T146" fmla="+- 0 3023 3003"/>
                  <a:gd name="T147" fmla="*/ 3023 h 2659"/>
                  <a:gd name="T148" fmla="+- 0 7696 6916"/>
                  <a:gd name="T149" fmla="*/ T148 w 2685"/>
                  <a:gd name="T150" fmla="+- 0 3003 3003"/>
                  <a:gd name="T151" fmla="*/ 3003 h 2659"/>
                  <a:gd name="T152" fmla="+- 0 7688 6916"/>
                  <a:gd name="T153" fmla="*/ T152 w 2685"/>
                  <a:gd name="T154" fmla="+- 0 3003 3003"/>
                  <a:gd name="T155" fmla="*/ 3003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</a:cxnLst>
                <a:rect l="0" t="0" r="r" b="b"/>
                <a:pathLst>
                  <a:path w="2685" h="2659">
                    <a:moveTo>
                      <a:pt x="772" y="0"/>
                    </a:moveTo>
                    <a:lnTo>
                      <a:pt x="717" y="24"/>
                    </a:lnTo>
                    <a:lnTo>
                      <a:pt x="671" y="66"/>
                    </a:lnTo>
                    <a:lnTo>
                      <a:pt x="629" y="122"/>
                    </a:lnTo>
                    <a:lnTo>
                      <a:pt x="619" y="155"/>
                    </a:lnTo>
                    <a:lnTo>
                      <a:pt x="622" y="177"/>
                    </a:lnTo>
                    <a:lnTo>
                      <a:pt x="624" y="189"/>
                    </a:lnTo>
                    <a:lnTo>
                      <a:pt x="629" y="201"/>
                    </a:lnTo>
                    <a:lnTo>
                      <a:pt x="653" y="277"/>
                    </a:lnTo>
                    <a:lnTo>
                      <a:pt x="677" y="353"/>
                    </a:lnTo>
                    <a:lnTo>
                      <a:pt x="701" y="429"/>
                    </a:lnTo>
                    <a:lnTo>
                      <a:pt x="725" y="504"/>
                    </a:lnTo>
                    <a:lnTo>
                      <a:pt x="749" y="580"/>
                    </a:lnTo>
                    <a:lnTo>
                      <a:pt x="772" y="656"/>
                    </a:lnTo>
                    <a:lnTo>
                      <a:pt x="866" y="960"/>
                    </a:lnTo>
                    <a:lnTo>
                      <a:pt x="913" y="1112"/>
                    </a:lnTo>
                    <a:lnTo>
                      <a:pt x="936" y="1188"/>
                    </a:lnTo>
                    <a:lnTo>
                      <a:pt x="960" y="1264"/>
                    </a:lnTo>
                    <a:lnTo>
                      <a:pt x="984" y="1339"/>
                    </a:lnTo>
                    <a:lnTo>
                      <a:pt x="1008" y="1415"/>
                    </a:lnTo>
                    <a:lnTo>
                      <a:pt x="1032" y="1491"/>
                    </a:lnTo>
                    <a:lnTo>
                      <a:pt x="1742" y="1491"/>
                    </a:lnTo>
                    <a:lnTo>
                      <a:pt x="1212" y="1311"/>
                    </a:lnTo>
                    <a:lnTo>
                      <a:pt x="1189" y="1233"/>
                    </a:lnTo>
                    <a:lnTo>
                      <a:pt x="1166" y="1155"/>
                    </a:lnTo>
                    <a:lnTo>
                      <a:pt x="1143" y="1077"/>
                    </a:lnTo>
                    <a:lnTo>
                      <a:pt x="1121" y="999"/>
                    </a:lnTo>
                    <a:lnTo>
                      <a:pt x="1098" y="921"/>
                    </a:lnTo>
                    <a:lnTo>
                      <a:pt x="1013" y="624"/>
                    </a:lnTo>
                    <a:lnTo>
                      <a:pt x="986" y="531"/>
                    </a:lnTo>
                    <a:lnTo>
                      <a:pt x="964" y="452"/>
                    </a:lnTo>
                    <a:lnTo>
                      <a:pt x="941" y="374"/>
                    </a:lnTo>
                    <a:lnTo>
                      <a:pt x="918" y="296"/>
                    </a:lnTo>
                    <a:lnTo>
                      <a:pt x="895" y="219"/>
                    </a:lnTo>
                    <a:lnTo>
                      <a:pt x="872" y="141"/>
                    </a:lnTo>
                    <a:lnTo>
                      <a:pt x="850" y="79"/>
                    </a:lnTo>
                    <a:lnTo>
                      <a:pt x="811" y="20"/>
                    </a:lnTo>
                    <a:lnTo>
                      <a:pt x="780" y="0"/>
                    </a:lnTo>
                    <a:lnTo>
                      <a:pt x="77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9" name="Group 2486"/>
            <p:cNvGrpSpPr>
              <a:grpSpLocks/>
            </p:cNvGrpSpPr>
            <p:nvPr/>
          </p:nvGrpSpPr>
          <p:grpSpPr bwMode="auto">
            <a:xfrm>
              <a:off x="1440" y="5153"/>
              <a:ext cx="3390" cy="1356"/>
              <a:chOff x="1440" y="5153"/>
              <a:chExt cx="3390" cy="1356"/>
            </a:xfrm>
          </p:grpSpPr>
          <p:sp>
            <p:nvSpPr>
              <p:cNvPr id="101" name="Freeform 2487"/>
              <p:cNvSpPr>
                <a:spLocks/>
              </p:cNvSpPr>
              <p:nvPr/>
            </p:nvSpPr>
            <p:spPr bwMode="auto">
              <a:xfrm>
                <a:off x="1440" y="5153"/>
                <a:ext cx="3390" cy="1356"/>
              </a:xfrm>
              <a:custGeom>
                <a:avLst/>
                <a:gdLst>
                  <a:gd name="T0" fmla="+- 0 1440 1440"/>
                  <a:gd name="T1" fmla="*/ T0 w 3390"/>
                  <a:gd name="T2" fmla="+- 0 6509 5153"/>
                  <a:gd name="T3" fmla="*/ 6509 h 1356"/>
                  <a:gd name="T4" fmla="+- 0 4829 1440"/>
                  <a:gd name="T5" fmla="*/ T4 w 3390"/>
                  <a:gd name="T6" fmla="+- 0 6509 5153"/>
                  <a:gd name="T7" fmla="*/ 6509 h 1356"/>
                  <a:gd name="T8" fmla="+- 0 4829 1440"/>
                  <a:gd name="T9" fmla="*/ T8 w 3390"/>
                  <a:gd name="T10" fmla="+- 0 5153 5153"/>
                  <a:gd name="T11" fmla="*/ 5153 h 1356"/>
                  <a:gd name="T12" fmla="+- 0 1440 1440"/>
                  <a:gd name="T13" fmla="*/ T12 w 3390"/>
                  <a:gd name="T14" fmla="+- 0 5153 5153"/>
                  <a:gd name="T15" fmla="*/ 5153 h 1356"/>
                  <a:gd name="T16" fmla="+- 0 1440 1440"/>
                  <a:gd name="T17" fmla="*/ T16 w 3390"/>
                  <a:gd name="T18" fmla="+- 0 6509 5153"/>
                  <a:gd name="T19" fmla="*/ 6509 h 13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390" h="1356">
                    <a:moveTo>
                      <a:pt x="0" y="1356"/>
                    </a:moveTo>
                    <a:lnTo>
                      <a:pt x="3389" y="1356"/>
                    </a:lnTo>
                    <a:lnTo>
                      <a:pt x="3389" y="0"/>
                    </a:lnTo>
                    <a:lnTo>
                      <a:pt x="0" y="0"/>
                    </a:lnTo>
                    <a:lnTo>
                      <a:pt x="0" y="13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0" name="Group 2484"/>
            <p:cNvGrpSpPr>
              <a:grpSpLocks/>
            </p:cNvGrpSpPr>
            <p:nvPr/>
          </p:nvGrpSpPr>
          <p:grpSpPr bwMode="auto">
            <a:xfrm>
              <a:off x="1440" y="5153"/>
              <a:ext cx="3390" cy="1356"/>
              <a:chOff x="1440" y="5153"/>
              <a:chExt cx="3390" cy="1356"/>
            </a:xfrm>
          </p:grpSpPr>
          <p:sp>
            <p:nvSpPr>
              <p:cNvPr id="100" name="Freeform 2485"/>
              <p:cNvSpPr>
                <a:spLocks/>
              </p:cNvSpPr>
              <p:nvPr/>
            </p:nvSpPr>
            <p:spPr bwMode="auto">
              <a:xfrm>
                <a:off x="1440" y="5153"/>
                <a:ext cx="3390" cy="1356"/>
              </a:xfrm>
              <a:custGeom>
                <a:avLst/>
                <a:gdLst>
                  <a:gd name="T0" fmla="+- 0 1440 1440"/>
                  <a:gd name="T1" fmla="*/ T0 w 3390"/>
                  <a:gd name="T2" fmla="+- 0 6509 5153"/>
                  <a:gd name="T3" fmla="*/ 6509 h 1356"/>
                  <a:gd name="T4" fmla="+- 0 4829 1440"/>
                  <a:gd name="T5" fmla="*/ T4 w 3390"/>
                  <a:gd name="T6" fmla="+- 0 6509 5153"/>
                  <a:gd name="T7" fmla="*/ 6509 h 1356"/>
                  <a:gd name="T8" fmla="+- 0 4829 1440"/>
                  <a:gd name="T9" fmla="*/ T8 w 3390"/>
                  <a:gd name="T10" fmla="+- 0 5153 5153"/>
                  <a:gd name="T11" fmla="*/ 5153 h 1356"/>
                  <a:gd name="T12" fmla="+- 0 1440 1440"/>
                  <a:gd name="T13" fmla="*/ T12 w 3390"/>
                  <a:gd name="T14" fmla="+- 0 5153 5153"/>
                  <a:gd name="T15" fmla="*/ 5153 h 1356"/>
                  <a:gd name="T16" fmla="+- 0 1440 1440"/>
                  <a:gd name="T17" fmla="*/ T16 w 3390"/>
                  <a:gd name="T18" fmla="+- 0 6509 5153"/>
                  <a:gd name="T19" fmla="*/ 6509 h 13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390" h="1356">
                    <a:moveTo>
                      <a:pt x="0" y="1356"/>
                    </a:moveTo>
                    <a:lnTo>
                      <a:pt x="3389" y="1356"/>
                    </a:lnTo>
                    <a:lnTo>
                      <a:pt x="3389" y="0"/>
                    </a:lnTo>
                    <a:lnTo>
                      <a:pt x="0" y="0"/>
                    </a:lnTo>
                    <a:lnTo>
                      <a:pt x="0" y="1356"/>
                    </a:lnTo>
                    <a:close/>
                  </a:path>
                </a:pathLst>
              </a:custGeom>
              <a:noFill/>
              <a:ln w="7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1" name="Group 2482"/>
            <p:cNvGrpSpPr>
              <a:grpSpLocks/>
            </p:cNvGrpSpPr>
            <p:nvPr/>
          </p:nvGrpSpPr>
          <p:grpSpPr bwMode="auto">
            <a:xfrm>
              <a:off x="1575" y="5153"/>
              <a:ext cx="2" cy="1356"/>
              <a:chOff x="1575" y="5153"/>
              <a:chExt cx="2" cy="1356"/>
            </a:xfrm>
          </p:grpSpPr>
          <p:sp>
            <p:nvSpPr>
              <p:cNvPr id="99" name="Freeform 2483"/>
              <p:cNvSpPr>
                <a:spLocks/>
              </p:cNvSpPr>
              <p:nvPr/>
            </p:nvSpPr>
            <p:spPr bwMode="auto">
              <a:xfrm>
                <a:off x="1575" y="5153"/>
                <a:ext cx="2" cy="1356"/>
              </a:xfrm>
              <a:custGeom>
                <a:avLst/>
                <a:gdLst>
                  <a:gd name="T0" fmla="+- 0 6509 5153"/>
                  <a:gd name="T1" fmla="*/ 6509 h 1356"/>
                  <a:gd name="T2" fmla="+- 0 5153 5153"/>
                  <a:gd name="T3" fmla="*/ 5153 h 1356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356">
                    <a:moveTo>
                      <a:pt x="0" y="1356"/>
                    </a:moveTo>
                    <a:lnTo>
                      <a:pt x="0" y="0"/>
                    </a:lnTo>
                  </a:path>
                </a:pathLst>
              </a:custGeom>
              <a:noFill/>
              <a:ln w="7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2" name="Group 2480"/>
            <p:cNvGrpSpPr>
              <a:grpSpLocks/>
            </p:cNvGrpSpPr>
            <p:nvPr/>
          </p:nvGrpSpPr>
          <p:grpSpPr bwMode="auto">
            <a:xfrm>
              <a:off x="4693" y="5153"/>
              <a:ext cx="2" cy="1356"/>
              <a:chOff x="4693" y="5153"/>
              <a:chExt cx="2" cy="1356"/>
            </a:xfrm>
          </p:grpSpPr>
          <p:sp>
            <p:nvSpPr>
              <p:cNvPr id="98" name="Freeform 2481"/>
              <p:cNvSpPr>
                <a:spLocks/>
              </p:cNvSpPr>
              <p:nvPr/>
            </p:nvSpPr>
            <p:spPr bwMode="auto">
              <a:xfrm>
                <a:off x="4693" y="5153"/>
                <a:ext cx="2" cy="1356"/>
              </a:xfrm>
              <a:custGeom>
                <a:avLst/>
                <a:gdLst>
                  <a:gd name="T0" fmla="+- 0 6509 5153"/>
                  <a:gd name="T1" fmla="*/ 6509 h 1356"/>
                  <a:gd name="T2" fmla="+- 0 5153 5153"/>
                  <a:gd name="T3" fmla="*/ 5153 h 1356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356">
                    <a:moveTo>
                      <a:pt x="0" y="1356"/>
                    </a:moveTo>
                    <a:lnTo>
                      <a:pt x="0" y="0"/>
                    </a:lnTo>
                  </a:path>
                </a:pathLst>
              </a:custGeom>
              <a:noFill/>
              <a:ln w="7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3" name="Group 2478"/>
            <p:cNvGrpSpPr>
              <a:grpSpLocks/>
            </p:cNvGrpSpPr>
            <p:nvPr/>
          </p:nvGrpSpPr>
          <p:grpSpPr bwMode="auto">
            <a:xfrm>
              <a:off x="7066" y="5153"/>
              <a:ext cx="3390" cy="1356"/>
              <a:chOff x="7066" y="5153"/>
              <a:chExt cx="3390" cy="1356"/>
            </a:xfrm>
          </p:grpSpPr>
          <p:sp>
            <p:nvSpPr>
              <p:cNvPr id="97" name="Freeform 2479"/>
              <p:cNvSpPr>
                <a:spLocks/>
              </p:cNvSpPr>
              <p:nvPr/>
            </p:nvSpPr>
            <p:spPr bwMode="auto">
              <a:xfrm>
                <a:off x="7066" y="5153"/>
                <a:ext cx="3390" cy="1356"/>
              </a:xfrm>
              <a:custGeom>
                <a:avLst/>
                <a:gdLst>
                  <a:gd name="T0" fmla="+- 0 7066 7066"/>
                  <a:gd name="T1" fmla="*/ T0 w 3390"/>
                  <a:gd name="T2" fmla="+- 0 6509 5153"/>
                  <a:gd name="T3" fmla="*/ 6509 h 1356"/>
                  <a:gd name="T4" fmla="+- 0 10455 7066"/>
                  <a:gd name="T5" fmla="*/ T4 w 3390"/>
                  <a:gd name="T6" fmla="+- 0 6509 5153"/>
                  <a:gd name="T7" fmla="*/ 6509 h 1356"/>
                  <a:gd name="T8" fmla="+- 0 10455 7066"/>
                  <a:gd name="T9" fmla="*/ T8 w 3390"/>
                  <a:gd name="T10" fmla="+- 0 5153 5153"/>
                  <a:gd name="T11" fmla="*/ 5153 h 1356"/>
                  <a:gd name="T12" fmla="+- 0 7066 7066"/>
                  <a:gd name="T13" fmla="*/ T12 w 3390"/>
                  <a:gd name="T14" fmla="+- 0 5153 5153"/>
                  <a:gd name="T15" fmla="*/ 5153 h 1356"/>
                  <a:gd name="T16" fmla="+- 0 7066 7066"/>
                  <a:gd name="T17" fmla="*/ T16 w 3390"/>
                  <a:gd name="T18" fmla="+- 0 6509 5153"/>
                  <a:gd name="T19" fmla="*/ 6509 h 13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390" h="1356">
                    <a:moveTo>
                      <a:pt x="0" y="1356"/>
                    </a:moveTo>
                    <a:lnTo>
                      <a:pt x="3389" y="1356"/>
                    </a:lnTo>
                    <a:lnTo>
                      <a:pt x="3389" y="0"/>
                    </a:lnTo>
                    <a:lnTo>
                      <a:pt x="0" y="0"/>
                    </a:lnTo>
                    <a:lnTo>
                      <a:pt x="0" y="13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4" name="Group 2476"/>
            <p:cNvGrpSpPr>
              <a:grpSpLocks/>
            </p:cNvGrpSpPr>
            <p:nvPr/>
          </p:nvGrpSpPr>
          <p:grpSpPr bwMode="auto">
            <a:xfrm>
              <a:off x="7066" y="5153"/>
              <a:ext cx="3390" cy="1356"/>
              <a:chOff x="7066" y="5153"/>
              <a:chExt cx="3390" cy="1356"/>
            </a:xfrm>
          </p:grpSpPr>
          <p:sp>
            <p:nvSpPr>
              <p:cNvPr id="96" name="Freeform 2477"/>
              <p:cNvSpPr>
                <a:spLocks/>
              </p:cNvSpPr>
              <p:nvPr/>
            </p:nvSpPr>
            <p:spPr bwMode="auto">
              <a:xfrm>
                <a:off x="7066" y="5153"/>
                <a:ext cx="3390" cy="1356"/>
              </a:xfrm>
              <a:custGeom>
                <a:avLst/>
                <a:gdLst>
                  <a:gd name="T0" fmla="+- 0 7066 7066"/>
                  <a:gd name="T1" fmla="*/ T0 w 3390"/>
                  <a:gd name="T2" fmla="+- 0 6509 5153"/>
                  <a:gd name="T3" fmla="*/ 6509 h 1356"/>
                  <a:gd name="T4" fmla="+- 0 10455 7066"/>
                  <a:gd name="T5" fmla="*/ T4 w 3390"/>
                  <a:gd name="T6" fmla="+- 0 6509 5153"/>
                  <a:gd name="T7" fmla="*/ 6509 h 1356"/>
                  <a:gd name="T8" fmla="+- 0 10455 7066"/>
                  <a:gd name="T9" fmla="*/ T8 w 3390"/>
                  <a:gd name="T10" fmla="+- 0 5153 5153"/>
                  <a:gd name="T11" fmla="*/ 5153 h 1356"/>
                  <a:gd name="T12" fmla="+- 0 7066 7066"/>
                  <a:gd name="T13" fmla="*/ T12 w 3390"/>
                  <a:gd name="T14" fmla="+- 0 5153 5153"/>
                  <a:gd name="T15" fmla="*/ 5153 h 1356"/>
                  <a:gd name="T16" fmla="+- 0 7066 7066"/>
                  <a:gd name="T17" fmla="*/ T16 w 3390"/>
                  <a:gd name="T18" fmla="+- 0 6509 5153"/>
                  <a:gd name="T19" fmla="*/ 6509 h 13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390" h="1356">
                    <a:moveTo>
                      <a:pt x="0" y="1356"/>
                    </a:moveTo>
                    <a:lnTo>
                      <a:pt x="3389" y="1356"/>
                    </a:lnTo>
                    <a:lnTo>
                      <a:pt x="3389" y="0"/>
                    </a:lnTo>
                    <a:lnTo>
                      <a:pt x="0" y="0"/>
                    </a:lnTo>
                    <a:lnTo>
                      <a:pt x="0" y="1356"/>
                    </a:lnTo>
                    <a:close/>
                  </a:path>
                </a:pathLst>
              </a:custGeom>
              <a:noFill/>
              <a:ln w="7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5" name="Group 2474"/>
            <p:cNvGrpSpPr>
              <a:grpSpLocks/>
            </p:cNvGrpSpPr>
            <p:nvPr/>
          </p:nvGrpSpPr>
          <p:grpSpPr bwMode="auto">
            <a:xfrm>
              <a:off x="7201" y="5153"/>
              <a:ext cx="2" cy="1356"/>
              <a:chOff x="7201" y="5153"/>
              <a:chExt cx="2" cy="1356"/>
            </a:xfrm>
          </p:grpSpPr>
          <p:sp>
            <p:nvSpPr>
              <p:cNvPr id="95" name="Freeform 2475"/>
              <p:cNvSpPr>
                <a:spLocks/>
              </p:cNvSpPr>
              <p:nvPr/>
            </p:nvSpPr>
            <p:spPr bwMode="auto">
              <a:xfrm>
                <a:off x="7201" y="5153"/>
                <a:ext cx="2" cy="1356"/>
              </a:xfrm>
              <a:custGeom>
                <a:avLst/>
                <a:gdLst>
                  <a:gd name="T0" fmla="+- 0 6509 5153"/>
                  <a:gd name="T1" fmla="*/ 6509 h 1356"/>
                  <a:gd name="T2" fmla="+- 0 5153 5153"/>
                  <a:gd name="T3" fmla="*/ 5153 h 1356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356">
                    <a:moveTo>
                      <a:pt x="0" y="1356"/>
                    </a:moveTo>
                    <a:lnTo>
                      <a:pt x="0" y="0"/>
                    </a:lnTo>
                  </a:path>
                </a:pathLst>
              </a:custGeom>
              <a:noFill/>
              <a:ln w="7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6" name="Group 2472"/>
            <p:cNvGrpSpPr>
              <a:grpSpLocks/>
            </p:cNvGrpSpPr>
            <p:nvPr/>
          </p:nvGrpSpPr>
          <p:grpSpPr bwMode="auto">
            <a:xfrm>
              <a:off x="10319" y="5153"/>
              <a:ext cx="2" cy="1356"/>
              <a:chOff x="10319" y="5153"/>
              <a:chExt cx="2" cy="1356"/>
            </a:xfrm>
          </p:grpSpPr>
          <p:sp>
            <p:nvSpPr>
              <p:cNvPr id="94" name="Freeform 2473"/>
              <p:cNvSpPr>
                <a:spLocks/>
              </p:cNvSpPr>
              <p:nvPr/>
            </p:nvSpPr>
            <p:spPr bwMode="auto">
              <a:xfrm>
                <a:off x="10319" y="5153"/>
                <a:ext cx="2" cy="1356"/>
              </a:xfrm>
              <a:custGeom>
                <a:avLst/>
                <a:gdLst>
                  <a:gd name="T0" fmla="+- 0 6509 5153"/>
                  <a:gd name="T1" fmla="*/ 6509 h 1356"/>
                  <a:gd name="T2" fmla="+- 0 5153 5153"/>
                  <a:gd name="T3" fmla="*/ 5153 h 1356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356">
                    <a:moveTo>
                      <a:pt x="0" y="1356"/>
                    </a:moveTo>
                    <a:lnTo>
                      <a:pt x="0" y="0"/>
                    </a:lnTo>
                  </a:path>
                </a:pathLst>
              </a:custGeom>
              <a:noFill/>
              <a:ln w="7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7" name="Group 2470"/>
            <p:cNvGrpSpPr>
              <a:grpSpLocks/>
            </p:cNvGrpSpPr>
            <p:nvPr/>
          </p:nvGrpSpPr>
          <p:grpSpPr bwMode="auto">
            <a:xfrm>
              <a:off x="4151" y="6916"/>
              <a:ext cx="3796" cy="814"/>
              <a:chOff x="4151" y="6916"/>
              <a:chExt cx="3796" cy="814"/>
            </a:xfrm>
          </p:grpSpPr>
          <p:sp>
            <p:nvSpPr>
              <p:cNvPr id="93" name="Freeform 2471"/>
              <p:cNvSpPr>
                <a:spLocks/>
              </p:cNvSpPr>
              <p:nvPr/>
            </p:nvSpPr>
            <p:spPr bwMode="auto">
              <a:xfrm>
                <a:off x="4151" y="6916"/>
                <a:ext cx="3796" cy="814"/>
              </a:xfrm>
              <a:custGeom>
                <a:avLst/>
                <a:gdLst>
                  <a:gd name="T0" fmla="+- 0 4151 4151"/>
                  <a:gd name="T1" fmla="*/ T0 w 3796"/>
                  <a:gd name="T2" fmla="+- 0 7729 6916"/>
                  <a:gd name="T3" fmla="*/ 7729 h 814"/>
                  <a:gd name="T4" fmla="+- 0 7947 4151"/>
                  <a:gd name="T5" fmla="*/ T4 w 3796"/>
                  <a:gd name="T6" fmla="+- 0 7729 6916"/>
                  <a:gd name="T7" fmla="*/ 7729 h 814"/>
                  <a:gd name="T8" fmla="+- 0 7947 4151"/>
                  <a:gd name="T9" fmla="*/ T8 w 3796"/>
                  <a:gd name="T10" fmla="+- 0 6916 6916"/>
                  <a:gd name="T11" fmla="*/ 6916 h 814"/>
                  <a:gd name="T12" fmla="+- 0 4151 4151"/>
                  <a:gd name="T13" fmla="*/ T12 w 3796"/>
                  <a:gd name="T14" fmla="+- 0 6916 6916"/>
                  <a:gd name="T15" fmla="*/ 6916 h 814"/>
                  <a:gd name="T16" fmla="+- 0 4151 4151"/>
                  <a:gd name="T17" fmla="*/ T16 w 3796"/>
                  <a:gd name="T18" fmla="+- 0 7729 6916"/>
                  <a:gd name="T19" fmla="*/ 7729 h 8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796" h="814">
                    <a:moveTo>
                      <a:pt x="0" y="813"/>
                    </a:moveTo>
                    <a:lnTo>
                      <a:pt x="3796" y="813"/>
                    </a:lnTo>
                    <a:lnTo>
                      <a:pt x="3796" y="0"/>
                    </a:lnTo>
                    <a:lnTo>
                      <a:pt x="0" y="0"/>
                    </a:lnTo>
                    <a:lnTo>
                      <a:pt x="0" y="8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8" name="Group 2468"/>
            <p:cNvGrpSpPr>
              <a:grpSpLocks/>
            </p:cNvGrpSpPr>
            <p:nvPr/>
          </p:nvGrpSpPr>
          <p:grpSpPr bwMode="auto">
            <a:xfrm>
              <a:off x="4151" y="6916"/>
              <a:ext cx="3796" cy="814"/>
              <a:chOff x="4151" y="6916"/>
              <a:chExt cx="3796" cy="814"/>
            </a:xfrm>
          </p:grpSpPr>
          <p:sp>
            <p:nvSpPr>
              <p:cNvPr id="92" name="Freeform 2469"/>
              <p:cNvSpPr>
                <a:spLocks/>
              </p:cNvSpPr>
              <p:nvPr/>
            </p:nvSpPr>
            <p:spPr bwMode="auto">
              <a:xfrm>
                <a:off x="4151" y="6916"/>
                <a:ext cx="3796" cy="814"/>
              </a:xfrm>
              <a:custGeom>
                <a:avLst/>
                <a:gdLst>
                  <a:gd name="T0" fmla="+- 0 4151 4151"/>
                  <a:gd name="T1" fmla="*/ T0 w 3796"/>
                  <a:gd name="T2" fmla="+- 0 7729 6916"/>
                  <a:gd name="T3" fmla="*/ 7729 h 814"/>
                  <a:gd name="T4" fmla="+- 0 7947 4151"/>
                  <a:gd name="T5" fmla="*/ T4 w 3796"/>
                  <a:gd name="T6" fmla="+- 0 7729 6916"/>
                  <a:gd name="T7" fmla="*/ 7729 h 814"/>
                  <a:gd name="T8" fmla="+- 0 7947 4151"/>
                  <a:gd name="T9" fmla="*/ T8 w 3796"/>
                  <a:gd name="T10" fmla="+- 0 6916 6916"/>
                  <a:gd name="T11" fmla="*/ 6916 h 814"/>
                  <a:gd name="T12" fmla="+- 0 4151 4151"/>
                  <a:gd name="T13" fmla="*/ T12 w 3796"/>
                  <a:gd name="T14" fmla="+- 0 6916 6916"/>
                  <a:gd name="T15" fmla="*/ 6916 h 814"/>
                  <a:gd name="T16" fmla="+- 0 4151 4151"/>
                  <a:gd name="T17" fmla="*/ T16 w 3796"/>
                  <a:gd name="T18" fmla="+- 0 7729 6916"/>
                  <a:gd name="T19" fmla="*/ 7729 h 8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796" h="814">
                    <a:moveTo>
                      <a:pt x="0" y="813"/>
                    </a:moveTo>
                    <a:lnTo>
                      <a:pt x="3796" y="813"/>
                    </a:lnTo>
                    <a:lnTo>
                      <a:pt x="3796" y="0"/>
                    </a:lnTo>
                    <a:lnTo>
                      <a:pt x="0" y="0"/>
                    </a:lnTo>
                    <a:lnTo>
                      <a:pt x="0" y="813"/>
                    </a:lnTo>
                    <a:close/>
                  </a:path>
                </a:pathLst>
              </a:custGeom>
              <a:noFill/>
              <a:ln w="7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9" name="Group 2466"/>
            <p:cNvGrpSpPr>
              <a:grpSpLocks/>
            </p:cNvGrpSpPr>
            <p:nvPr/>
          </p:nvGrpSpPr>
          <p:grpSpPr bwMode="auto">
            <a:xfrm>
              <a:off x="4422" y="8136"/>
              <a:ext cx="3254" cy="814"/>
              <a:chOff x="4422" y="8136"/>
              <a:chExt cx="3254" cy="814"/>
            </a:xfrm>
          </p:grpSpPr>
          <p:sp>
            <p:nvSpPr>
              <p:cNvPr id="91" name="Freeform 2467"/>
              <p:cNvSpPr>
                <a:spLocks/>
              </p:cNvSpPr>
              <p:nvPr/>
            </p:nvSpPr>
            <p:spPr bwMode="auto">
              <a:xfrm>
                <a:off x="4422" y="8136"/>
                <a:ext cx="3254" cy="814"/>
              </a:xfrm>
              <a:custGeom>
                <a:avLst/>
                <a:gdLst>
                  <a:gd name="T0" fmla="+- 0 4422 4422"/>
                  <a:gd name="T1" fmla="*/ T0 w 3254"/>
                  <a:gd name="T2" fmla="+- 0 8949 8136"/>
                  <a:gd name="T3" fmla="*/ 8949 h 814"/>
                  <a:gd name="T4" fmla="+- 0 7676 4422"/>
                  <a:gd name="T5" fmla="*/ T4 w 3254"/>
                  <a:gd name="T6" fmla="+- 0 8949 8136"/>
                  <a:gd name="T7" fmla="*/ 8949 h 814"/>
                  <a:gd name="T8" fmla="+- 0 7676 4422"/>
                  <a:gd name="T9" fmla="*/ T8 w 3254"/>
                  <a:gd name="T10" fmla="+- 0 8136 8136"/>
                  <a:gd name="T11" fmla="*/ 8136 h 814"/>
                  <a:gd name="T12" fmla="+- 0 4422 4422"/>
                  <a:gd name="T13" fmla="*/ T12 w 3254"/>
                  <a:gd name="T14" fmla="+- 0 8136 8136"/>
                  <a:gd name="T15" fmla="*/ 8136 h 814"/>
                  <a:gd name="T16" fmla="+- 0 4422 4422"/>
                  <a:gd name="T17" fmla="*/ T16 w 3254"/>
                  <a:gd name="T18" fmla="+- 0 8949 8136"/>
                  <a:gd name="T19" fmla="*/ 8949 h 8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254" h="814">
                    <a:moveTo>
                      <a:pt x="0" y="813"/>
                    </a:moveTo>
                    <a:lnTo>
                      <a:pt x="3254" y="813"/>
                    </a:lnTo>
                    <a:lnTo>
                      <a:pt x="3254" y="0"/>
                    </a:lnTo>
                    <a:lnTo>
                      <a:pt x="0" y="0"/>
                    </a:lnTo>
                    <a:lnTo>
                      <a:pt x="0" y="8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0" name="Group 2464"/>
            <p:cNvGrpSpPr>
              <a:grpSpLocks/>
            </p:cNvGrpSpPr>
            <p:nvPr/>
          </p:nvGrpSpPr>
          <p:grpSpPr bwMode="auto">
            <a:xfrm>
              <a:off x="4422" y="8136"/>
              <a:ext cx="3254" cy="814"/>
              <a:chOff x="4422" y="8136"/>
              <a:chExt cx="3254" cy="814"/>
            </a:xfrm>
          </p:grpSpPr>
          <p:sp>
            <p:nvSpPr>
              <p:cNvPr id="90" name="Freeform 2465"/>
              <p:cNvSpPr>
                <a:spLocks/>
              </p:cNvSpPr>
              <p:nvPr/>
            </p:nvSpPr>
            <p:spPr bwMode="auto">
              <a:xfrm>
                <a:off x="4422" y="8136"/>
                <a:ext cx="3254" cy="814"/>
              </a:xfrm>
              <a:custGeom>
                <a:avLst/>
                <a:gdLst>
                  <a:gd name="T0" fmla="+- 0 4422 4422"/>
                  <a:gd name="T1" fmla="*/ T0 w 3254"/>
                  <a:gd name="T2" fmla="+- 0 8949 8136"/>
                  <a:gd name="T3" fmla="*/ 8949 h 814"/>
                  <a:gd name="T4" fmla="+- 0 7676 4422"/>
                  <a:gd name="T5" fmla="*/ T4 w 3254"/>
                  <a:gd name="T6" fmla="+- 0 8949 8136"/>
                  <a:gd name="T7" fmla="*/ 8949 h 814"/>
                  <a:gd name="T8" fmla="+- 0 7676 4422"/>
                  <a:gd name="T9" fmla="*/ T8 w 3254"/>
                  <a:gd name="T10" fmla="+- 0 8136 8136"/>
                  <a:gd name="T11" fmla="*/ 8136 h 814"/>
                  <a:gd name="T12" fmla="+- 0 4422 4422"/>
                  <a:gd name="T13" fmla="*/ T12 w 3254"/>
                  <a:gd name="T14" fmla="+- 0 8136 8136"/>
                  <a:gd name="T15" fmla="*/ 8136 h 814"/>
                  <a:gd name="T16" fmla="+- 0 4422 4422"/>
                  <a:gd name="T17" fmla="*/ T16 w 3254"/>
                  <a:gd name="T18" fmla="+- 0 8949 8136"/>
                  <a:gd name="T19" fmla="*/ 8949 h 8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254" h="814">
                    <a:moveTo>
                      <a:pt x="0" y="813"/>
                    </a:moveTo>
                    <a:lnTo>
                      <a:pt x="3254" y="813"/>
                    </a:lnTo>
                    <a:lnTo>
                      <a:pt x="3254" y="0"/>
                    </a:lnTo>
                    <a:lnTo>
                      <a:pt x="0" y="0"/>
                    </a:lnTo>
                    <a:lnTo>
                      <a:pt x="0" y="813"/>
                    </a:lnTo>
                    <a:close/>
                  </a:path>
                </a:pathLst>
              </a:custGeom>
              <a:noFill/>
              <a:ln w="7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1" name="Group 2462"/>
            <p:cNvGrpSpPr>
              <a:grpSpLocks/>
            </p:cNvGrpSpPr>
            <p:nvPr/>
          </p:nvGrpSpPr>
          <p:grpSpPr bwMode="auto">
            <a:xfrm>
              <a:off x="3338" y="9356"/>
              <a:ext cx="5423" cy="814"/>
              <a:chOff x="3338" y="9356"/>
              <a:chExt cx="5423" cy="814"/>
            </a:xfrm>
          </p:grpSpPr>
          <p:sp>
            <p:nvSpPr>
              <p:cNvPr id="89" name="Freeform 2463"/>
              <p:cNvSpPr>
                <a:spLocks/>
              </p:cNvSpPr>
              <p:nvPr/>
            </p:nvSpPr>
            <p:spPr bwMode="auto">
              <a:xfrm>
                <a:off x="3338" y="9356"/>
                <a:ext cx="5423" cy="814"/>
              </a:xfrm>
              <a:custGeom>
                <a:avLst/>
                <a:gdLst>
                  <a:gd name="T0" fmla="+- 0 8353 3338"/>
                  <a:gd name="T1" fmla="*/ T0 w 5423"/>
                  <a:gd name="T2" fmla="+- 0 9356 9356"/>
                  <a:gd name="T3" fmla="*/ 9356 h 814"/>
                  <a:gd name="T4" fmla="+- 0 3744 3338"/>
                  <a:gd name="T5" fmla="*/ T4 w 5423"/>
                  <a:gd name="T6" fmla="+- 0 9356 9356"/>
                  <a:gd name="T7" fmla="*/ 9356 h 814"/>
                  <a:gd name="T8" fmla="+- 0 3689 3338"/>
                  <a:gd name="T9" fmla="*/ T8 w 5423"/>
                  <a:gd name="T10" fmla="+- 0 9360 9356"/>
                  <a:gd name="T11" fmla="*/ 9360 h 814"/>
                  <a:gd name="T12" fmla="+- 0 3586 3338"/>
                  <a:gd name="T13" fmla="*/ T12 w 5423"/>
                  <a:gd name="T14" fmla="+- 0 9388 9356"/>
                  <a:gd name="T15" fmla="*/ 9388 h 814"/>
                  <a:gd name="T16" fmla="+- 0 3496 3338"/>
                  <a:gd name="T17" fmla="*/ T16 w 5423"/>
                  <a:gd name="T18" fmla="+- 0 9441 9356"/>
                  <a:gd name="T19" fmla="*/ 9441 h 814"/>
                  <a:gd name="T20" fmla="+- 0 3422 3338"/>
                  <a:gd name="T21" fmla="*/ T20 w 5423"/>
                  <a:gd name="T22" fmla="+- 0 9514 9356"/>
                  <a:gd name="T23" fmla="*/ 9514 h 814"/>
                  <a:gd name="T24" fmla="+- 0 3370 3338"/>
                  <a:gd name="T25" fmla="*/ T24 w 5423"/>
                  <a:gd name="T26" fmla="+- 0 9605 9356"/>
                  <a:gd name="T27" fmla="*/ 9605 h 814"/>
                  <a:gd name="T28" fmla="+- 0 3341 3338"/>
                  <a:gd name="T29" fmla="*/ T28 w 5423"/>
                  <a:gd name="T30" fmla="+- 0 9708 9356"/>
                  <a:gd name="T31" fmla="*/ 9708 h 814"/>
                  <a:gd name="T32" fmla="+- 0 3338 3338"/>
                  <a:gd name="T33" fmla="*/ T32 w 5423"/>
                  <a:gd name="T34" fmla="+- 0 9763 9356"/>
                  <a:gd name="T35" fmla="*/ 9763 h 814"/>
                  <a:gd name="T36" fmla="+- 0 3341 3338"/>
                  <a:gd name="T37" fmla="*/ T36 w 5423"/>
                  <a:gd name="T38" fmla="+- 0 9818 9356"/>
                  <a:gd name="T39" fmla="*/ 9818 h 814"/>
                  <a:gd name="T40" fmla="+- 0 3370 3338"/>
                  <a:gd name="T41" fmla="*/ T40 w 5423"/>
                  <a:gd name="T42" fmla="+- 0 9921 9356"/>
                  <a:gd name="T43" fmla="*/ 9921 h 814"/>
                  <a:gd name="T44" fmla="+- 0 3422 3338"/>
                  <a:gd name="T45" fmla="*/ T44 w 5423"/>
                  <a:gd name="T46" fmla="+- 0 10011 9356"/>
                  <a:gd name="T47" fmla="*/ 10011 h 814"/>
                  <a:gd name="T48" fmla="+- 0 3496 3338"/>
                  <a:gd name="T49" fmla="*/ T48 w 5423"/>
                  <a:gd name="T50" fmla="+- 0 10085 9356"/>
                  <a:gd name="T51" fmla="*/ 10085 h 814"/>
                  <a:gd name="T52" fmla="+- 0 3586 3338"/>
                  <a:gd name="T53" fmla="*/ T52 w 5423"/>
                  <a:gd name="T54" fmla="+- 0 10138 9356"/>
                  <a:gd name="T55" fmla="*/ 10138 h 814"/>
                  <a:gd name="T56" fmla="+- 0 3689 3338"/>
                  <a:gd name="T57" fmla="*/ T56 w 5423"/>
                  <a:gd name="T58" fmla="+- 0 10166 9356"/>
                  <a:gd name="T59" fmla="*/ 10166 h 814"/>
                  <a:gd name="T60" fmla="+- 0 3744 3338"/>
                  <a:gd name="T61" fmla="*/ T60 w 5423"/>
                  <a:gd name="T62" fmla="+- 0 10170 9356"/>
                  <a:gd name="T63" fmla="*/ 10170 h 814"/>
                  <a:gd name="T64" fmla="+- 0 8353 3338"/>
                  <a:gd name="T65" fmla="*/ T64 w 5423"/>
                  <a:gd name="T66" fmla="+- 0 10170 9356"/>
                  <a:gd name="T67" fmla="*/ 10170 h 814"/>
                  <a:gd name="T68" fmla="+- 0 8462 3338"/>
                  <a:gd name="T69" fmla="*/ T68 w 5423"/>
                  <a:gd name="T70" fmla="+- 0 10155 9356"/>
                  <a:gd name="T71" fmla="*/ 10155 h 814"/>
                  <a:gd name="T72" fmla="+- 0 8559 3338"/>
                  <a:gd name="T73" fmla="*/ T72 w 5423"/>
                  <a:gd name="T74" fmla="+- 0 10114 9356"/>
                  <a:gd name="T75" fmla="*/ 10114 h 814"/>
                  <a:gd name="T76" fmla="+- 0 8641 3338"/>
                  <a:gd name="T77" fmla="*/ T76 w 5423"/>
                  <a:gd name="T78" fmla="+- 0 10050 9356"/>
                  <a:gd name="T79" fmla="*/ 10050 h 814"/>
                  <a:gd name="T80" fmla="+- 0 8705 3338"/>
                  <a:gd name="T81" fmla="*/ T80 w 5423"/>
                  <a:gd name="T82" fmla="+- 0 9968 9356"/>
                  <a:gd name="T83" fmla="*/ 9968 h 814"/>
                  <a:gd name="T84" fmla="+- 0 8746 3338"/>
                  <a:gd name="T85" fmla="*/ T84 w 5423"/>
                  <a:gd name="T86" fmla="+- 0 9871 9356"/>
                  <a:gd name="T87" fmla="*/ 9871 h 814"/>
                  <a:gd name="T88" fmla="+- 0 8760 3338"/>
                  <a:gd name="T89" fmla="*/ T88 w 5423"/>
                  <a:gd name="T90" fmla="+- 0 9763 9356"/>
                  <a:gd name="T91" fmla="*/ 9763 h 814"/>
                  <a:gd name="T92" fmla="+- 0 8756 3338"/>
                  <a:gd name="T93" fmla="*/ T92 w 5423"/>
                  <a:gd name="T94" fmla="+- 0 9708 9356"/>
                  <a:gd name="T95" fmla="*/ 9708 h 814"/>
                  <a:gd name="T96" fmla="+- 0 8728 3338"/>
                  <a:gd name="T97" fmla="*/ T96 w 5423"/>
                  <a:gd name="T98" fmla="+- 0 9605 9356"/>
                  <a:gd name="T99" fmla="*/ 9605 h 814"/>
                  <a:gd name="T100" fmla="+- 0 8675 3338"/>
                  <a:gd name="T101" fmla="*/ T100 w 5423"/>
                  <a:gd name="T102" fmla="+- 0 9514 9356"/>
                  <a:gd name="T103" fmla="*/ 9514 h 814"/>
                  <a:gd name="T104" fmla="+- 0 8602 3338"/>
                  <a:gd name="T105" fmla="*/ T104 w 5423"/>
                  <a:gd name="T106" fmla="+- 0 9441 9356"/>
                  <a:gd name="T107" fmla="*/ 9441 h 814"/>
                  <a:gd name="T108" fmla="+- 0 8512 3338"/>
                  <a:gd name="T109" fmla="*/ T108 w 5423"/>
                  <a:gd name="T110" fmla="+- 0 9388 9356"/>
                  <a:gd name="T111" fmla="*/ 9388 h 814"/>
                  <a:gd name="T112" fmla="+- 0 8409 3338"/>
                  <a:gd name="T113" fmla="*/ T112 w 5423"/>
                  <a:gd name="T114" fmla="+- 0 9360 9356"/>
                  <a:gd name="T115" fmla="*/ 9360 h 814"/>
                  <a:gd name="T116" fmla="+- 0 8353 3338"/>
                  <a:gd name="T117" fmla="*/ T116 w 5423"/>
                  <a:gd name="T118" fmla="+- 0 9356 9356"/>
                  <a:gd name="T119" fmla="*/ 9356 h 8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</a:cxnLst>
                <a:rect l="0" t="0" r="r" b="b"/>
                <a:pathLst>
                  <a:path w="5423" h="814">
                    <a:moveTo>
                      <a:pt x="5015" y="0"/>
                    </a:moveTo>
                    <a:lnTo>
                      <a:pt x="406" y="0"/>
                    </a:lnTo>
                    <a:lnTo>
                      <a:pt x="351" y="4"/>
                    </a:lnTo>
                    <a:lnTo>
                      <a:pt x="248" y="32"/>
                    </a:lnTo>
                    <a:lnTo>
                      <a:pt x="158" y="85"/>
                    </a:lnTo>
                    <a:lnTo>
                      <a:pt x="84" y="158"/>
                    </a:lnTo>
                    <a:lnTo>
                      <a:pt x="32" y="249"/>
                    </a:lnTo>
                    <a:lnTo>
                      <a:pt x="3" y="352"/>
                    </a:lnTo>
                    <a:lnTo>
                      <a:pt x="0" y="407"/>
                    </a:lnTo>
                    <a:lnTo>
                      <a:pt x="3" y="462"/>
                    </a:lnTo>
                    <a:lnTo>
                      <a:pt x="32" y="565"/>
                    </a:lnTo>
                    <a:lnTo>
                      <a:pt x="84" y="655"/>
                    </a:lnTo>
                    <a:lnTo>
                      <a:pt x="158" y="729"/>
                    </a:lnTo>
                    <a:lnTo>
                      <a:pt x="248" y="782"/>
                    </a:lnTo>
                    <a:lnTo>
                      <a:pt x="351" y="810"/>
                    </a:lnTo>
                    <a:lnTo>
                      <a:pt x="406" y="814"/>
                    </a:lnTo>
                    <a:lnTo>
                      <a:pt x="5015" y="814"/>
                    </a:lnTo>
                    <a:lnTo>
                      <a:pt x="5124" y="799"/>
                    </a:lnTo>
                    <a:lnTo>
                      <a:pt x="5221" y="758"/>
                    </a:lnTo>
                    <a:lnTo>
                      <a:pt x="5303" y="694"/>
                    </a:lnTo>
                    <a:lnTo>
                      <a:pt x="5367" y="612"/>
                    </a:lnTo>
                    <a:lnTo>
                      <a:pt x="5408" y="515"/>
                    </a:lnTo>
                    <a:lnTo>
                      <a:pt x="5422" y="407"/>
                    </a:lnTo>
                    <a:lnTo>
                      <a:pt x="5418" y="352"/>
                    </a:lnTo>
                    <a:lnTo>
                      <a:pt x="5390" y="249"/>
                    </a:lnTo>
                    <a:lnTo>
                      <a:pt x="5337" y="158"/>
                    </a:lnTo>
                    <a:lnTo>
                      <a:pt x="5264" y="85"/>
                    </a:lnTo>
                    <a:lnTo>
                      <a:pt x="5174" y="32"/>
                    </a:lnTo>
                    <a:lnTo>
                      <a:pt x="5071" y="4"/>
                    </a:lnTo>
                    <a:lnTo>
                      <a:pt x="501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2" name="Group 2460"/>
            <p:cNvGrpSpPr>
              <a:grpSpLocks/>
            </p:cNvGrpSpPr>
            <p:nvPr/>
          </p:nvGrpSpPr>
          <p:grpSpPr bwMode="auto">
            <a:xfrm>
              <a:off x="3338" y="9356"/>
              <a:ext cx="5423" cy="814"/>
              <a:chOff x="3338" y="9356"/>
              <a:chExt cx="5423" cy="814"/>
            </a:xfrm>
          </p:grpSpPr>
          <p:sp>
            <p:nvSpPr>
              <p:cNvPr id="88" name="Freeform 2461"/>
              <p:cNvSpPr>
                <a:spLocks/>
              </p:cNvSpPr>
              <p:nvPr/>
            </p:nvSpPr>
            <p:spPr bwMode="auto">
              <a:xfrm>
                <a:off x="3338" y="9356"/>
                <a:ext cx="5423" cy="814"/>
              </a:xfrm>
              <a:custGeom>
                <a:avLst/>
                <a:gdLst>
                  <a:gd name="T0" fmla="+- 0 3744 3338"/>
                  <a:gd name="T1" fmla="*/ T0 w 5423"/>
                  <a:gd name="T2" fmla="+- 0 10170 9356"/>
                  <a:gd name="T3" fmla="*/ 10170 h 814"/>
                  <a:gd name="T4" fmla="+- 0 8353 3338"/>
                  <a:gd name="T5" fmla="*/ T4 w 5423"/>
                  <a:gd name="T6" fmla="+- 0 10170 9356"/>
                  <a:gd name="T7" fmla="*/ 10170 h 814"/>
                  <a:gd name="T8" fmla="+- 0 8409 3338"/>
                  <a:gd name="T9" fmla="*/ T8 w 5423"/>
                  <a:gd name="T10" fmla="+- 0 10166 9356"/>
                  <a:gd name="T11" fmla="*/ 10166 h 814"/>
                  <a:gd name="T12" fmla="+- 0 8512 3338"/>
                  <a:gd name="T13" fmla="*/ T12 w 5423"/>
                  <a:gd name="T14" fmla="+- 0 10138 9356"/>
                  <a:gd name="T15" fmla="*/ 10138 h 814"/>
                  <a:gd name="T16" fmla="+- 0 8602 3338"/>
                  <a:gd name="T17" fmla="*/ T16 w 5423"/>
                  <a:gd name="T18" fmla="+- 0 10085 9356"/>
                  <a:gd name="T19" fmla="*/ 10085 h 814"/>
                  <a:gd name="T20" fmla="+- 0 8675 3338"/>
                  <a:gd name="T21" fmla="*/ T20 w 5423"/>
                  <a:gd name="T22" fmla="+- 0 10011 9356"/>
                  <a:gd name="T23" fmla="*/ 10011 h 814"/>
                  <a:gd name="T24" fmla="+- 0 8728 3338"/>
                  <a:gd name="T25" fmla="*/ T24 w 5423"/>
                  <a:gd name="T26" fmla="+- 0 9921 9356"/>
                  <a:gd name="T27" fmla="*/ 9921 h 814"/>
                  <a:gd name="T28" fmla="+- 0 8756 3338"/>
                  <a:gd name="T29" fmla="*/ T28 w 5423"/>
                  <a:gd name="T30" fmla="+- 0 9818 9356"/>
                  <a:gd name="T31" fmla="*/ 9818 h 814"/>
                  <a:gd name="T32" fmla="+- 0 8760 3338"/>
                  <a:gd name="T33" fmla="*/ T32 w 5423"/>
                  <a:gd name="T34" fmla="+- 0 9763 9356"/>
                  <a:gd name="T35" fmla="*/ 9763 h 814"/>
                  <a:gd name="T36" fmla="+- 0 8756 3338"/>
                  <a:gd name="T37" fmla="*/ T36 w 5423"/>
                  <a:gd name="T38" fmla="+- 0 9708 9356"/>
                  <a:gd name="T39" fmla="*/ 9708 h 814"/>
                  <a:gd name="T40" fmla="+- 0 8728 3338"/>
                  <a:gd name="T41" fmla="*/ T40 w 5423"/>
                  <a:gd name="T42" fmla="+- 0 9605 9356"/>
                  <a:gd name="T43" fmla="*/ 9605 h 814"/>
                  <a:gd name="T44" fmla="+- 0 8675 3338"/>
                  <a:gd name="T45" fmla="*/ T44 w 5423"/>
                  <a:gd name="T46" fmla="+- 0 9514 9356"/>
                  <a:gd name="T47" fmla="*/ 9514 h 814"/>
                  <a:gd name="T48" fmla="+- 0 8602 3338"/>
                  <a:gd name="T49" fmla="*/ T48 w 5423"/>
                  <a:gd name="T50" fmla="+- 0 9441 9356"/>
                  <a:gd name="T51" fmla="*/ 9441 h 814"/>
                  <a:gd name="T52" fmla="+- 0 8512 3338"/>
                  <a:gd name="T53" fmla="*/ T52 w 5423"/>
                  <a:gd name="T54" fmla="+- 0 9388 9356"/>
                  <a:gd name="T55" fmla="*/ 9388 h 814"/>
                  <a:gd name="T56" fmla="+- 0 8409 3338"/>
                  <a:gd name="T57" fmla="*/ T56 w 5423"/>
                  <a:gd name="T58" fmla="+- 0 9360 9356"/>
                  <a:gd name="T59" fmla="*/ 9360 h 814"/>
                  <a:gd name="T60" fmla="+- 0 8353 3338"/>
                  <a:gd name="T61" fmla="*/ T60 w 5423"/>
                  <a:gd name="T62" fmla="+- 0 9356 9356"/>
                  <a:gd name="T63" fmla="*/ 9356 h 814"/>
                  <a:gd name="T64" fmla="+- 0 3744 3338"/>
                  <a:gd name="T65" fmla="*/ T64 w 5423"/>
                  <a:gd name="T66" fmla="+- 0 9356 9356"/>
                  <a:gd name="T67" fmla="*/ 9356 h 814"/>
                  <a:gd name="T68" fmla="+- 0 3636 3338"/>
                  <a:gd name="T69" fmla="*/ T68 w 5423"/>
                  <a:gd name="T70" fmla="+- 0 9371 9356"/>
                  <a:gd name="T71" fmla="*/ 9371 h 814"/>
                  <a:gd name="T72" fmla="+- 0 3539 3338"/>
                  <a:gd name="T73" fmla="*/ T72 w 5423"/>
                  <a:gd name="T74" fmla="+- 0 9412 9356"/>
                  <a:gd name="T75" fmla="*/ 9412 h 814"/>
                  <a:gd name="T76" fmla="+- 0 3457 3338"/>
                  <a:gd name="T77" fmla="*/ T76 w 5423"/>
                  <a:gd name="T78" fmla="+- 0 9475 9356"/>
                  <a:gd name="T79" fmla="*/ 9475 h 814"/>
                  <a:gd name="T80" fmla="+- 0 3393 3338"/>
                  <a:gd name="T81" fmla="*/ T80 w 5423"/>
                  <a:gd name="T82" fmla="+- 0 9558 9356"/>
                  <a:gd name="T83" fmla="*/ 9558 h 814"/>
                  <a:gd name="T84" fmla="+- 0 3352 3338"/>
                  <a:gd name="T85" fmla="*/ T84 w 5423"/>
                  <a:gd name="T86" fmla="+- 0 9655 9356"/>
                  <a:gd name="T87" fmla="*/ 9655 h 814"/>
                  <a:gd name="T88" fmla="+- 0 3338 3338"/>
                  <a:gd name="T89" fmla="*/ T88 w 5423"/>
                  <a:gd name="T90" fmla="+- 0 9763 9356"/>
                  <a:gd name="T91" fmla="*/ 9763 h 814"/>
                  <a:gd name="T92" fmla="+- 0 3341 3338"/>
                  <a:gd name="T93" fmla="*/ T92 w 5423"/>
                  <a:gd name="T94" fmla="+- 0 9818 9356"/>
                  <a:gd name="T95" fmla="*/ 9818 h 814"/>
                  <a:gd name="T96" fmla="+- 0 3370 3338"/>
                  <a:gd name="T97" fmla="*/ T96 w 5423"/>
                  <a:gd name="T98" fmla="+- 0 9921 9356"/>
                  <a:gd name="T99" fmla="*/ 9921 h 814"/>
                  <a:gd name="T100" fmla="+- 0 3422 3338"/>
                  <a:gd name="T101" fmla="*/ T100 w 5423"/>
                  <a:gd name="T102" fmla="+- 0 10011 9356"/>
                  <a:gd name="T103" fmla="*/ 10011 h 814"/>
                  <a:gd name="T104" fmla="+- 0 3496 3338"/>
                  <a:gd name="T105" fmla="*/ T104 w 5423"/>
                  <a:gd name="T106" fmla="+- 0 10085 9356"/>
                  <a:gd name="T107" fmla="*/ 10085 h 814"/>
                  <a:gd name="T108" fmla="+- 0 3586 3338"/>
                  <a:gd name="T109" fmla="*/ T108 w 5423"/>
                  <a:gd name="T110" fmla="+- 0 10138 9356"/>
                  <a:gd name="T111" fmla="*/ 10138 h 814"/>
                  <a:gd name="T112" fmla="+- 0 3689 3338"/>
                  <a:gd name="T113" fmla="*/ T112 w 5423"/>
                  <a:gd name="T114" fmla="+- 0 10166 9356"/>
                  <a:gd name="T115" fmla="*/ 10166 h 814"/>
                  <a:gd name="T116" fmla="+- 0 3744 3338"/>
                  <a:gd name="T117" fmla="*/ T116 w 5423"/>
                  <a:gd name="T118" fmla="+- 0 10170 9356"/>
                  <a:gd name="T119" fmla="*/ 10170 h 8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</a:cxnLst>
                <a:rect l="0" t="0" r="r" b="b"/>
                <a:pathLst>
                  <a:path w="5423" h="814">
                    <a:moveTo>
                      <a:pt x="406" y="814"/>
                    </a:moveTo>
                    <a:lnTo>
                      <a:pt x="5015" y="814"/>
                    </a:lnTo>
                    <a:lnTo>
                      <a:pt x="5071" y="810"/>
                    </a:lnTo>
                    <a:lnTo>
                      <a:pt x="5174" y="782"/>
                    </a:lnTo>
                    <a:lnTo>
                      <a:pt x="5264" y="729"/>
                    </a:lnTo>
                    <a:lnTo>
                      <a:pt x="5337" y="655"/>
                    </a:lnTo>
                    <a:lnTo>
                      <a:pt x="5390" y="565"/>
                    </a:lnTo>
                    <a:lnTo>
                      <a:pt x="5418" y="462"/>
                    </a:lnTo>
                    <a:lnTo>
                      <a:pt x="5422" y="407"/>
                    </a:lnTo>
                    <a:lnTo>
                      <a:pt x="5418" y="352"/>
                    </a:lnTo>
                    <a:lnTo>
                      <a:pt x="5390" y="249"/>
                    </a:lnTo>
                    <a:lnTo>
                      <a:pt x="5337" y="158"/>
                    </a:lnTo>
                    <a:lnTo>
                      <a:pt x="5264" y="85"/>
                    </a:lnTo>
                    <a:lnTo>
                      <a:pt x="5174" y="32"/>
                    </a:lnTo>
                    <a:lnTo>
                      <a:pt x="5071" y="4"/>
                    </a:lnTo>
                    <a:lnTo>
                      <a:pt x="5015" y="0"/>
                    </a:lnTo>
                    <a:lnTo>
                      <a:pt x="406" y="0"/>
                    </a:lnTo>
                    <a:lnTo>
                      <a:pt x="298" y="15"/>
                    </a:lnTo>
                    <a:lnTo>
                      <a:pt x="201" y="56"/>
                    </a:lnTo>
                    <a:lnTo>
                      <a:pt x="119" y="119"/>
                    </a:lnTo>
                    <a:lnTo>
                      <a:pt x="55" y="202"/>
                    </a:lnTo>
                    <a:lnTo>
                      <a:pt x="14" y="299"/>
                    </a:lnTo>
                    <a:lnTo>
                      <a:pt x="0" y="407"/>
                    </a:lnTo>
                    <a:lnTo>
                      <a:pt x="3" y="462"/>
                    </a:lnTo>
                    <a:lnTo>
                      <a:pt x="32" y="565"/>
                    </a:lnTo>
                    <a:lnTo>
                      <a:pt x="84" y="655"/>
                    </a:lnTo>
                    <a:lnTo>
                      <a:pt x="158" y="729"/>
                    </a:lnTo>
                    <a:lnTo>
                      <a:pt x="248" y="782"/>
                    </a:lnTo>
                    <a:lnTo>
                      <a:pt x="351" y="810"/>
                    </a:lnTo>
                    <a:lnTo>
                      <a:pt x="406" y="814"/>
                    </a:lnTo>
                    <a:close/>
                  </a:path>
                </a:pathLst>
              </a:custGeom>
              <a:noFill/>
              <a:ln w="7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3" name="Group 2458"/>
            <p:cNvGrpSpPr>
              <a:grpSpLocks/>
            </p:cNvGrpSpPr>
            <p:nvPr/>
          </p:nvGrpSpPr>
          <p:grpSpPr bwMode="auto">
            <a:xfrm>
              <a:off x="3134" y="6509"/>
              <a:ext cx="2719" cy="380"/>
              <a:chOff x="3134" y="6509"/>
              <a:chExt cx="2719" cy="380"/>
            </a:xfrm>
          </p:grpSpPr>
          <p:sp>
            <p:nvSpPr>
              <p:cNvPr id="87" name="Freeform 2459"/>
              <p:cNvSpPr>
                <a:spLocks/>
              </p:cNvSpPr>
              <p:nvPr/>
            </p:nvSpPr>
            <p:spPr bwMode="auto">
              <a:xfrm>
                <a:off x="3134" y="6509"/>
                <a:ext cx="2719" cy="380"/>
              </a:xfrm>
              <a:custGeom>
                <a:avLst/>
                <a:gdLst>
                  <a:gd name="T0" fmla="+- 0 3134 3134"/>
                  <a:gd name="T1" fmla="*/ T0 w 2719"/>
                  <a:gd name="T2" fmla="+- 0 6509 6509"/>
                  <a:gd name="T3" fmla="*/ 6509 h 380"/>
                  <a:gd name="T4" fmla="+- 0 5853 3134"/>
                  <a:gd name="T5" fmla="*/ T4 w 2719"/>
                  <a:gd name="T6" fmla="+- 0 6889 6509"/>
                  <a:gd name="T7" fmla="*/ 6889 h 38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2719" h="380">
                    <a:moveTo>
                      <a:pt x="0" y="0"/>
                    </a:moveTo>
                    <a:lnTo>
                      <a:pt x="2719" y="380"/>
                    </a:lnTo>
                  </a:path>
                </a:pathLst>
              </a:custGeom>
              <a:noFill/>
              <a:ln w="21522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4" name="Group 2456"/>
            <p:cNvGrpSpPr>
              <a:grpSpLocks/>
            </p:cNvGrpSpPr>
            <p:nvPr/>
          </p:nvGrpSpPr>
          <p:grpSpPr bwMode="auto">
            <a:xfrm>
              <a:off x="5825" y="6815"/>
              <a:ext cx="224" cy="143"/>
              <a:chOff x="5825" y="6815"/>
              <a:chExt cx="224" cy="143"/>
            </a:xfrm>
          </p:grpSpPr>
          <p:sp>
            <p:nvSpPr>
              <p:cNvPr id="86" name="Freeform 2457"/>
              <p:cNvSpPr>
                <a:spLocks/>
              </p:cNvSpPr>
              <p:nvPr/>
            </p:nvSpPr>
            <p:spPr bwMode="auto">
              <a:xfrm>
                <a:off x="5825" y="6815"/>
                <a:ext cx="224" cy="143"/>
              </a:xfrm>
              <a:custGeom>
                <a:avLst/>
                <a:gdLst>
                  <a:gd name="T0" fmla="+- 0 5845 5825"/>
                  <a:gd name="T1" fmla="*/ T0 w 224"/>
                  <a:gd name="T2" fmla="+- 0 6815 6815"/>
                  <a:gd name="T3" fmla="*/ 6815 h 143"/>
                  <a:gd name="T4" fmla="+- 0 5825 5825"/>
                  <a:gd name="T5" fmla="*/ T4 w 224"/>
                  <a:gd name="T6" fmla="+- 0 6957 6815"/>
                  <a:gd name="T7" fmla="*/ 6957 h 143"/>
                  <a:gd name="T8" fmla="+- 0 6049 5825"/>
                  <a:gd name="T9" fmla="*/ T8 w 224"/>
                  <a:gd name="T10" fmla="+- 0 6916 6815"/>
                  <a:gd name="T11" fmla="*/ 6916 h 143"/>
                  <a:gd name="T12" fmla="+- 0 5845 5825"/>
                  <a:gd name="T13" fmla="*/ T12 w 224"/>
                  <a:gd name="T14" fmla="+- 0 6815 6815"/>
                  <a:gd name="T15" fmla="*/ 6815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24" h="143">
                    <a:moveTo>
                      <a:pt x="20" y="0"/>
                    </a:moveTo>
                    <a:lnTo>
                      <a:pt x="0" y="142"/>
                    </a:lnTo>
                    <a:lnTo>
                      <a:pt x="224" y="101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5" name="Group 2454"/>
            <p:cNvGrpSpPr>
              <a:grpSpLocks/>
            </p:cNvGrpSpPr>
            <p:nvPr/>
          </p:nvGrpSpPr>
          <p:grpSpPr bwMode="auto">
            <a:xfrm>
              <a:off x="6244" y="6509"/>
              <a:ext cx="2516" cy="378"/>
              <a:chOff x="6244" y="6509"/>
              <a:chExt cx="2516" cy="378"/>
            </a:xfrm>
          </p:grpSpPr>
          <p:sp>
            <p:nvSpPr>
              <p:cNvPr id="85" name="Freeform 2455"/>
              <p:cNvSpPr>
                <a:spLocks/>
              </p:cNvSpPr>
              <p:nvPr/>
            </p:nvSpPr>
            <p:spPr bwMode="auto">
              <a:xfrm>
                <a:off x="6244" y="6509"/>
                <a:ext cx="2516" cy="378"/>
              </a:xfrm>
              <a:custGeom>
                <a:avLst/>
                <a:gdLst>
                  <a:gd name="T0" fmla="+- 0 8760 6244"/>
                  <a:gd name="T1" fmla="*/ T0 w 2516"/>
                  <a:gd name="T2" fmla="+- 0 6509 6509"/>
                  <a:gd name="T3" fmla="*/ 6509 h 378"/>
                  <a:gd name="T4" fmla="+- 0 6244 6244"/>
                  <a:gd name="T5" fmla="*/ T4 w 2516"/>
                  <a:gd name="T6" fmla="+- 0 6886 6509"/>
                  <a:gd name="T7" fmla="*/ 6886 h 37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2516" h="378">
                    <a:moveTo>
                      <a:pt x="2516" y="0"/>
                    </a:moveTo>
                    <a:lnTo>
                      <a:pt x="0" y="377"/>
                    </a:lnTo>
                  </a:path>
                </a:pathLst>
              </a:custGeom>
              <a:noFill/>
              <a:ln w="21522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6" name="Group 2452"/>
            <p:cNvGrpSpPr>
              <a:grpSpLocks/>
            </p:cNvGrpSpPr>
            <p:nvPr/>
          </p:nvGrpSpPr>
          <p:grpSpPr bwMode="auto">
            <a:xfrm>
              <a:off x="6049" y="6813"/>
              <a:ext cx="224" cy="143"/>
              <a:chOff x="6049" y="6813"/>
              <a:chExt cx="224" cy="143"/>
            </a:xfrm>
          </p:grpSpPr>
          <p:sp>
            <p:nvSpPr>
              <p:cNvPr id="84" name="Freeform 2453"/>
              <p:cNvSpPr>
                <a:spLocks/>
              </p:cNvSpPr>
              <p:nvPr/>
            </p:nvSpPr>
            <p:spPr bwMode="auto">
              <a:xfrm>
                <a:off x="6049" y="6813"/>
                <a:ext cx="224" cy="143"/>
              </a:xfrm>
              <a:custGeom>
                <a:avLst/>
                <a:gdLst>
                  <a:gd name="T0" fmla="+- 0 6251 6049"/>
                  <a:gd name="T1" fmla="*/ T0 w 224"/>
                  <a:gd name="T2" fmla="+- 0 6813 6813"/>
                  <a:gd name="T3" fmla="*/ 6813 h 143"/>
                  <a:gd name="T4" fmla="+- 0 6049 6049"/>
                  <a:gd name="T5" fmla="*/ T4 w 224"/>
                  <a:gd name="T6" fmla="+- 0 6916 6813"/>
                  <a:gd name="T7" fmla="*/ 6916 h 143"/>
                  <a:gd name="T8" fmla="+- 0 6273 6049"/>
                  <a:gd name="T9" fmla="*/ T8 w 224"/>
                  <a:gd name="T10" fmla="+- 0 6955 6813"/>
                  <a:gd name="T11" fmla="*/ 6955 h 143"/>
                  <a:gd name="T12" fmla="+- 0 6251 6049"/>
                  <a:gd name="T13" fmla="*/ T12 w 224"/>
                  <a:gd name="T14" fmla="+- 0 6813 6813"/>
                  <a:gd name="T15" fmla="*/ 681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24" h="143">
                    <a:moveTo>
                      <a:pt x="202" y="0"/>
                    </a:moveTo>
                    <a:lnTo>
                      <a:pt x="0" y="103"/>
                    </a:lnTo>
                    <a:lnTo>
                      <a:pt x="224" y="142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7" name="Group 2450"/>
            <p:cNvGrpSpPr>
              <a:grpSpLocks/>
            </p:cNvGrpSpPr>
            <p:nvPr/>
          </p:nvGrpSpPr>
          <p:grpSpPr bwMode="auto">
            <a:xfrm>
              <a:off x="6049" y="7729"/>
              <a:ext cx="2" cy="210"/>
              <a:chOff x="6049" y="7729"/>
              <a:chExt cx="2" cy="210"/>
            </a:xfrm>
          </p:grpSpPr>
          <p:sp>
            <p:nvSpPr>
              <p:cNvPr id="83" name="Freeform 2451"/>
              <p:cNvSpPr>
                <a:spLocks/>
              </p:cNvSpPr>
              <p:nvPr/>
            </p:nvSpPr>
            <p:spPr bwMode="auto">
              <a:xfrm>
                <a:off x="6049" y="7729"/>
                <a:ext cx="2" cy="210"/>
              </a:xfrm>
              <a:custGeom>
                <a:avLst/>
                <a:gdLst>
                  <a:gd name="T0" fmla="+- 0 7729 7729"/>
                  <a:gd name="T1" fmla="*/ 7729 h 210"/>
                  <a:gd name="T2" fmla="+- 0 7938 7729"/>
                  <a:gd name="T3" fmla="*/ 7938 h 21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10">
                    <a:moveTo>
                      <a:pt x="0" y="0"/>
                    </a:moveTo>
                    <a:lnTo>
                      <a:pt x="0" y="209"/>
                    </a:lnTo>
                  </a:path>
                </a:pathLst>
              </a:custGeom>
              <a:noFill/>
              <a:ln w="2152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8" name="Group 2448"/>
            <p:cNvGrpSpPr>
              <a:grpSpLocks/>
            </p:cNvGrpSpPr>
            <p:nvPr/>
          </p:nvGrpSpPr>
          <p:grpSpPr bwMode="auto">
            <a:xfrm>
              <a:off x="5977" y="7920"/>
              <a:ext cx="144" cy="216"/>
              <a:chOff x="5977" y="7920"/>
              <a:chExt cx="144" cy="216"/>
            </a:xfrm>
          </p:grpSpPr>
          <p:sp>
            <p:nvSpPr>
              <p:cNvPr id="82" name="Freeform 2449"/>
              <p:cNvSpPr>
                <a:spLocks/>
              </p:cNvSpPr>
              <p:nvPr/>
            </p:nvSpPr>
            <p:spPr bwMode="auto">
              <a:xfrm>
                <a:off x="5977" y="7920"/>
                <a:ext cx="144" cy="216"/>
              </a:xfrm>
              <a:custGeom>
                <a:avLst/>
                <a:gdLst>
                  <a:gd name="T0" fmla="+- 0 6121 5977"/>
                  <a:gd name="T1" fmla="*/ T0 w 144"/>
                  <a:gd name="T2" fmla="+- 0 7920 7920"/>
                  <a:gd name="T3" fmla="*/ 7920 h 216"/>
                  <a:gd name="T4" fmla="+- 0 5977 5977"/>
                  <a:gd name="T5" fmla="*/ T4 w 144"/>
                  <a:gd name="T6" fmla="+- 0 7920 7920"/>
                  <a:gd name="T7" fmla="*/ 7920 h 216"/>
                  <a:gd name="T8" fmla="+- 0 6049 5977"/>
                  <a:gd name="T9" fmla="*/ T8 w 144"/>
                  <a:gd name="T10" fmla="+- 0 8136 7920"/>
                  <a:gd name="T11" fmla="*/ 8136 h 216"/>
                  <a:gd name="T12" fmla="+- 0 6121 5977"/>
                  <a:gd name="T13" fmla="*/ T12 w 144"/>
                  <a:gd name="T14" fmla="+- 0 7920 7920"/>
                  <a:gd name="T15" fmla="*/ 7920 h 2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4" h="216">
                    <a:moveTo>
                      <a:pt x="144" y="0"/>
                    </a:moveTo>
                    <a:lnTo>
                      <a:pt x="0" y="0"/>
                    </a:lnTo>
                    <a:lnTo>
                      <a:pt x="72" y="216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9" name="Group 2446"/>
            <p:cNvGrpSpPr>
              <a:grpSpLocks/>
            </p:cNvGrpSpPr>
            <p:nvPr/>
          </p:nvGrpSpPr>
          <p:grpSpPr bwMode="auto">
            <a:xfrm>
              <a:off x="6049" y="8949"/>
              <a:ext cx="2" cy="210"/>
              <a:chOff x="6049" y="8949"/>
              <a:chExt cx="2" cy="210"/>
            </a:xfrm>
          </p:grpSpPr>
          <p:sp>
            <p:nvSpPr>
              <p:cNvPr id="81" name="Freeform 2447"/>
              <p:cNvSpPr>
                <a:spLocks/>
              </p:cNvSpPr>
              <p:nvPr/>
            </p:nvSpPr>
            <p:spPr bwMode="auto">
              <a:xfrm>
                <a:off x="6049" y="8949"/>
                <a:ext cx="2" cy="210"/>
              </a:xfrm>
              <a:custGeom>
                <a:avLst/>
                <a:gdLst>
                  <a:gd name="T0" fmla="+- 0 8949 8949"/>
                  <a:gd name="T1" fmla="*/ 8949 h 210"/>
                  <a:gd name="T2" fmla="+- 0 9159 8949"/>
                  <a:gd name="T3" fmla="*/ 9159 h 21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10">
                    <a:moveTo>
                      <a:pt x="0" y="0"/>
                    </a:moveTo>
                    <a:lnTo>
                      <a:pt x="0" y="210"/>
                    </a:lnTo>
                  </a:path>
                </a:pathLst>
              </a:custGeom>
              <a:noFill/>
              <a:ln w="2152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0" name="Group 2444"/>
            <p:cNvGrpSpPr>
              <a:grpSpLocks/>
            </p:cNvGrpSpPr>
            <p:nvPr/>
          </p:nvGrpSpPr>
          <p:grpSpPr bwMode="auto">
            <a:xfrm>
              <a:off x="5977" y="9141"/>
              <a:ext cx="144" cy="216"/>
              <a:chOff x="5977" y="9141"/>
              <a:chExt cx="144" cy="216"/>
            </a:xfrm>
          </p:grpSpPr>
          <p:sp>
            <p:nvSpPr>
              <p:cNvPr id="80" name="Freeform 2445"/>
              <p:cNvSpPr>
                <a:spLocks/>
              </p:cNvSpPr>
              <p:nvPr/>
            </p:nvSpPr>
            <p:spPr bwMode="auto">
              <a:xfrm>
                <a:off x="5977" y="9141"/>
                <a:ext cx="144" cy="216"/>
              </a:xfrm>
              <a:custGeom>
                <a:avLst/>
                <a:gdLst>
                  <a:gd name="T0" fmla="+- 0 6121 5977"/>
                  <a:gd name="T1" fmla="*/ T0 w 144"/>
                  <a:gd name="T2" fmla="+- 0 9141 9141"/>
                  <a:gd name="T3" fmla="*/ 9141 h 216"/>
                  <a:gd name="T4" fmla="+- 0 5977 5977"/>
                  <a:gd name="T5" fmla="*/ T4 w 144"/>
                  <a:gd name="T6" fmla="+- 0 9141 9141"/>
                  <a:gd name="T7" fmla="*/ 9141 h 216"/>
                  <a:gd name="T8" fmla="+- 0 6049 5977"/>
                  <a:gd name="T9" fmla="*/ T8 w 144"/>
                  <a:gd name="T10" fmla="+- 0 9356 9141"/>
                  <a:gd name="T11" fmla="*/ 9356 h 216"/>
                  <a:gd name="T12" fmla="+- 0 6121 5977"/>
                  <a:gd name="T13" fmla="*/ T12 w 144"/>
                  <a:gd name="T14" fmla="+- 0 9141 9141"/>
                  <a:gd name="T15" fmla="*/ 9141 h 2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4" h="216">
                    <a:moveTo>
                      <a:pt x="144" y="0"/>
                    </a:moveTo>
                    <a:lnTo>
                      <a:pt x="0" y="0"/>
                    </a:lnTo>
                    <a:lnTo>
                      <a:pt x="72" y="215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1" name="Group 2442"/>
            <p:cNvGrpSpPr>
              <a:grpSpLocks/>
            </p:cNvGrpSpPr>
            <p:nvPr/>
          </p:nvGrpSpPr>
          <p:grpSpPr bwMode="auto">
            <a:xfrm>
              <a:off x="2457" y="3526"/>
              <a:ext cx="2373" cy="814"/>
              <a:chOff x="2457" y="3526"/>
              <a:chExt cx="2373" cy="814"/>
            </a:xfrm>
          </p:grpSpPr>
          <p:sp>
            <p:nvSpPr>
              <p:cNvPr id="79" name="Freeform 2443"/>
              <p:cNvSpPr>
                <a:spLocks/>
              </p:cNvSpPr>
              <p:nvPr/>
            </p:nvSpPr>
            <p:spPr bwMode="auto">
              <a:xfrm>
                <a:off x="2457" y="3526"/>
                <a:ext cx="2373" cy="814"/>
              </a:xfrm>
              <a:custGeom>
                <a:avLst/>
                <a:gdLst>
                  <a:gd name="T0" fmla="+- 0 2457 2457"/>
                  <a:gd name="T1" fmla="*/ T0 w 2373"/>
                  <a:gd name="T2" fmla="+- 0 4340 3526"/>
                  <a:gd name="T3" fmla="*/ 4340 h 814"/>
                  <a:gd name="T4" fmla="+- 0 4829 2457"/>
                  <a:gd name="T5" fmla="*/ T4 w 2373"/>
                  <a:gd name="T6" fmla="+- 0 4340 3526"/>
                  <a:gd name="T7" fmla="*/ 4340 h 814"/>
                  <a:gd name="T8" fmla="+- 0 4829 2457"/>
                  <a:gd name="T9" fmla="*/ T8 w 2373"/>
                  <a:gd name="T10" fmla="+- 0 3526 3526"/>
                  <a:gd name="T11" fmla="*/ 3526 h 814"/>
                  <a:gd name="T12" fmla="+- 0 2457 2457"/>
                  <a:gd name="T13" fmla="*/ T12 w 2373"/>
                  <a:gd name="T14" fmla="+- 0 3526 3526"/>
                  <a:gd name="T15" fmla="*/ 3526 h 814"/>
                  <a:gd name="T16" fmla="+- 0 2457 2457"/>
                  <a:gd name="T17" fmla="*/ T16 w 2373"/>
                  <a:gd name="T18" fmla="+- 0 4340 3526"/>
                  <a:gd name="T19" fmla="*/ 4340 h 8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373" h="814">
                    <a:moveTo>
                      <a:pt x="0" y="814"/>
                    </a:moveTo>
                    <a:lnTo>
                      <a:pt x="2372" y="814"/>
                    </a:lnTo>
                    <a:lnTo>
                      <a:pt x="2372" y="0"/>
                    </a:lnTo>
                    <a:lnTo>
                      <a:pt x="0" y="0"/>
                    </a:lnTo>
                    <a:lnTo>
                      <a:pt x="0" y="814"/>
                    </a:lnTo>
                    <a:close/>
                  </a:path>
                </a:pathLst>
              </a:custGeom>
              <a:noFill/>
              <a:ln w="7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2" name="Group 2440"/>
            <p:cNvGrpSpPr>
              <a:grpSpLocks/>
            </p:cNvGrpSpPr>
            <p:nvPr/>
          </p:nvGrpSpPr>
          <p:grpSpPr bwMode="auto">
            <a:xfrm>
              <a:off x="2592" y="3526"/>
              <a:ext cx="2" cy="814"/>
              <a:chOff x="2592" y="3526"/>
              <a:chExt cx="2" cy="814"/>
            </a:xfrm>
          </p:grpSpPr>
          <p:sp>
            <p:nvSpPr>
              <p:cNvPr id="78" name="Freeform 2441"/>
              <p:cNvSpPr>
                <a:spLocks/>
              </p:cNvSpPr>
              <p:nvPr/>
            </p:nvSpPr>
            <p:spPr bwMode="auto">
              <a:xfrm>
                <a:off x="2592" y="3526"/>
                <a:ext cx="2" cy="814"/>
              </a:xfrm>
              <a:custGeom>
                <a:avLst/>
                <a:gdLst>
                  <a:gd name="T0" fmla="+- 0 4340 3526"/>
                  <a:gd name="T1" fmla="*/ 4340 h 814"/>
                  <a:gd name="T2" fmla="+- 0 3526 3526"/>
                  <a:gd name="T3" fmla="*/ 3526 h 814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14">
                    <a:moveTo>
                      <a:pt x="0" y="814"/>
                    </a:moveTo>
                    <a:lnTo>
                      <a:pt x="0" y="0"/>
                    </a:lnTo>
                  </a:path>
                </a:pathLst>
              </a:custGeom>
              <a:noFill/>
              <a:ln w="7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3" name="Group 2438"/>
            <p:cNvGrpSpPr>
              <a:grpSpLocks/>
            </p:cNvGrpSpPr>
            <p:nvPr/>
          </p:nvGrpSpPr>
          <p:grpSpPr bwMode="auto">
            <a:xfrm>
              <a:off x="4693" y="3526"/>
              <a:ext cx="2" cy="814"/>
              <a:chOff x="4693" y="3526"/>
              <a:chExt cx="2" cy="814"/>
            </a:xfrm>
          </p:grpSpPr>
          <p:sp>
            <p:nvSpPr>
              <p:cNvPr id="77" name="Freeform 2439"/>
              <p:cNvSpPr>
                <a:spLocks/>
              </p:cNvSpPr>
              <p:nvPr/>
            </p:nvSpPr>
            <p:spPr bwMode="auto">
              <a:xfrm>
                <a:off x="4693" y="3526"/>
                <a:ext cx="2" cy="814"/>
              </a:xfrm>
              <a:custGeom>
                <a:avLst/>
                <a:gdLst>
                  <a:gd name="T0" fmla="+- 0 4340 3526"/>
                  <a:gd name="T1" fmla="*/ 4340 h 814"/>
                  <a:gd name="T2" fmla="+- 0 3526 3526"/>
                  <a:gd name="T3" fmla="*/ 3526 h 814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14">
                    <a:moveTo>
                      <a:pt x="0" y="814"/>
                    </a:moveTo>
                    <a:lnTo>
                      <a:pt x="0" y="0"/>
                    </a:lnTo>
                  </a:path>
                </a:pathLst>
              </a:custGeom>
              <a:noFill/>
              <a:ln w="7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4" name="Group 2436"/>
            <p:cNvGrpSpPr>
              <a:grpSpLocks/>
            </p:cNvGrpSpPr>
            <p:nvPr/>
          </p:nvGrpSpPr>
          <p:grpSpPr bwMode="auto">
            <a:xfrm>
              <a:off x="7066" y="3526"/>
              <a:ext cx="2373" cy="814"/>
              <a:chOff x="7066" y="3526"/>
              <a:chExt cx="2373" cy="814"/>
            </a:xfrm>
          </p:grpSpPr>
          <p:sp>
            <p:nvSpPr>
              <p:cNvPr id="76" name="Freeform 2437"/>
              <p:cNvSpPr>
                <a:spLocks/>
              </p:cNvSpPr>
              <p:nvPr/>
            </p:nvSpPr>
            <p:spPr bwMode="auto">
              <a:xfrm>
                <a:off x="7066" y="3526"/>
                <a:ext cx="2373" cy="814"/>
              </a:xfrm>
              <a:custGeom>
                <a:avLst/>
                <a:gdLst>
                  <a:gd name="T0" fmla="+- 0 7066 7066"/>
                  <a:gd name="T1" fmla="*/ T0 w 2373"/>
                  <a:gd name="T2" fmla="+- 0 4340 3526"/>
                  <a:gd name="T3" fmla="*/ 4340 h 814"/>
                  <a:gd name="T4" fmla="+- 0 9438 7066"/>
                  <a:gd name="T5" fmla="*/ T4 w 2373"/>
                  <a:gd name="T6" fmla="+- 0 4340 3526"/>
                  <a:gd name="T7" fmla="*/ 4340 h 814"/>
                  <a:gd name="T8" fmla="+- 0 9438 7066"/>
                  <a:gd name="T9" fmla="*/ T8 w 2373"/>
                  <a:gd name="T10" fmla="+- 0 3526 3526"/>
                  <a:gd name="T11" fmla="*/ 3526 h 814"/>
                  <a:gd name="T12" fmla="+- 0 7066 7066"/>
                  <a:gd name="T13" fmla="*/ T12 w 2373"/>
                  <a:gd name="T14" fmla="+- 0 3526 3526"/>
                  <a:gd name="T15" fmla="*/ 3526 h 814"/>
                  <a:gd name="T16" fmla="+- 0 7066 7066"/>
                  <a:gd name="T17" fmla="*/ T16 w 2373"/>
                  <a:gd name="T18" fmla="+- 0 4340 3526"/>
                  <a:gd name="T19" fmla="*/ 4340 h 8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373" h="814">
                    <a:moveTo>
                      <a:pt x="0" y="814"/>
                    </a:moveTo>
                    <a:lnTo>
                      <a:pt x="2372" y="814"/>
                    </a:lnTo>
                    <a:lnTo>
                      <a:pt x="2372" y="0"/>
                    </a:lnTo>
                    <a:lnTo>
                      <a:pt x="0" y="0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5" name="Group 2434"/>
            <p:cNvGrpSpPr>
              <a:grpSpLocks/>
            </p:cNvGrpSpPr>
            <p:nvPr/>
          </p:nvGrpSpPr>
          <p:grpSpPr bwMode="auto">
            <a:xfrm>
              <a:off x="7066" y="3526"/>
              <a:ext cx="2373" cy="814"/>
              <a:chOff x="7066" y="3526"/>
              <a:chExt cx="2373" cy="814"/>
            </a:xfrm>
          </p:grpSpPr>
          <p:sp>
            <p:nvSpPr>
              <p:cNvPr id="75" name="Freeform 2435"/>
              <p:cNvSpPr>
                <a:spLocks/>
              </p:cNvSpPr>
              <p:nvPr/>
            </p:nvSpPr>
            <p:spPr bwMode="auto">
              <a:xfrm>
                <a:off x="7066" y="3526"/>
                <a:ext cx="2373" cy="814"/>
              </a:xfrm>
              <a:custGeom>
                <a:avLst/>
                <a:gdLst>
                  <a:gd name="T0" fmla="+- 0 7066 7066"/>
                  <a:gd name="T1" fmla="*/ T0 w 2373"/>
                  <a:gd name="T2" fmla="+- 0 4340 3526"/>
                  <a:gd name="T3" fmla="*/ 4340 h 814"/>
                  <a:gd name="T4" fmla="+- 0 9438 7066"/>
                  <a:gd name="T5" fmla="*/ T4 w 2373"/>
                  <a:gd name="T6" fmla="+- 0 4340 3526"/>
                  <a:gd name="T7" fmla="*/ 4340 h 814"/>
                  <a:gd name="T8" fmla="+- 0 9438 7066"/>
                  <a:gd name="T9" fmla="*/ T8 w 2373"/>
                  <a:gd name="T10" fmla="+- 0 3526 3526"/>
                  <a:gd name="T11" fmla="*/ 3526 h 814"/>
                  <a:gd name="T12" fmla="+- 0 7066 7066"/>
                  <a:gd name="T13" fmla="*/ T12 w 2373"/>
                  <a:gd name="T14" fmla="+- 0 3526 3526"/>
                  <a:gd name="T15" fmla="*/ 3526 h 814"/>
                  <a:gd name="T16" fmla="+- 0 7066 7066"/>
                  <a:gd name="T17" fmla="*/ T16 w 2373"/>
                  <a:gd name="T18" fmla="+- 0 4340 3526"/>
                  <a:gd name="T19" fmla="*/ 4340 h 8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373" h="814">
                    <a:moveTo>
                      <a:pt x="0" y="814"/>
                    </a:moveTo>
                    <a:lnTo>
                      <a:pt x="2372" y="814"/>
                    </a:lnTo>
                    <a:lnTo>
                      <a:pt x="2372" y="0"/>
                    </a:lnTo>
                    <a:lnTo>
                      <a:pt x="0" y="0"/>
                    </a:lnTo>
                    <a:lnTo>
                      <a:pt x="0" y="814"/>
                    </a:lnTo>
                    <a:close/>
                  </a:path>
                </a:pathLst>
              </a:custGeom>
              <a:noFill/>
              <a:ln w="7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6" name="Group 2432"/>
            <p:cNvGrpSpPr>
              <a:grpSpLocks/>
            </p:cNvGrpSpPr>
            <p:nvPr/>
          </p:nvGrpSpPr>
          <p:grpSpPr bwMode="auto">
            <a:xfrm>
              <a:off x="7201" y="3526"/>
              <a:ext cx="2" cy="814"/>
              <a:chOff x="7201" y="3526"/>
              <a:chExt cx="2" cy="814"/>
            </a:xfrm>
          </p:grpSpPr>
          <p:sp>
            <p:nvSpPr>
              <p:cNvPr id="74" name="Freeform 2433"/>
              <p:cNvSpPr>
                <a:spLocks/>
              </p:cNvSpPr>
              <p:nvPr/>
            </p:nvSpPr>
            <p:spPr bwMode="auto">
              <a:xfrm>
                <a:off x="7201" y="3526"/>
                <a:ext cx="2" cy="814"/>
              </a:xfrm>
              <a:custGeom>
                <a:avLst/>
                <a:gdLst>
                  <a:gd name="T0" fmla="+- 0 4340 3526"/>
                  <a:gd name="T1" fmla="*/ 4340 h 814"/>
                  <a:gd name="T2" fmla="+- 0 3526 3526"/>
                  <a:gd name="T3" fmla="*/ 3526 h 814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14">
                    <a:moveTo>
                      <a:pt x="0" y="814"/>
                    </a:moveTo>
                    <a:lnTo>
                      <a:pt x="0" y="0"/>
                    </a:lnTo>
                  </a:path>
                </a:pathLst>
              </a:custGeom>
              <a:noFill/>
              <a:ln w="7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7" name="Group 2430"/>
            <p:cNvGrpSpPr>
              <a:grpSpLocks/>
            </p:cNvGrpSpPr>
            <p:nvPr/>
          </p:nvGrpSpPr>
          <p:grpSpPr bwMode="auto">
            <a:xfrm>
              <a:off x="9302" y="3526"/>
              <a:ext cx="2" cy="814"/>
              <a:chOff x="9302" y="3526"/>
              <a:chExt cx="2" cy="814"/>
            </a:xfrm>
          </p:grpSpPr>
          <p:sp>
            <p:nvSpPr>
              <p:cNvPr id="73" name="Freeform 2431"/>
              <p:cNvSpPr>
                <a:spLocks/>
              </p:cNvSpPr>
              <p:nvPr/>
            </p:nvSpPr>
            <p:spPr bwMode="auto">
              <a:xfrm>
                <a:off x="9302" y="3526"/>
                <a:ext cx="2" cy="814"/>
              </a:xfrm>
              <a:custGeom>
                <a:avLst/>
                <a:gdLst>
                  <a:gd name="T0" fmla="+- 0 4340 3526"/>
                  <a:gd name="T1" fmla="*/ 4340 h 814"/>
                  <a:gd name="T2" fmla="+- 0 3526 3526"/>
                  <a:gd name="T3" fmla="*/ 3526 h 814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14">
                    <a:moveTo>
                      <a:pt x="0" y="814"/>
                    </a:moveTo>
                    <a:lnTo>
                      <a:pt x="0" y="0"/>
                    </a:lnTo>
                  </a:path>
                </a:pathLst>
              </a:custGeom>
              <a:noFill/>
              <a:ln w="7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8" name="Group 2428"/>
            <p:cNvGrpSpPr>
              <a:grpSpLocks/>
            </p:cNvGrpSpPr>
            <p:nvPr/>
          </p:nvGrpSpPr>
          <p:grpSpPr bwMode="auto">
            <a:xfrm>
              <a:off x="2558" y="137"/>
              <a:ext cx="6779" cy="1221"/>
              <a:chOff x="2558" y="137"/>
              <a:chExt cx="6779" cy="1221"/>
            </a:xfrm>
          </p:grpSpPr>
          <p:sp>
            <p:nvSpPr>
              <p:cNvPr id="72" name="Freeform 2429"/>
              <p:cNvSpPr>
                <a:spLocks/>
              </p:cNvSpPr>
              <p:nvPr/>
            </p:nvSpPr>
            <p:spPr bwMode="auto">
              <a:xfrm>
                <a:off x="2558" y="137"/>
                <a:ext cx="6779" cy="1221"/>
              </a:xfrm>
              <a:custGeom>
                <a:avLst/>
                <a:gdLst>
                  <a:gd name="T0" fmla="+- 0 2558 2558"/>
                  <a:gd name="T1" fmla="*/ T0 w 6779"/>
                  <a:gd name="T2" fmla="+- 0 1357 137"/>
                  <a:gd name="T3" fmla="*/ 1357 h 1221"/>
                  <a:gd name="T4" fmla="+- 0 9336 2558"/>
                  <a:gd name="T5" fmla="*/ T4 w 6779"/>
                  <a:gd name="T6" fmla="+- 0 1357 137"/>
                  <a:gd name="T7" fmla="*/ 1357 h 1221"/>
                  <a:gd name="T8" fmla="+- 0 9336 2558"/>
                  <a:gd name="T9" fmla="*/ T8 w 6779"/>
                  <a:gd name="T10" fmla="+- 0 137 137"/>
                  <a:gd name="T11" fmla="*/ 137 h 1221"/>
                  <a:gd name="T12" fmla="+- 0 2558 2558"/>
                  <a:gd name="T13" fmla="*/ T12 w 6779"/>
                  <a:gd name="T14" fmla="+- 0 137 137"/>
                  <a:gd name="T15" fmla="*/ 137 h 1221"/>
                  <a:gd name="T16" fmla="+- 0 2558 2558"/>
                  <a:gd name="T17" fmla="*/ T16 w 6779"/>
                  <a:gd name="T18" fmla="+- 0 1357 137"/>
                  <a:gd name="T19" fmla="*/ 1357 h 122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6779" h="1221">
                    <a:moveTo>
                      <a:pt x="0" y="1220"/>
                    </a:moveTo>
                    <a:lnTo>
                      <a:pt x="6778" y="1220"/>
                    </a:lnTo>
                    <a:lnTo>
                      <a:pt x="6778" y="0"/>
                    </a:lnTo>
                    <a:lnTo>
                      <a:pt x="0" y="0"/>
                    </a:lnTo>
                    <a:lnTo>
                      <a:pt x="0" y="1220"/>
                    </a:lnTo>
                    <a:close/>
                  </a:path>
                </a:pathLst>
              </a:custGeom>
              <a:noFill/>
              <a:ln w="7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9" name="Group 2426"/>
            <p:cNvGrpSpPr>
              <a:grpSpLocks/>
            </p:cNvGrpSpPr>
            <p:nvPr/>
          </p:nvGrpSpPr>
          <p:grpSpPr bwMode="auto">
            <a:xfrm>
              <a:off x="5947" y="1357"/>
              <a:ext cx="2" cy="210"/>
              <a:chOff x="5947" y="1357"/>
              <a:chExt cx="2" cy="210"/>
            </a:xfrm>
          </p:grpSpPr>
          <p:sp>
            <p:nvSpPr>
              <p:cNvPr id="71" name="Freeform 2427"/>
              <p:cNvSpPr>
                <a:spLocks/>
              </p:cNvSpPr>
              <p:nvPr/>
            </p:nvSpPr>
            <p:spPr bwMode="auto">
              <a:xfrm>
                <a:off x="5947" y="1357"/>
                <a:ext cx="2" cy="210"/>
              </a:xfrm>
              <a:custGeom>
                <a:avLst/>
                <a:gdLst>
                  <a:gd name="T0" fmla="+- 0 1357 1357"/>
                  <a:gd name="T1" fmla="*/ 1357 h 210"/>
                  <a:gd name="T2" fmla="+- 0 1566 1357"/>
                  <a:gd name="T3" fmla="*/ 1566 h 21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10">
                    <a:moveTo>
                      <a:pt x="0" y="0"/>
                    </a:moveTo>
                    <a:lnTo>
                      <a:pt x="0" y="209"/>
                    </a:lnTo>
                  </a:path>
                </a:pathLst>
              </a:custGeom>
              <a:noFill/>
              <a:ln w="2152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0" name="Group 2424"/>
            <p:cNvGrpSpPr>
              <a:grpSpLocks/>
            </p:cNvGrpSpPr>
            <p:nvPr/>
          </p:nvGrpSpPr>
          <p:grpSpPr bwMode="auto">
            <a:xfrm>
              <a:off x="3507" y="1764"/>
              <a:ext cx="4881" cy="814"/>
              <a:chOff x="3507" y="1764"/>
              <a:chExt cx="4881" cy="814"/>
            </a:xfrm>
          </p:grpSpPr>
          <p:sp>
            <p:nvSpPr>
              <p:cNvPr id="70" name="Freeform 2425"/>
              <p:cNvSpPr>
                <a:spLocks/>
              </p:cNvSpPr>
              <p:nvPr/>
            </p:nvSpPr>
            <p:spPr bwMode="auto">
              <a:xfrm>
                <a:off x="3507" y="1764"/>
                <a:ext cx="4881" cy="814"/>
              </a:xfrm>
              <a:custGeom>
                <a:avLst/>
                <a:gdLst>
                  <a:gd name="T0" fmla="+- 0 3507 3507"/>
                  <a:gd name="T1" fmla="*/ T0 w 4881"/>
                  <a:gd name="T2" fmla="+- 0 2577 1764"/>
                  <a:gd name="T3" fmla="*/ 2577 h 814"/>
                  <a:gd name="T4" fmla="+- 0 8387 3507"/>
                  <a:gd name="T5" fmla="*/ T4 w 4881"/>
                  <a:gd name="T6" fmla="+- 0 2577 1764"/>
                  <a:gd name="T7" fmla="*/ 2577 h 814"/>
                  <a:gd name="T8" fmla="+- 0 8387 3507"/>
                  <a:gd name="T9" fmla="*/ T8 w 4881"/>
                  <a:gd name="T10" fmla="+- 0 1764 1764"/>
                  <a:gd name="T11" fmla="*/ 1764 h 814"/>
                  <a:gd name="T12" fmla="+- 0 3507 3507"/>
                  <a:gd name="T13" fmla="*/ T12 w 4881"/>
                  <a:gd name="T14" fmla="+- 0 1764 1764"/>
                  <a:gd name="T15" fmla="*/ 1764 h 814"/>
                  <a:gd name="T16" fmla="+- 0 3507 3507"/>
                  <a:gd name="T17" fmla="*/ T16 w 4881"/>
                  <a:gd name="T18" fmla="+- 0 2577 1764"/>
                  <a:gd name="T19" fmla="*/ 2577 h 8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881" h="814">
                    <a:moveTo>
                      <a:pt x="0" y="813"/>
                    </a:moveTo>
                    <a:lnTo>
                      <a:pt x="4880" y="813"/>
                    </a:lnTo>
                    <a:lnTo>
                      <a:pt x="4880" y="0"/>
                    </a:lnTo>
                    <a:lnTo>
                      <a:pt x="0" y="0"/>
                    </a:lnTo>
                    <a:lnTo>
                      <a:pt x="0" y="813"/>
                    </a:lnTo>
                    <a:close/>
                  </a:path>
                </a:pathLst>
              </a:custGeom>
              <a:noFill/>
              <a:ln w="7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1" name="Group 2422"/>
            <p:cNvGrpSpPr>
              <a:grpSpLocks/>
            </p:cNvGrpSpPr>
            <p:nvPr/>
          </p:nvGrpSpPr>
          <p:grpSpPr bwMode="auto">
            <a:xfrm>
              <a:off x="3643" y="1764"/>
              <a:ext cx="2" cy="814"/>
              <a:chOff x="3643" y="1764"/>
              <a:chExt cx="2" cy="814"/>
            </a:xfrm>
          </p:grpSpPr>
          <p:sp>
            <p:nvSpPr>
              <p:cNvPr id="69" name="Freeform 2423"/>
              <p:cNvSpPr>
                <a:spLocks/>
              </p:cNvSpPr>
              <p:nvPr/>
            </p:nvSpPr>
            <p:spPr bwMode="auto">
              <a:xfrm>
                <a:off x="3643" y="1764"/>
                <a:ext cx="2" cy="814"/>
              </a:xfrm>
              <a:custGeom>
                <a:avLst/>
                <a:gdLst>
                  <a:gd name="T0" fmla="+- 0 2577 1764"/>
                  <a:gd name="T1" fmla="*/ 2577 h 814"/>
                  <a:gd name="T2" fmla="+- 0 1764 1764"/>
                  <a:gd name="T3" fmla="*/ 1764 h 814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14">
                    <a:moveTo>
                      <a:pt x="0" y="813"/>
                    </a:moveTo>
                    <a:lnTo>
                      <a:pt x="0" y="0"/>
                    </a:lnTo>
                  </a:path>
                </a:pathLst>
              </a:custGeom>
              <a:noFill/>
              <a:ln w="7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2" name="Group 2420"/>
            <p:cNvGrpSpPr>
              <a:grpSpLocks/>
            </p:cNvGrpSpPr>
            <p:nvPr/>
          </p:nvGrpSpPr>
          <p:grpSpPr bwMode="auto">
            <a:xfrm>
              <a:off x="8252" y="1764"/>
              <a:ext cx="2" cy="814"/>
              <a:chOff x="8252" y="1764"/>
              <a:chExt cx="2" cy="814"/>
            </a:xfrm>
          </p:grpSpPr>
          <p:sp>
            <p:nvSpPr>
              <p:cNvPr id="68" name="Freeform 2421"/>
              <p:cNvSpPr>
                <a:spLocks/>
              </p:cNvSpPr>
              <p:nvPr/>
            </p:nvSpPr>
            <p:spPr bwMode="auto">
              <a:xfrm>
                <a:off x="8252" y="1764"/>
                <a:ext cx="2" cy="814"/>
              </a:xfrm>
              <a:custGeom>
                <a:avLst/>
                <a:gdLst>
                  <a:gd name="T0" fmla="+- 0 2577 1764"/>
                  <a:gd name="T1" fmla="*/ 2577 h 814"/>
                  <a:gd name="T2" fmla="+- 0 1764 1764"/>
                  <a:gd name="T3" fmla="*/ 1764 h 814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14">
                    <a:moveTo>
                      <a:pt x="0" y="813"/>
                    </a:moveTo>
                    <a:lnTo>
                      <a:pt x="0" y="0"/>
                    </a:lnTo>
                  </a:path>
                </a:pathLst>
              </a:custGeom>
              <a:noFill/>
              <a:ln w="718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3" name="Group 2418"/>
            <p:cNvGrpSpPr>
              <a:grpSpLocks/>
            </p:cNvGrpSpPr>
            <p:nvPr/>
          </p:nvGrpSpPr>
          <p:grpSpPr bwMode="auto">
            <a:xfrm>
              <a:off x="5875" y="1548"/>
              <a:ext cx="144" cy="216"/>
              <a:chOff x="5875" y="1548"/>
              <a:chExt cx="144" cy="216"/>
            </a:xfrm>
          </p:grpSpPr>
          <p:sp>
            <p:nvSpPr>
              <p:cNvPr id="67" name="Freeform 2419"/>
              <p:cNvSpPr>
                <a:spLocks/>
              </p:cNvSpPr>
              <p:nvPr/>
            </p:nvSpPr>
            <p:spPr bwMode="auto">
              <a:xfrm>
                <a:off x="5875" y="1548"/>
                <a:ext cx="144" cy="216"/>
              </a:xfrm>
              <a:custGeom>
                <a:avLst/>
                <a:gdLst>
                  <a:gd name="T0" fmla="+- 0 6019 5875"/>
                  <a:gd name="T1" fmla="*/ T0 w 144"/>
                  <a:gd name="T2" fmla="+- 0 1548 1548"/>
                  <a:gd name="T3" fmla="*/ 1548 h 216"/>
                  <a:gd name="T4" fmla="+- 0 5875 5875"/>
                  <a:gd name="T5" fmla="*/ T4 w 144"/>
                  <a:gd name="T6" fmla="+- 0 1548 1548"/>
                  <a:gd name="T7" fmla="*/ 1548 h 216"/>
                  <a:gd name="T8" fmla="+- 0 5947 5875"/>
                  <a:gd name="T9" fmla="*/ T8 w 144"/>
                  <a:gd name="T10" fmla="+- 0 1764 1548"/>
                  <a:gd name="T11" fmla="*/ 1764 h 216"/>
                  <a:gd name="T12" fmla="+- 0 6019 5875"/>
                  <a:gd name="T13" fmla="*/ T12 w 144"/>
                  <a:gd name="T14" fmla="+- 0 1548 1548"/>
                  <a:gd name="T15" fmla="*/ 1548 h 2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4" h="216">
                    <a:moveTo>
                      <a:pt x="144" y="0"/>
                    </a:moveTo>
                    <a:lnTo>
                      <a:pt x="0" y="0"/>
                    </a:lnTo>
                    <a:lnTo>
                      <a:pt x="72" y="216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4" name="Group 2416"/>
            <p:cNvGrpSpPr>
              <a:grpSpLocks/>
            </p:cNvGrpSpPr>
            <p:nvPr/>
          </p:nvGrpSpPr>
          <p:grpSpPr bwMode="auto">
            <a:xfrm>
              <a:off x="3797" y="2577"/>
              <a:ext cx="4302" cy="886"/>
              <a:chOff x="3797" y="2577"/>
              <a:chExt cx="4302" cy="886"/>
            </a:xfrm>
          </p:grpSpPr>
          <p:sp>
            <p:nvSpPr>
              <p:cNvPr id="66" name="Freeform 2417"/>
              <p:cNvSpPr>
                <a:spLocks/>
              </p:cNvSpPr>
              <p:nvPr/>
            </p:nvSpPr>
            <p:spPr bwMode="auto">
              <a:xfrm>
                <a:off x="3797" y="2577"/>
                <a:ext cx="4302" cy="886"/>
              </a:xfrm>
              <a:custGeom>
                <a:avLst/>
                <a:gdLst>
                  <a:gd name="T0" fmla="+- 0 8098 3797"/>
                  <a:gd name="T1" fmla="*/ T0 w 4302"/>
                  <a:gd name="T2" fmla="+- 0 3463 2577"/>
                  <a:gd name="T3" fmla="*/ 3463 h 886"/>
                  <a:gd name="T4" fmla="+- 0 5947 3797"/>
                  <a:gd name="T5" fmla="*/ T4 w 4302"/>
                  <a:gd name="T6" fmla="+- 0 2577 2577"/>
                  <a:gd name="T7" fmla="*/ 2577 h 886"/>
                  <a:gd name="T8" fmla="+- 0 3797 3797"/>
                  <a:gd name="T9" fmla="*/ T8 w 4302"/>
                  <a:gd name="T10" fmla="+- 0 3463 2577"/>
                  <a:gd name="T11" fmla="*/ 3463 h 88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4302" h="886">
                    <a:moveTo>
                      <a:pt x="4301" y="886"/>
                    </a:moveTo>
                    <a:lnTo>
                      <a:pt x="2150" y="0"/>
                    </a:lnTo>
                    <a:lnTo>
                      <a:pt x="0" y="886"/>
                    </a:lnTo>
                  </a:path>
                </a:pathLst>
              </a:custGeom>
              <a:noFill/>
              <a:ln w="1434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5" name="Group 2414"/>
            <p:cNvGrpSpPr>
              <a:grpSpLocks/>
            </p:cNvGrpSpPr>
            <p:nvPr/>
          </p:nvGrpSpPr>
          <p:grpSpPr bwMode="auto">
            <a:xfrm>
              <a:off x="8061" y="3401"/>
              <a:ext cx="191" cy="126"/>
              <a:chOff x="8061" y="3401"/>
              <a:chExt cx="191" cy="126"/>
            </a:xfrm>
          </p:grpSpPr>
          <p:sp>
            <p:nvSpPr>
              <p:cNvPr id="65" name="Freeform 2415"/>
              <p:cNvSpPr>
                <a:spLocks/>
              </p:cNvSpPr>
              <p:nvPr/>
            </p:nvSpPr>
            <p:spPr bwMode="auto">
              <a:xfrm>
                <a:off x="8061" y="3401"/>
                <a:ext cx="191" cy="126"/>
              </a:xfrm>
              <a:custGeom>
                <a:avLst/>
                <a:gdLst>
                  <a:gd name="T0" fmla="+- 0 8107 8061"/>
                  <a:gd name="T1" fmla="*/ T0 w 191"/>
                  <a:gd name="T2" fmla="+- 0 3401 3401"/>
                  <a:gd name="T3" fmla="*/ 3401 h 126"/>
                  <a:gd name="T4" fmla="+- 0 8061 8061"/>
                  <a:gd name="T5" fmla="*/ T4 w 191"/>
                  <a:gd name="T6" fmla="+- 0 3513 3401"/>
                  <a:gd name="T7" fmla="*/ 3513 h 126"/>
                  <a:gd name="T8" fmla="+- 0 8252 8061"/>
                  <a:gd name="T9" fmla="*/ T8 w 191"/>
                  <a:gd name="T10" fmla="+- 0 3526 3401"/>
                  <a:gd name="T11" fmla="*/ 3526 h 126"/>
                  <a:gd name="T12" fmla="+- 0 8107 8061"/>
                  <a:gd name="T13" fmla="*/ T12 w 191"/>
                  <a:gd name="T14" fmla="+- 0 3401 3401"/>
                  <a:gd name="T15" fmla="*/ 3401 h 12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1" h="126">
                    <a:moveTo>
                      <a:pt x="46" y="0"/>
                    </a:moveTo>
                    <a:lnTo>
                      <a:pt x="0" y="112"/>
                    </a:lnTo>
                    <a:lnTo>
                      <a:pt x="191" y="125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6" name="Group 2412"/>
            <p:cNvGrpSpPr>
              <a:grpSpLocks/>
            </p:cNvGrpSpPr>
            <p:nvPr/>
          </p:nvGrpSpPr>
          <p:grpSpPr bwMode="auto">
            <a:xfrm>
              <a:off x="3643" y="3401"/>
              <a:ext cx="191" cy="126"/>
              <a:chOff x="3643" y="3401"/>
              <a:chExt cx="191" cy="126"/>
            </a:xfrm>
          </p:grpSpPr>
          <p:sp>
            <p:nvSpPr>
              <p:cNvPr id="64" name="Freeform 2413"/>
              <p:cNvSpPr>
                <a:spLocks/>
              </p:cNvSpPr>
              <p:nvPr/>
            </p:nvSpPr>
            <p:spPr bwMode="auto">
              <a:xfrm>
                <a:off x="3643" y="3401"/>
                <a:ext cx="191" cy="126"/>
              </a:xfrm>
              <a:custGeom>
                <a:avLst/>
                <a:gdLst>
                  <a:gd name="T0" fmla="+- 0 3788 3643"/>
                  <a:gd name="T1" fmla="*/ T0 w 191"/>
                  <a:gd name="T2" fmla="+- 0 3401 3401"/>
                  <a:gd name="T3" fmla="*/ 3401 h 126"/>
                  <a:gd name="T4" fmla="+- 0 3643 3643"/>
                  <a:gd name="T5" fmla="*/ T4 w 191"/>
                  <a:gd name="T6" fmla="+- 0 3526 3401"/>
                  <a:gd name="T7" fmla="*/ 3526 h 126"/>
                  <a:gd name="T8" fmla="+- 0 3834 3643"/>
                  <a:gd name="T9" fmla="*/ T8 w 191"/>
                  <a:gd name="T10" fmla="+- 0 3513 3401"/>
                  <a:gd name="T11" fmla="*/ 3513 h 126"/>
                  <a:gd name="T12" fmla="+- 0 3788 3643"/>
                  <a:gd name="T13" fmla="*/ T12 w 191"/>
                  <a:gd name="T14" fmla="+- 0 3401 3401"/>
                  <a:gd name="T15" fmla="*/ 3401 h 12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1" h="126">
                    <a:moveTo>
                      <a:pt x="145" y="0"/>
                    </a:moveTo>
                    <a:lnTo>
                      <a:pt x="0" y="125"/>
                    </a:lnTo>
                    <a:lnTo>
                      <a:pt x="191" y="112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7" name="Group 2410"/>
            <p:cNvGrpSpPr>
              <a:grpSpLocks/>
            </p:cNvGrpSpPr>
            <p:nvPr/>
          </p:nvGrpSpPr>
          <p:grpSpPr bwMode="auto">
            <a:xfrm>
              <a:off x="3223" y="4340"/>
              <a:ext cx="421" cy="673"/>
              <a:chOff x="3223" y="4340"/>
              <a:chExt cx="421" cy="673"/>
            </a:xfrm>
          </p:grpSpPr>
          <p:sp>
            <p:nvSpPr>
              <p:cNvPr id="63" name="Freeform 2411"/>
              <p:cNvSpPr>
                <a:spLocks/>
              </p:cNvSpPr>
              <p:nvPr/>
            </p:nvSpPr>
            <p:spPr bwMode="auto">
              <a:xfrm>
                <a:off x="3223" y="4340"/>
                <a:ext cx="421" cy="673"/>
              </a:xfrm>
              <a:custGeom>
                <a:avLst/>
                <a:gdLst>
                  <a:gd name="T0" fmla="+- 0 3643 3223"/>
                  <a:gd name="T1" fmla="*/ T0 w 421"/>
                  <a:gd name="T2" fmla="+- 0 4340 4340"/>
                  <a:gd name="T3" fmla="*/ 4340 h 673"/>
                  <a:gd name="T4" fmla="+- 0 3223 3223"/>
                  <a:gd name="T5" fmla="*/ T4 w 421"/>
                  <a:gd name="T6" fmla="+- 0 5012 4340"/>
                  <a:gd name="T7" fmla="*/ 5012 h 67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421" h="673">
                    <a:moveTo>
                      <a:pt x="420" y="0"/>
                    </a:moveTo>
                    <a:lnTo>
                      <a:pt x="0" y="672"/>
                    </a:lnTo>
                  </a:path>
                </a:pathLst>
              </a:custGeom>
              <a:noFill/>
              <a:ln w="14347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8" name="Group 2408"/>
            <p:cNvGrpSpPr>
              <a:grpSpLocks/>
            </p:cNvGrpSpPr>
            <p:nvPr/>
          </p:nvGrpSpPr>
          <p:grpSpPr bwMode="auto">
            <a:xfrm>
              <a:off x="3134" y="4967"/>
              <a:ext cx="148" cy="187"/>
              <a:chOff x="3134" y="4967"/>
              <a:chExt cx="148" cy="187"/>
            </a:xfrm>
          </p:grpSpPr>
          <p:sp>
            <p:nvSpPr>
              <p:cNvPr id="62" name="Freeform 2409"/>
              <p:cNvSpPr>
                <a:spLocks/>
              </p:cNvSpPr>
              <p:nvPr/>
            </p:nvSpPr>
            <p:spPr bwMode="auto">
              <a:xfrm>
                <a:off x="3134" y="4967"/>
                <a:ext cx="148" cy="187"/>
              </a:xfrm>
              <a:custGeom>
                <a:avLst/>
                <a:gdLst>
                  <a:gd name="T0" fmla="+- 0 3179 3134"/>
                  <a:gd name="T1" fmla="*/ T0 w 148"/>
                  <a:gd name="T2" fmla="+- 0 4967 4967"/>
                  <a:gd name="T3" fmla="*/ 4967 h 187"/>
                  <a:gd name="T4" fmla="+- 0 3134 3134"/>
                  <a:gd name="T5" fmla="*/ T4 w 148"/>
                  <a:gd name="T6" fmla="+- 0 5153 4967"/>
                  <a:gd name="T7" fmla="*/ 5153 h 187"/>
                  <a:gd name="T8" fmla="+- 0 3282 3134"/>
                  <a:gd name="T9" fmla="*/ T8 w 148"/>
                  <a:gd name="T10" fmla="+- 0 5031 4967"/>
                  <a:gd name="T11" fmla="*/ 5031 h 187"/>
                  <a:gd name="T12" fmla="+- 0 3179 3134"/>
                  <a:gd name="T13" fmla="*/ T12 w 148"/>
                  <a:gd name="T14" fmla="+- 0 4967 4967"/>
                  <a:gd name="T15" fmla="*/ 4967 h 18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8" h="187">
                    <a:moveTo>
                      <a:pt x="45" y="0"/>
                    </a:moveTo>
                    <a:lnTo>
                      <a:pt x="0" y="186"/>
                    </a:lnTo>
                    <a:lnTo>
                      <a:pt x="148" y="64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9" name="Group 2406"/>
            <p:cNvGrpSpPr>
              <a:grpSpLocks/>
            </p:cNvGrpSpPr>
            <p:nvPr/>
          </p:nvGrpSpPr>
          <p:grpSpPr bwMode="auto">
            <a:xfrm>
              <a:off x="8252" y="4340"/>
              <a:ext cx="421" cy="673"/>
              <a:chOff x="8252" y="4340"/>
              <a:chExt cx="421" cy="673"/>
            </a:xfrm>
          </p:grpSpPr>
          <p:sp>
            <p:nvSpPr>
              <p:cNvPr id="61" name="Freeform 2407"/>
              <p:cNvSpPr>
                <a:spLocks/>
              </p:cNvSpPr>
              <p:nvPr/>
            </p:nvSpPr>
            <p:spPr bwMode="auto">
              <a:xfrm>
                <a:off x="8252" y="4340"/>
                <a:ext cx="421" cy="673"/>
              </a:xfrm>
              <a:custGeom>
                <a:avLst/>
                <a:gdLst>
                  <a:gd name="T0" fmla="+- 0 8252 8252"/>
                  <a:gd name="T1" fmla="*/ T0 w 421"/>
                  <a:gd name="T2" fmla="+- 0 4340 4340"/>
                  <a:gd name="T3" fmla="*/ 4340 h 673"/>
                  <a:gd name="T4" fmla="+- 0 8672 8252"/>
                  <a:gd name="T5" fmla="*/ T4 w 421"/>
                  <a:gd name="T6" fmla="+- 0 5012 4340"/>
                  <a:gd name="T7" fmla="*/ 5012 h 67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421" h="673">
                    <a:moveTo>
                      <a:pt x="0" y="0"/>
                    </a:moveTo>
                    <a:lnTo>
                      <a:pt x="420" y="672"/>
                    </a:lnTo>
                  </a:path>
                </a:pathLst>
              </a:custGeom>
              <a:noFill/>
              <a:ln w="14347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0" name="Group 2395"/>
            <p:cNvGrpSpPr>
              <a:grpSpLocks/>
            </p:cNvGrpSpPr>
            <p:nvPr/>
          </p:nvGrpSpPr>
          <p:grpSpPr bwMode="auto">
            <a:xfrm>
              <a:off x="1575" y="137"/>
              <a:ext cx="8744" cy="9889"/>
              <a:chOff x="1575" y="137"/>
              <a:chExt cx="8744" cy="9889"/>
            </a:xfrm>
          </p:grpSpPr>
          <p:sp>
            <p:nvSpPr>
              <p:cNvPr id="51" name="Freeform 2405"/>
              <p:cNvSpPr>
                <a:spLocks/>
              </p:cNvSpPr>
              <p:nvPr/>
            </p:nvSpPr>
            <p:spPr bwMode="auto">
              <a:xfrm>
                <a:off x="8612" y="4967"/>
                <a:ext cx="148" cy="187"/>
              </a:xfrm>
              <a:custGeom>
                <a:avLst/>
                <a:gdLst>
                  <a:gd name="T0" fmla="+- 0 8715 8612"/>
                  <a:gd name="T1" fmla="*/ T0 w 148"/>
                  <a:gd name="T2" fmla="+- 0 4967 4967"/>
                  <a:gd name="T3" fmla="*/ 4967 h 187"/>
                  <a:gd name="T4" fmla="+- 0 8612 8612"/>
                  <a:gd name="T5" fmla="*/ T4 w 148"/>
                  <a:gd name="T6" fmla="+- 0 5031 4967"/>
                  <a:gd name="T7" fmla="*/ 5031 h 187"/>
                  <a:gd name="T8" fmla="+- 0 8760 8612"/>
                  <a:gd name="T9" fmla="*/ T8 w 148"/>
                  <a:gd name="T10" fmla="+- 0 5153 4967"/>
                  <a:gd name="T11" fmla="*/ 5153 h 187"/>
                  <a:gd name="T12" fmla="+- 0 8715 8612"/>
                  <a:gd name="T13" fmla="*/ T12 w 148"/>
                  <a:gd name="T14" fmla="+- 0 4967 4967"/>
                  <a:gd name="T15" fmla="*/ 4967 h 18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8" h="187">
                    <a:moveTo>
                      <a:pt x="103" y="0"/>
                    </a:moveTo>
                    <a:lnTo>
                      <a:pt x="0" y="64"/>
                    </a:lnTo>
                    <a:lnTo>
                      <a:pt x="148" y="186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52" name="Text Box 2404"/>
              <p:cNvSpPr txBox="1">
                <a:spLocks noChangeArrowheads="1"/>
              </p:cNvSpPr>
              <p:nvPr/>
            </p:nvSpPr>
            <p:spPr bwMode="auto">
              <a:xfrm>
                <a:off x="2558" y="137"/>
                <a:ext cx="6779" cy="1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Bef>
                    <a:spcPts val="5"/>
                  </a:spcBef>
                  <a:spcAft>
                    <a:spcPts val="0"/>
                  </a:spcAft>
                </a:pPr>
                <a:r>
                  <a:rPr lang="en-US" sz="7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307340" marR="298450" algn="ctr">
                  <a:spcAft>
                    <a:spcPts val="0"/>
                  </a:spcAft>
                </a:pP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Sınıf / Şube Rehber</a:t>
                </a:r>
                <a:r>
                  <a:rPr lang="en-US" sz="900" b="1" spc="4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307340" marR="300990" algn="ctr">
                  <a:spcBef>
                    <a:spcPts val="480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Çocuk </a:t>
                </a:r>
                <a:r>
                  <a:rPr lang="en-US" sz="900" spc="-15">
                    <a:effectLst/>
                    <a:latin typeface="Calibri"/>
                    <a:ea typeface="Calibri"/>
                    <a:cs typeface="Times New Roman"/>
                  </a:rPr>
                  <a:t>işçi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olduğunu düşündüğü öğrenciyi gözlemler </a:t>
                </a:r>
                <a:r>
                  <a:rPr lang="en-US" sz="900" spc="20">
                    <a:effectLst/>
                    <a:latin typeface="Calibri"/>
                    <a:ea typeface="Calibri"/>
                    <a:cs typeface="Times New Roman"/>
                  </a:rPr>
                  <a:t>ve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okul yönetimine</a:t>
                </a:r>
                <a:r>
                  <a:rPr lang="en-US" sz="900" spc="4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bildirir.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307340" marR="300355" algn="ctr">
                  <a:spcBef>
                    <a:spcPts val="480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Öğrenci gözlem formunu</a:t>
                </a:r>
                <a:r>
                  <a:rPr lang="en-US" sz="900" spc="1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doldurur.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3" name="Text Box 2403"/>
              <p:cNvSpPr txBox="1">
                <a:spLocks noChangeArrowheads="1"/>
              </p:cNvSpPr>
              <p:nvPr/>
            </p:nvSpPr>
            <p:spPr bwMode="auto">
              <a:xfrm>
                <a:off x="3643" y="1764"/>
                <a:ext cx="4610" cy="8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52070" marR="44450" algn="ctr">
                  <a:spcBef>
                    <a:spcPts val="640"/>
                  </a:spcBef>
                  <a:spcAft>
                    <a:spcPts val="0"/>
                  </a:spcAft>
                </a:pP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Okul</a:t>
                </a:r>
                <a:r>
                  <a:rPr lang="en-US" sz="900" b="1" spc="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Yönetimi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52070" marR="45720" algn="ctr">
                  <a:spcBef>
                    <a:spcPts val="480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Sorunun kaynağı hakkında bilgilenme (Aileden bilgi alınması)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4" name="Text Box 2402"/>
              <p:cNvSpPr txBox="1">
                <a:spLocks noChangeArrowheads="1"/>
              </p:cNvSpPr>
              <p:nvPr/>
            </p:nvSpPr>
            <p:spPr bwMode="auto">
              <a:xfrm>
                <a:off x="2592" y="3526"/>
                <a:ext cx="2102" cy="8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Bef>
                    <a:spcPts val="5"/>
                  </a:spcBef>
                  <a:spcAft>
                    <a:spcPts val="0"/>
                  </a:spcAft>
                </a:pPr>
                <a:r>
                  <a:rPr lang="en-US" sz="12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57480"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Mevsimlik tarım  işçisi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5" name="Text Box 2401"/>
              <p:cNvSpPr txBox="1">
                <a:spLocks noChangeArrowheads="1"/>
              </p:cNvSpPr>
              <p:nvPr/>
            </p:nvSpPr>
            <p:spPr bwMode="auto">
              <a:xfrm>
                <a:off x="7201" y="3526"/>
                <a:ext cx="2102" cy="8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Bef>
                    <a:spcPts val="40"/>
                  </a:spcBef>
                  <a:spcAft>
                    <a:spcPts val="0"/>
                  </a:spcAft>
                </a:pPr>
                <a:r>
                  <a:rPr lang="en-US" sz="115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89535"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Diğer çocuk işçiliği</a:t>
                </a:r>
                <a:r>
                  <a:rPr lang="en-US" sz="900" spc="-1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türleri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6" name="Text Box 2400"/>
              <p:cNvSpPr txBox="1">
                <a:spLocks noChangeArrowheads="1"/>
              </p:cNvSpPr>
              <p:nvPr/>
            </p:nvSpPr>
            <p:spPr bwMode="auto">
              <a:xfrm>
                <a:off x="1575" y="5153"/>
                <a:ext cx="3118" cy="1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30480" marR="32385" algn="ctr">
                  <a:spcBef>
                    <a:spcPts val="740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S</a:t>
                </a: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osyal Yardımlaşma ve Dayanışma</a:t>
                </a:r>
                <a:r>
                  <a:rPr lang="en-US" sz="900" b="1" spc="-6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Vakfı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30480" marR="32385" algn="ctr">
                  <a:lnSpc>
                    <a:spcPts val="980"/>
                  </a:lnSpc>
                  <a:spcBef>
                    <a:spcPts val="555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Çalışmak için gidilen bölgede</a:t>
                </a:r>
                <a:r>
                  <a:rPr lang="en-US" sz="900" spc="-4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bulunan okula bilgi</a:t>
                </a:r>
                <a:r>
                  <a:rPr lang="en-US" sz="900" spc="-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verilmesi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30480" marR="25400" algn="ctr">
                  <a:spcBef>
                    <a:spcPts val="525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YİBO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7" name="Text Box 2399"/>
              <p:cNvSpPr txBox="1">
                <a:spLocks noChangeArrowheads="1"/>
              </p:cNvSpPr>
              <p:nvPr/>
            </p:nvSpPr>
            <p:spPr bwMode="auto">
              <a:xfrm>
                <a:off x="7201" y="5153"/>
                <a:ext cx="3118" cy="1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30480" marR="18415" algn="ctr">
                  <a:spcBef>
                    <a:spcPts val="435"/>
                  </a:spcBef>
                  <a:spcAft>
                    <a:spcPts val="0"/>
                  </a:spcAft>
                </a:pPr>
                <a:r>
                  <a:rPr lang="en-US" sz="900" b="1" dirty="0" err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Ekonomik</a:t>
                </a:r>
                <a:r>
                  <a:rPr lang="en-US" sz="900" b="1" spc="10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b="1" dirty="0" err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Destek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30480" marR="19050" algn="ctr">
                  <a:lnSpc>
                    <a:spcPct val="143000"/>
                  </a:lnSpc>
                  <a:spcBef>
                    <a:spcPts val="480"/>
                  </a:spcBef>
                  <a:spcAft>
                    <a:spcPts val="0"/>
                  </a:spcAft>
                </a:pPr>
                <a:r>
                  <a:rPr lang="en-US" sz="900" dirty="0" err="1">
                    <a:effectLst/>
                    <a:latin typeface="Calibri"/>
                    <a:ea typeface="Calibri"/>
                    <a:cs typeface="Times New Roman"/>
                  </a:rPr>
                  <a:t>Sosyal</a:t>
                </a:r>
                <a:r>
                  <a:rPr lang="en-US" sz="9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dirty="0" err="1">
                    <a:effectLst/>
                    <a:latin typeface="Calibri"/>
                    <a:ea typeface="Calibri"/>
                    <a:cs typeface="Times New Roman"/>
                  </a:rPr>
                  <a:t>Yardımlaşma</a:t>
                </a:r>
                <a:r>
                  <a:rPr lang="en-US" sz="9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dirty="0" err="1">
                    <a:effectLst/>
                    <a:latin typeface="Calibri"/>
                    <a:ea typeface="Calibri"/>
                    <a:cs typeface="Times New Roman"/>
                  </a:rPr>
                  <a:t>ve</a:t>
                </a:r>
                <a:r>
                  <a:rPr lang="en-US" sz="9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dirty="0" err="1">
                    <a:effectLst/>
                    <a:latin typeface="Calibri"/>
                    <a:ea typeface="Calibri"/>
                    <a:cs typeface="Times New Roman"/>
                  </a:rPr>
                  <a:t>Dayanışma</a:t>
                </a:r>
                <a:r>
                  <a:rPr lang="en-US" sz="9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dirty="0" err="1">
                    <a:effectLst/>
                    <a:latin typeface="Calibri"/>
                    <a:ea typeface="Calibri"/>
                    <a:cs typeface="Times New Roman"/>
                  </a:rPr>
                  <a:t>Vakfı</a:t>
                </a:r>
                <a:r>
                  <a:rPr lang="en-US" sz="9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dirty="0" err="1">
                    <a:effectLst/>
                    <a:latin typeface="Calibri"/>
                    <a:ea typeface="Calibri"/>
                    <a:cs typeface="Times New Roman"/>
                  </a:rPr>
                  <a:t>Kaymakamlık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30480" marR="19050" algn="ctr">
                  <a:spcAft>
                    <a:spcPts val="0"/>
                  </a:spcAft>
                </a:pP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8" name="Text Box 2398"/>
              <p:cNvSpPr txBox="1">
                <a:spLocks noChangeArrowheads="1"/>
              </p:cNvSpPr>
              <p:nvPr/>
            </p:nvSpPr>
            <p:spPr bwMode="auto">
              <a:xfrm>
                <a:off x="4151" y="6916"/>
                <a:ext cx="3796" cy="8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14935" marR="111125" algn="ctr">
                  <a:spcBef>
                    <a:spcPts val="180"/>
                  </a:spcBef>
                  <a:spcAft>
                    <a:spcPts val="0"/>
                  </a:spcAft>
                </a:pPr>
                <a:r>
                  <a:rPr lang="en-US" sz="900" b="1" dirty="0" err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Rehberlik</a:t>
                </a:r>
                <a:r>
                  <a:rPr lang="en-US" sz="900" b="1" spc="-20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b="1" dirty="0" err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servisi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16205" marR="111125" algn="ctr">
                  <a:lnSpc>
                    <a:spcPts val="980"/>
                  </a:lnSpc>
                  <a:spcBef>
                    <a:spcPts val="555"/>
                  </a:spcBef>
                  <a:spcAft>
                    <a:spcPts val="0"/>
                  </a:spcAft>
                </a:pPr>
                <a:r>
                  <a:rPr lang="en-US" sz="900" dirty="0" err="1">
                    <a:effectLst/>
                    <a:latin typeface="Calibri"/>
                    <a:ea typeface="Calibri"/>
                    <a:cs typeface="Times New Roman"/>
                  </a:rPr>
                  <a:t>Çocuğun</a:t>
                </a:r>
                <a:r>
                  <a:rPr lang="en-US" sz="9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dirty="0" err="1">
                    <a:effectLst/>
                    <a:latin typeface="Calibri"/>
                    <a:ea typeface="Calibri"/>
                    <a:cs typeface="Times New Roman"/>
                  </a:rPr>
                  <a:t>değeri</a:t>
                </a:r>
                <a:r>
                  <a:rPr lang="en-US" sz="9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dirty="0" err="1">
                    <a:effectLst/>
                    <a:latin typeface="Calibri"/>
                    <a:ea typeface="Calibri"/>
                    <a:cs typeface="Times New Roman"/>
                  </a:rPr>
                  <a:t>ve</a:t>
                </a:r>
                <a:r>
                  <a:rPr lang="en-US" sz="9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dirty="0" err="1">
                    <a:effectLst/>
                    <a:latin typeface="Calibri"/>
                    <a:ea typeface="Calibri"/>
                    <a:cs typeface="Times New Roman"/>
                  </a:rPr>
                  <a:t>ailenin</a:t>
                </a:r>
                <a:r>
                  <a:rPr lang="en-US" sz="9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dirty="0" err="1">
                    <a:effectLst/>
                    <a:latin typeface="Calibri"/>
                    <a:ea typeface="Calibri"/>
                    <a:cs typeface="Times New Roman"/>
                  </a:rPr>
                  <a:t>tutum</a:t>
                </a:r>
                <a:r>
                  <a:rPr lang="en-US" sz="9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dirty="0" err="1">
                    <a:effectLst/>
                    <a:latin typeface="Calibri"/>
                    <a:ea typeface="Calibri"/>
                    <a:cs typeface="Times New Roman"/>
                  </a:rPr>
                  <a:t>değişikliği</a:t>
                </a:r>
                <a:r>
                  <a:rPr lang="en-US" sz="9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dirty="0" err="1">
                    <a:effectLst/>
                    <a:latin typeface="Calibri"/>
                    <a:ea typeface="Calibri"/>
                    <a:cs typeface="Times New Roman"/>
                  </a:rPr>
                  <a:t>için</a:t>
                </a:r>
                <a:r>
                  <a:rPr lang="en-US" sz="900" dirty="0">
                    <a:effectLst/>
                    <a:latin typeface="Calibri"/>
                    <a:ea typeface="Calibri"/>
                    <a:cs typeface="Times New Roman"/>
                  </a:rPr>
                  <a:t> AİLE EĞİTİMİ </a:t>
                </a:r>
                <a:r>
                  <a:rPr lang="en-US" sz="900" spc="-15" dirty="0">
                    <a:effectLst/>
                    <a:latin typeface="Calibri"/>
                    <a:ea typeface="Calibri"/>
                    <a:cs typeface="Times New Roman"/>
                  </a:rPr>
                  <a:t>ne</a:t>
                </a:r>
                <a:r>
                  <a:rPr lang="en-US" sz="900" spc="4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dirty="0" err="1">
                    <a:effectLst/>
                    <a:latin typeface="Calibri"/>
                    <a:ea typeface="Calibri"/>
                    <a:cs typeface="Times New Roman"/>
                  </a:rPr>
                  <a:t>yönlendirir</a:t>
                </a:r>
                <a:r>
                  <a:rPr lang="en-US" sz="900" dirty="0">
                    <a:effectLst/>
                    <a:latin typeface="Calibri"/>
                    <a:ea typeface="Calibri"/>
                    <a:cs typeface="Times New Roman"/>
                  </a:rPr>
                  <a:t>.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9" name="Text Box 2397"/>
              <p:cNvSpPr txBox="1">
                <a:spLocks noChangeArrowheads="1"/>
              </p:cNvSpPr>
              <p:nvPr/>
            </p:nvSpPr>
            <p:spPr bwMode="auto">
              <a:xfrm>
                <a:off x="4422" y="8136"/>
                <a:ext cx="3254" cy="8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94945" marR="187325" algn="ctr">
                  <a:spcBef>
                    <a:spcPts val="675"/>
                  </a:spcBef>
                  <a:spcAft>
                    <a:spcPts val="0"/>
                  </a:spcAft>
                </a:pP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Sınıf / Şube Rehber</a:t>
                </a:r>
                <a:r>
                  <a:rPr lang="en-US" sz="900" b="1" spc="2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94945" marR="188595" algn="ctr">
                  <a:spcBef>
                    <a:spcPts val="480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Öğrenci gözlem formunu</a:t>
                </a:r>
                <a:r>
                  <a:rPr lang="en-US" sz="900" spc="-1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tamamlar.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0" name="Text Box 2396"/>
              <p:cNvSpPr txBox="1">
                <a:spLocks noChangeArrowheads="1"/>
              </p:cNvSpPr>
              <p:nvPr/>
            </p:nvSpPr>
            <p:spPr bwMode="auto">
              <a:xfrm>
                <a:off x="5136" y="9529"/>
                <a:ext cx="1834" cy="4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243205">
                  <a:lnSpc>
                    <a:spcPts val="920"/>
                  </a:lnSpc>
                  <a:spcAft>
                    <a:spcPts val="0"/>
                  </a:spcAft>
                </a:pP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Okul Yönetimi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ts val="1085"/>
                  </a:lnSpc>
                  <a:spcBef>
                    <a:spcPts val="480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İzleme ve</a:t>
                </a:r>
                <a:r>
                  <a:rPr lang="en-US" sz="900" spc="-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Değerlendirme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625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en-US" sz="3600" b="1" u="heavy" dirty="0" smtClean="0"/>
              <a:t>OLUMSUZ </a:t>
            </a:r>
            <a:r>
              <a:rPr lang="en-US" sz="3600" b="1" u="heavy" dirty="0"/>
              <a:t>ARKADAŞ İLİŞKİLERİNDE DESTEK</a:t>
            </a:r>
            <a:r>
              <a:rPr lang="tr-TR" sz="4400" dirty="0"/>
              <a:t/>
            </a:r>
            <a:br>
              <a:rPr lang="tr-TR" sz="4400" dirty="0"/>
            </a:b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6315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Gözle</a:t>
            </a:r>
            <a:r>
              <a:rPr lang="en-US" dirty="0"/>
              <a:t> </a:t>
            </a:r>
            <a:r>
              <a:rPr lang="en-US" dirty="0" err="1"/>
              <a:t>görülebilecek</a:t>
            </a:r>
            <a:r>
              <a:rPr lang="en-US" dirty="0"/>
              <a:t> düzeyde </a:t>
            </a:r>
            <a:r>
              <a:rPr lang="en-US" b="1" dirty="0" err="1"/>
              <a:t>kızarıklık</a:t>
            </a:r>
            <a:r>
              <a:rPr lang="en-US" b="1" dirty="0"/>
              <a:t>, </a:t>
            </a:r>
            <a:r>
              <a:rPr lang="en-US" b="1" dirty="0" err="1"/>
              <a:t>morarma</a:t>
            </a:r>
            <a:r>
              <a:rPr lang="en-US" b="1" dirty="0"/>
              <a:t>, </a:t>
            </a:r>
            <a:r>
              <a:rPr lang="en-US" b="1" dirty="0" err="1"/>
              <a:t>şişlik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fiziksel</a:t>
            </a:r>
            <a:r>
              <a:rPr lang="en-US" dirty="0"/>
              <a:t> </a:t>
            </a:r>
            <a:r>
              <a:rPr lang="en-US" dirty="0" err="1"/>
              <a:t>belirtiler</a:t>
            </a:r>
            <a:r>
              <a:rPr lang="en-US" dirty="0"/>
              <a:t>.</a:t>
            </a:r>
            <a:endParaRPr lang="tr-TR" dirty="0"/>
          </a:p>
          <a:p>
            <a:pPr lvl="0"/>
            <a:endParaRPr lang="tr-TR" b="1" dirty="0" smtClean="0"/>
          </a:p>
          <a:p>
            <a:pPr lvl="0"/>
            <a:r>
              <a:rPr lang="en-US" b="1" dirty="0" err="1" smtClean="0"/>
              <a:t>İçe</a:t>
            </a:r>
            <a:r>
              <a:rPr lang="en-US" b="1" dirty="0" smtClean="0"/>
              <a:t> </a:t>
            </a:r>
            <a:r>
              <a:rPr lang="en-US" b="1" dirty="0" err="1"/>
              <a:t>kapanma</a:t>
            </a:r>
            <a:r>
              <a:rPr lang="en-US" b="1" dirty="0"/>
              <a:t>, </a:t>
            </a:r>
            <a:r>
              <a:rPr lang="en-US" b="1" dirty="0" err="1"/>
              <a:t>sinirlilik</a:t>
            </a:r>
            <a:r>
              <a:rPr lang="en-US" b="1" dirty="0"/>
              <a:t>, </a:t>
            </a:r>
            <a:r>
              <a:rPr lang="en-US" b="1" dirty="0" err="1"/>
              <a:t>öfke</a:t>
            </a:r>
            <a:r>
              <a:rPr lang="en-US" b="1" dirty="0"/>
              <a:t> </a:t>
            </a:r>
            <a:r>
              <a:rPr lang="en-US" b="1" dirty="0" err="1"/>
              <a:t>nöbetleri</a:t>
            </a:r>
            <a:r>
              <a:rPr lang="en-US" b="1" dirty="0"/>
              <a:t>, </a:t>
            </a:r>
            <a:r>
              <a:rPr lang="en-US" b="1" dirty="0" err="1"/>
              <a:t>iştahsızlık</a:t>
            </a:r>
            <a:r>
              <a:rPr lang="en-US" dirty="0"/>
              <a:t>.</a:t>
            </a:r>
            <a:endParaRPr lang="tr-TR" dirty="0"/>
          </a:p>
          <a:p>
            <a:pPr lvl="0"/>
            <a:endParaRPr lang="tr-TR" b="1" dirty="0" smtClean="0"/>
          </a:p>
          <a:p>
            <a:pPr lvl="0"/>
            <a:r>
              <a:rPr lang="en-US" b="1" dirty="0" err="1" smtClean="0"/>
              <a:t>Okula</a:t>
            </a:r>
            <a:r>
              <a:rPr lang="en-US" b="1" dirty="0" smtClean="0"/>
              <a:t> </a:t>
            </a:r>
            <a:r>
              <a:rPr lang="en-US" b="1" dirty="0" err="1"/>
              <a:t>gitmek</a:t>
            </a:r>
            <a:r>
              <a:rPr lang="en-US" b="1" dirty="0"/>
              <a:t> </a:t>
            </a:r>
            <a:r>
              <a:rPr lang="en-US" b="1" dirty="0" err="1"/>
              <a:t>istememe</a:t>
            </a:r>
            <a:r>
              <a:rPr lang="en-US" dirty="0" smtClean="0"/>
              <a:t>,</a:t>
            </a:r>
            <a:endParaRPr lang="tr-TR" dirty="0"/>
          </a:p>
          <a:p>
            <a:pPr lvl="0"/>
            <a:endParaRPr lang="tr-TR" dirty="0" smtClean="0"/>
          </a:p>
          <a:p>
            <a:pPr lvl="0"/>
            <a:r>
              <a:rPr lang="en-US" dirty="0" err="1" smtClean="0"/>
              <a:t>Kasıtlı</a:t>
            </a:r>
            <a:r>
              <a:rPr lang="en-US" dirty="0" smtClean="0"/>
              <a:t> </a:t>
            </a:r>
            <a:r>
              <a:rPr lang="en-US" dirty="0"/>
              <a:t>olarak </a:t>
            </a:r>
            <a:r>
              <a:rPr lang="en-US" dirty="0" err="1"/>
              <a:t>zarar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b="1" dirty="0" err="1"/>
              <a:t>saldırgan</a:t>
            </a:r>
            <a:r>
              <a:rPr lang="en-US" b="1" dirty="0"/>
              <a:t> </a:t>
            </a:r>
            <a:r>
              <a:rPr lang="en-US" b="1" dirty="0" err="1"/>
              <a:t>davranışlarda</a:t>
            </a:r>
            <a:r>
              <a:rPr lang="en-US" b="1" dirty="0"/>
              <a:t> </a:t>
            </a:r>
            <a:r>
              <a:rPr lang="en-US" b="1" dirty="0" err="1"/>
              <a:t>bulunulması</a:t>
            </a:r>
            <a:r>
              <a:rPr lang="en-US" b="1" dirty="0"/>
              <a:t>.</a:t>
            </a:r>
            <a:endParaRPr lang="tr-TR" b="1" dirty="0"/>
          </a:p>
          <a:p>
            <a:pPr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Belirtiler</a:t>
            </a:r>
            <a:r>
              <a:rPr lang="en-US" b="1" dirty="0"/>
              <a:t>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45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59"/>
          <p:cNvGrpSpPr>
            <a:grpSpLocks/>
          </p:cNvGrpSpPr>
          <p:nvPr/>
        </p:nvGrpSpPr>
        <p:grpSpPr bwMode="auto">
          <a:xfrm>
            <a:off x="323528" y="384810"/>
            <a:ext cx="8568952" cy="6788606"/>
            <a:chOff x="1440" y="139"/>
            <a:chExt cx="9017" cy="9594"/>
          </a:xfrm>
        </p:grpSpPr>
        <p:grpSp>
          <p:nvGrpSpPr>
            <p:cNvPr id="3" name="Group 2281"/>
            <p:cNvGrpSpPr>
              <a:grpSpLocks/>
            </p:cNvGrpSpPr>
            <p:nvPr/>
          </p:nvGrpSpPr>
          <p:grpSpPr bwMode="auto">
            <a:xfrm>
              <a:off x="1770" y="7319"/>
              <a:ext cx="2414" cy="2414"/>
              <a:chOff x="1770" y="7319"/>
              <a:chExt cx="2414" cy="2414"/>
            </a:xfrm>
          </p:grpSpPr>
          <p:sp>
            <p:nvSpPr>
              <p:cNvPr id="125" name="Freeform 2284"/>
              <p:cNvSpPr>
                <a:spLocks/>
              </p:cNvSpPr>
              <p:nvPr/>
            </p:nvSpPr>
            <p:spPr bwMode="auto">
              <a:xfrm>
                <a:off x="1770" y="7319"/>
                <a:ext cx="2414" cy="2414"/>
              </a:xfrm>
              <a:custGeom>
                <a:avLst/>
                <a:gdLst>
                  <a:gd name="T0" fmla="+- 0 2678 1770"/>
                  <a:gd name="T1" fmla="*/ T0 w 2414"/>
                  <a:gd name="T2" fmla="+- 0 8061 7319"/>
                  <a:gd name="T3" fmla="*/ 8061 h 2414"/>
                  <a:gd name="T4" fmla="+- 0 2345 1770"/>
                  <a:gd name="T5" fmla="*/ T4 w 2414"/>
                  <a:gd name="T6" fmla="+- 0 8061 7319"/>
                  <a:gd name="T7" fmla="*/ 8061 h 2414"/>
                  <a:gd name="T8" fmla="+- 0 3997 1770"/>
                  <a:gd name="T9" fmla="*/ T8 w 2414"/>
                  <a:gd name="T10" fmla="+- 0 9713 7319"/>
                  <a:gd name="T11" fmla="*/ 9713 h 2414"/>
                  <a:gd name="T12" fmla="+- 0 4004 1770"/>
                  <a:gd name="T13" fmla="*/ T12 w 2414"/>
                  <a:gd name="T14" fmla="+- 0 9720 7319"/>
                  <a:gd name="T15" fmla="*/ 9720 h 2414"/>
                  <a:gd name="T16" fmla="+- 0 4012 1770"/>
                  <a:gd name="T17" fmla="*/ T16 w 2414"/>
                  <a:gd name="T18" fmla="+- 0 9726 7319"/>
                  <a:gd name="T19" fmla="*/ 9726 h 2414"/>
                  <a:gd name="T20" fmla="+- 0 4021 1770"/>
                  <a:gd name="T21" fmla="*/ T20 w 2414"/>
                  <a:gd name="T22" fmla="+- 0 9730 7319"/>
                  <a:gd name="T23" fmla="*/ 9730 h 2414"/>
                  <a:gd name="T24" fmla="+- 0 4030 1770"/>
                  <a:gd name="T25" fmla="*/ T24 w 2414"/>
                  <a:gd name="T26" fmla="+- 0 9733 7319"/>
                  <a:gd name="T27" fmla="*/ 9733 h 2414"/>
                  <a:gd name="T28" fmla="+- 0 4038 1770"/>
                  <a:gd name="T29" fmla="*/ T28 w 2414"/>
                  <a:gd name="T30" fmla="+- 0 9733 7319"/>
                  <a:gd name="T31" fmla="*/ 9733 h 2414"/>
                  <a:gd name="T32" fmla="+- 0 4048 1770"/>
                  <a:gd name="T33" fmla="*/ T32 w 2414"/>
                  <a:gd name="T34" fmla="+- 0 9729 7319"/>
                  <a:gd name="T35" fmla="*/ 9729 h 2414"/>
                  <a:gd name="T36" fmla="+- 0 4059 1770"/>
                  <a:gd name="T37" fmla="*/ T36 w 2414"/>
                  <a:gd name="T38" fmla="+- 0 9727 7319"/>
                  <a:gd name="T39" fmla="*/ 9727 h 2414"/>
                  <a:gd name="T40" fmla="+- 0 4115 1770"/>
                  <a:gd name="T41" fmla="*/ T40 w 2414"/>
                  <a:gd name="T42" fmla="+- 0 9688 7319"/>
                  <a:gd name="T43" fmla="*/ 9688 h 2414"/>
                  <a:gd name="T44" fmla="+- 0 4157 1770"/>
                  <a:gd name="T45" fmla="*/ T44 w 2414"/>
                  <a:gd name="T46" fmla="+- 0 9643 7319"/>
                  <a:gd name="T47" fmla="*/ 9643 h 2414"/>
                  <a:gd name="T48" fmla="+- 0 4179 1770"/>
                  <a:gd name="T49" fmla="*/ T48 w 2414"/>
                  <a:gd name="T50" fmla="+- 0 9598 7319"/>
                  <a:gd name="T51" fmla="*/ 9598 h 2414"/>
                  <a:gd name="T52" fmla="+- 0 4183 1770"/>
                  <a:gd name="T53" fmla="*/ T52 w 2414"/>
                  <a:gd name="T54" fmla="+- 0 9588 7319"/>
                  <a:gd name="T55" fmla="*/ 9588 h 2414"/>
                  <a:gd name="T56" fmla="+- 0 4163 1770"/>
                  <a:gd name="T57" fmla="*/ T56 w 2414"/>
                  <a:gd name="T58" fmla="+- 0 9547 7319"/>
                  <a:gd name="T59" fmla="*/ 9547 h 2414"/>
                  <a:gd name="T60" fmla="+- 0 2678 1770"/>
                  <a:gd name="T61" fmla="*/ T60 w 2414"/>
                  <a:gd name="T62" fmla="+- 0 8061 7319"/>
                  <a:gd name="T63" fmla="*/ 8061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2414" h="2414">
                    <a:moveTo>
                      <a:pt x="908" y="742"/>
                    </a:moveTo>
                    <a:lnTo>
                      <a:pt x="575" y="742"/>
                    </a:lnTo>
                    <a:lnTo>
                      <a:pt x="2227" y="2394"/>
                    </a:lnTo>
                    <a:lnTo>
                      <a:pt x="2234" y="2401"/>
                    </a:lnTo>
                    <a:lnTo>
                      <a:pt x="2242" y="2407"/>
                    </a:lnTo>
                    <a:lnTo>
                      <a:pt x="2251" y="2411"/>
                    </a:lnTo>
                    <a:lnTo>
                      <a:pt x="2260" y="2414"/>
                    </a:lnTo>
                    <a:lnTo>
                      <a:pt x="2268" y="2414"/>
                    </a:lnTo>
                    <a:lnTo>
                      <a:pt x="2278" y="2410"/>
                    </a:lnTo>
                    <a:lnTo>
                      <a:pt x="2289" y="2408"/>
                    </a:lnTo>
                    <a:lnTo>
                      <a:pt x="2345" y="2369"/>
                    </a:lnTo>
                    <a:lnTo>
                      <a:pt x="2387" y="2324"/>
                    </a:lnTo>
                    <a:lnTo>
                      <a:pt x="2409" y="2279"/>
                    </a:lnTo>
                    <a:lnTo>
                      <a:pt x="2413" y="2269"/>
                    </a:lnTo>
                    <a:lnTo>
                      <a:pt x="2393" y="2228"/>
                    </a:lnTo>
                    <a:lnTo>
                      <a:pt x="908" y="742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26" name="Freeform 2283"/>
              <p:cNvSpPr>
                <a:spLocks/>
              </p:cNvSpPr>
              <p:nvPr/>
            </p:nvSpPr>
            <p:spPr bwMode="auto">
              <a:xfrm>
                <a:off x="1770" y="7319"/>
                <a:ext cx="2414" cy="2414"/>
              </a:xfrm>
              <a:custGeom>
                <a:avLst/>
                <a:gdLst>
                  <a:gd name="T0" fmla="+- 0 1983 1770"/>
                  <a:gd name="T1" fmla="*/ T0 w 2414"/>
                  <a:gd name="T2" fmla="+- 0 8421 7319"/>
                  <a:gd name="T3" fmla="*/ 8421 h 2414"/>
                  <a:gd name="T4" fmla="+- 0 1974 1770"/>
                  <a:gd name="T5" fmla="*/ T4 w 2414"/>
                  <a:gd name="T6" fmla="+- 0 8421 7319"/>
                  <a:gd name="T7" fmla="*/ 8421 h 2414"/>
                  <a:gd name="T8" fmla="+- 0 1982 1770"/>
                  <a:gd name="T9" fmla="*/ T8 w 2414"/>
                  <a:gd name="T10" fmla="+- 0 8422 7319"/>
                  <a:gd name="T11" fmla="*/ 8422 h 2414"/>
                  <a:gd name="T12" fmla="+- 0 1983 1770"/>
                  <a:gd name="T13" fmla="*/ T12 w 2414"/>
                  <a:gd name="T14" fmla="+- 0 8421 7319"/>
                  <a:gd name="T15" fmla="*/ 8421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14" h="2414">
                    <a:moveTo>
                      <a:pt x="213" y="1102"/>
                    </a:moveTo>
                    <a:lnTo>
                      <a:pt x="204" y="1102"/>
                    </a:lnTo>
                    <a:lnTo>
                      <a:pt x="212" y="1103"/>
                    </a:lnTo>
                    <a:lnTo>
                      <a:pt x="213" y="1102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27" name="Freeform 2282"/>
              <p:cNvSpPr>
                <a:spLocks/>
              </p:cNvSpPr>
              <p:nvPr/>
            </p:nvSpPr>
            <p:spPr bwMode="auto">
              <a:xfrm>
                <a:off x="1770" y="7319"/>
                <a:ext cx="2414" cy="2414"/>
              </a:xfrm>
              <a:custGeom>
                <a:avLst/>
                <a:gdLst>
                  <a:gd name="T0" fmla="+- 0 2669 1770"/>
                  <a:gd name="T1" fmla="*/ T0 w 2414"/>
                  <a:gd name="T2" fmla="+- 0 7319 7319"/>
                  <a:gd name="T3" fmla="*/ 7319 h 2414"/>
                  <a:gd name="T4" fmla="+- 0 1778 1770"/>
                  <a:gd name="T5" fmla="*/ T4 w 2414"/>
                  <a:gd name="T6" fmla="+- 0 8198 7319"/>
                  <a:gd name="T7" fmla="*/ 8198 h 2414"/>
                  <a:gd name="T8" fmla="+- 0 1770 1770"/>
                  <a:gd name="T9" fmla="*/ T8 w 2414"/>
                  <a:gd name="T10" fmla="+- 0 8210 7319"/>
                  <a:gd name="T11" fmla="*/ 8210 h 2414"/>
                  <a:gd name="T12" fmla="+- 0 1770 1770"/>
                  <a:gd name="T13" fmla="*/ T12 w 2414"/>
                  <a:gd name="T14" fmla="+- 0 8218 7319"/>
                  <a:gd name="T15" fmla="*/ 8218 h 2414"/>
                  <a:gd name="T16" fmla="+- 0 1770 1770"/>
                  <a:gd name="T17" fmla="*/ T16 w 2414"/>
                  <a:gd name="T18" fmla="+- 0 8227 7319"/>
                  <a:gd name="T19" fmla="*/ 8227 h 2414"/>
                  <a:gd name="T20" fmla="+- 0 1807 1770"/>
                  <a:gd name="T21" fmla="*/ T20 w 2414"/>
                  <a:gd name="T22" fmla="+- 0 8287 7319"/>
                  <a:gd name="T23" fmla="*/ 8287 h 2414"/>
                  <a:gd name="T24" fmla="+- 0 1817 1770"/>
                  <a:gd name="T25" fmla="*/ T24 w 2414"/>
                  <a:gd name="T26" fmla="+- 0 8300 7319"/>
                  <a:gd name="T27" fmla="*/ 8300 h 2414"/>
                  <a:gd name="T28" fmla="+- 0 1868 1770"/>
                  <a:gd name="T29" fmla="*/ T28 w 2414"/>
                  <a:gd name="T30" fmla="+- 0 8354 7319"/>
                  <a:gd name="T31" fmla="*/ 8354 h 2414"/>
                  <a:gd name="T32" fmla="+- 0 1906 1770"/>
                  <a:gd name="T33" fmla="*/ T32 w 2414"/>
                  <a:gd name="T34" fmla="+- 0 8386 7319"/>
                  <a:gd name="T35" fmla="*/ 8386 h 2414"/>
                  <a:gd name="T36" fmla="+- 0 1916 1770"/>
                  <a:gd name="T37" fmla="*/ T36 w 2414"/>
                  <a:gd name="T38" fmla="+- 0 8395 7319"/>
                  <a:gd name="T39" fmla="*/ 8395 h 2414"/>
                  <a:gd name="T40" fmla="+- 0 1964 1770"/>
                  <a:gd name="T41" fmla="*/ T40 w 2414"/>
                  <a:gd name="T42" fmla="+- 0 8421 7319"/>
                  <a:gd name="T43" fmla="*/ 8421 h 2414"/>
                  <a:gd name="T44" fmla="+- 0 1974 1770"/>
                  <a:gd name="T45" fmla="*/ T44 w 2414"/>
                  <a:gd name="T46" fmla="+- 0 8421 7319"/>
                  <a:gd name="T47" fmla="*/ 8421 h 2414"/>
                  <a:gd name="T48" fmla="+- 0 1983 1770"/>
                  <a:gd name="T49" fmla="*/ T48 w 2414"/>
                  <a:gd name="T50" fmla="+- 0 8421 7319"/>
                  <a:gd name="T51" fmla="*/ 8421 h 2414"/>
                  <a:gd name="T52" fmla="+- 0 1988 1770"/>
                  <a:gd name="T53" fmla="*/ T52 w 2414"/>
                  <a:gd name="T54" fmla="+- 0 8418 7319"/>
                  <a:gd name="T55" fmla="*/ 8418 h 2414"/>
                  <a:gd name="T56" fmla="+- 0 1993 1770"/>
                  <a:gd name="T57" fmla="*/ T56 w 2414"/>
                  <a:gd name="T58" fmla="+- 0 8413 7319"/>
                  <a:gd name="T59" fmla="*/ 8413 h 2414"/>
                  <a:gd name="T60" fmla="+- 0 2345 1770"/>
                  <a:gd name="T61" fmla="*/ T60 w 2414"/>
                  <a:gd name="T62" fmla="+- 0 8061 7319"/>
                  <a:gd name="T63" fmla="*/ 8061 h 2414"/>
                  <a:gd name="T64" fmla="+- 0 2678 1770"/>
                  <a:gd name="T65" fmla="*/ T64 w 2414"/>
                  <a:gd name="T66" fmla="+- 0 8061 7319"/>
                  <a:gd name="T67" fmla="*/ 8061 h 2414"/>
                  <a:gd name="T68" fmla="+- 0 2511 1770"/>
                  <a:gd name="T69" fmla="*/ T68 w 2414"/>
                  <a:gd name="T70" fmla="+- 0 7895 7319"/>
                  <a:gd name="T71" fmla="*/ 7895 h 2414"/>
                  <a:gd name="T72" fmla="+- 0 2868 1770"/>
                  <a:gd name="T73" fmla="*/ T72 w 2414"/>
                  <a:gd name="T74" fmla="+- 0 7538 7319"/>
                  <a:gd name="T75" fmla="*/ 7538 h 2414"/>
                  <a:gd name="T76" fmla="+- 0 2872 1770"/>
                  <a:gd name="T77" fmla="*/ T76 w 2414"/>
                  <a:gd name="T78" fmla="+- 0 7532 7319"/>
                  <a:gd name="T79" fmla="*/ 7532 h 2414"/>
                  <a:gd name="T80" fmla="+- 0 2846 1770"/>
                  <a:gd name="T81" fmla="*/ T80 w 2414"/>
                  <a:gd name="T82" fmla="+- 0 7465 7319"/>
                  <a:gd name="T83" fmla="*/ 7465 h 2414"/>
                  <a:gd name="T84" fmla="+- 0 2804 1770"/>
                  <a:gd name="T85" fmla="*/ T84 w 2414"/>
                  <a:gd name="T86" fmla="+- 0 7418 7319"/>
                  <a:gd name="T87" fmla="*/ 7418 h 2414"/>
                  <a:gd name="T88" fmla="+- 0 2750 1770"/>
                  <a:gd name="T89" fmla="*/ T88 w 2414"/>
                  <a:gd name="T90" fmla="+- 0 7367 7319"/>
                  <a:gd name="T91" fmla="*/ 7367 h 2414"/>
                  <a:gd name="T92" fmla="+- 0 2699 1770"/>
                  <a:gd name="T93" fmla="*/ T92 w 2414"/>
                  <a:gd name="T94" fmla="+- 0 7328 7319"/>
                  <a:gd name="T95" fmla="*/ 7328 h 2414"/>
                  <a:gd name="T96" fmla="+- 0 2677 1770"/>
                  <a:gd name="T97" fmla="*/ T96 w 2414"/>
                  <a:gd name="T98" fmla="+- 0 7320 7319"/>
                  <a:gd name="T99" fmla="*/ 7320 h 2414"/>
                  <a:gd name="T100" fmla="+- 0 2669 1770"/>
                  <a:gd name="T101" fmla="*/ T100 w 2414"/>
                  <a:gd name="T102" fmla="+- 0 7319 7319"/>
                  <a:gd name="T103" fmla="*/ 7319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</a:cxnLst>
                <a:rect l="0" t="0" r="r" b="b"/>
                <a:pathLst>
                  <a:path w="2414" h="2414">
                    <a:moveTo>
                      <a:pt x="899" y="0"/>
                    </a:moveTo>
                    <a:lnTo>
                      <a:pt x="8" y="879"/>
                    </a:lnTo>
                    <a:lnTo>
                      <a:pt x="0" y="891"/>
                    </a:lnTo>
                    <a:lnTo>
                      <a:pt x="0" y="899"/>
                    </a:lnTo>
                    <a:lnTo>
                      <a:pt x="0" y="908"/>
                    </a:lnTo>
                    <a:lnTo>
                      <a:pt x="37" y="968"/>
                    </a:lnTo>
                    <a:lnTo>
                      <a:pt x="47" y="981"/>
                    </a:lnTo>
                    <a:lnTo>
                      <a:pt x="98" y="1035"/>
                    </a:lnTo>
                    <a:lnTo>
                      <a:pt x="136" y="1067"/>
                    </a:lnTo>
                    <a:lnTo>
                      <a:pt x="146" y="1076"/>
                    </a:lnTo>
                    <a:lnTo>
                      <a:pt x="194" y="1102"/>
                    </a:lnTo>
                    <a:lnTo>
                      <a:pt x="204" y="1102"/>
                    </a:lnTo>
                    <a:lnTo>
                      <a:pt x="213" y="1102"/>
                    </a:lnTo>
                    <a:lnTo>
                      <a:pt x="218" y="1099"/>
                    </a:lnTo>
                    <a:lnTo>
                      <a:pt x="223" y="1094"/>
                    </a:lnTo>
                    <a:lnTo>
                      <a:pt x="575" y="742"/>
                    </a:lnTo>
                    <a:lnTo>
                      <a:pt x="908" y="742"/>
                    </a:lnTo>
                    <a:lnTo>
                      <a:pt x="741" y="576"/>
                    </a:lnTo>
                    <a:lnTo>
                      <a:pt x="1098" y="219"/>
                    </a:lnTo>
                    <a:lnTo>
                      <a:pt x="1102" y="213"/>
                    </a:lnTo>
                    <a:lnTo>
                      <a:pt x="1076" y="146"/>
                    </a:lnTo>
                    <a:lnTo>
                      <a:pt x="1034" y="99"/>
                    </a:lnTo>
                    <a:lnTo>
                      <a:pt x="980" y="48"/>
                    </a:lnTo>
                    <a:lnTo>
                      <a:pt x="929" y="9"/>
                    </a:lnTo>
                    <a:lnTo>
                      <a:pt x="907" y="1"/>
                    </a:lnTo>
                    <a:lnTo>
                      <a:pt x="899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" name="Group 2277"/>
            <p:cNvGrpSpPr>
              <a:grpSpLocks/>
            </p:cNvGrpSpPr>
            <p:nvPr/>
          </p:nvGrpSpPr>
          <p:grpSpPr bwMode="auto">
            <a:xfrm>
              <a:off x="3183" y="6623"/>
              <a:ext cx="2516" cy="2514"/>
              <a:chOff x="3183" y="6623"/>
              <a:chExt cx="2516" cy="2514"/>
            </a:xfrm>
          </p:grpSpPr>
          <p:sp>
            <p:nvSpPr>
              <p:cNvPr id="122" name="Freeform 2280"/>
              <p:cNvSpPr>
                <a:spLocks/>
              </p:cNvSpPr>
              <p:nvPr/>
            </p:nvSpPr>
            <p:spPr bwMode="auto">
              <a:xfrm>
                <a:off x="3183" y="6623"/>
                <a:ext cx="2516" cy="2514"/>
              </a:xfrm>
              <a:custGeom>
                <a:avLst/>
                <a:gdLst>
                  <a:gd name="T0" fmla="+- 0 3375 3183"/>
                  <a:gd name="T1" fmla="*/ T0 w 2516"/>
                  <a:gd name="T2" fmla="+- 0 6623 6623"/>
                  <a:gd name="T3" fmla="*/ 6623 h 2514"/>
                  <a:gd name="T4" fmla="+- 0 3310 3183"/>
                  <a:gd name="T5" fmla="*/ T4 w 2516"/>
                  <a:gd name="T6" fmla="+- 0 6652 6623"/>
                  <a:gd name="T7" fmla="*/ 6652 h 2514"/>
                  <a:gd name="T8" fmla="+- 0 3243 3183"/>
                  <a:gd name="T9" fmla="*/ T8 w 2516"/>
                  <a:gd name="T10" fmla="+- 0 6716 6623"/>
                  <a:gd name="T11" fmla="*/ 6716 h 2514"/>
                  <a:gd name="T12" fmla="+- 0 3203 3183"/>
                  <a:gd name="T13" fmla="*/ T12 w 2516"/>
                  <a:gd name="T14" fmla="+- 0 6761 6623"/>
                  <a:gd name="T15" fmla="*/ 6761 h 2514"/>
                  <a:gd name="T16" fmla="+- 0 3183 3183"/>
                  <a:gd name="T17" fmla="*/ T16 w 2516"/>
                  <a:gd name="T18" fmla="+- 0 6814 6623"/>
                  <a:gd name="T19" fmla="*/ 6814 h 2514"/>
                  <a:gd name="T20" fmla="+- 0 3187 3183"/>
                  <a:gd name="T21" fmla="*/ T20 w 2516"/>
                  <a:gd name="T22" fmla="+- 0 6825 6623"/>
                  <a:gd name="T23" fmla="*/ 6825 h 2514"/>
                  <a:gd name="T24" fmla="+- 0 3189 3183"/>
                  <a:gd name="T25" fmla="*/ T24 w 2516"/>
                  <a:gd name="T26" fmla="+- 0 6834 6623"/>
                  <a:gd name="T27" fmla="*/ 6834 h 2514"/>
                  <a:gd name="T28" fmla="+- 0 3193 3183"/>
                  <a:gd name="T29" fmla="*/ T28 w 2516"/>
                  <a:gd name="T30" fmla="+- 0 6844 6623"/>
                  <a:gd name="T31" fmla="*/ 6844 h 2514"/>
                  <a:gd name="T32" fmla="+- 0 3197 3183"/>
                  <a:gd name="T33" fmla="*/ T32 w 2516"/>
                  <a:gd name="T34" fmla="+- 0 6853 6623"/>
                  <a:gd name="T35" fmla="*/ 6853 h 2514"/>
                  <a:gd name="T36" fmla="+- 0 3202 3183"/>
                  <a:gd name="T37" fmla="*/ T36 w 2516"/>
                  <a:gd name="T38" fmla="+- 0 6863 6623"/>
                  <a:gd name="T39" fmla="*/ 6863 h 2514"/>
                  <a:gd name="T40" fmla="+- 0 3372 3183"/>
                  <a:gd name="T41" fmla="*/ T40 w 2516"/>
                  <a:gd name="T42" fmla="+- 0 7136 6623"/>
                  <a:gd name="T43" fmla="*/ 7136 h 2514"/>
                  <a:gd name="T44" fmla="+- 0 3986 3183"/>
                  <a:gd name="T45" fmla="*/ T44 w 2516"/>
                  <a:gd name="T46" fmla="+- 0 8135 6623"/>
                  <a:gd name="T47" fmla="*/ 8135 h 2514"/>
                  <a:gd name="T48" fmla="+- 0 4129 3183"/>
                  <a:gd name="T49" fmla="*/ T48 w 2516"/>
                  <a:gd name="T50" fmla="+- 0 8368 6623"/>
                  <a:gd name="T51" fmla="*/ 8368 h 2514"/>
                  <a:gd name="T52" fmla="+- 0 4552 3183"/>
                  <a:gd name="T53" fmla="*/ T52 w 2516"/>
                  <a:gd name="T54" fmla="+- 0 9051 6623"/>
                  <a:gd name="T55" fmla="*/ 9051 h 2514"/>
                  <a:gd name="T56" fmla="+- 0 4596 3183"/>
                  <a:gd name="T57" fmla="*/ T56 w 2516"/>
                  <a:gd name="T58" fmla="+- 0 9111 6623"/>
                  <a:gd name="T59" fmla="*/ 9111 h 2514"/>
                  <a:gd name="T60" fmla="+- 0 4643 3183"/>
                  <a:gd name="T61" fmla="*/ T60 w 2516"/>
                  <a:gd name="T62" fmla="+- 0 9136 6623"/>
                  <a:gd name="T63" fmla="*/ 9136 h 2514"/>
                  <a:gd name="T64" fmla="+- 0 4652 3183"/>
                  <a:gd name="T65" fmla="*/ T64 w 2516"/>
                  <a:gd name="T66" fmla="+- 0 9134 6623"/>
                  <a:gd name="T67" fmla="*/ 9134 h 2514"/>
                  <a:gd name="T68" fmla="+- 0 4708 3183"/>
                  <a:gd name="T69" fmla="*/ T68 w 2516"/>
                  <a:gd name="T70" fmla="+- 0 9095 6623"/>
                  <a:gd name="T71" fmla="*/ 9095 h 2514"/>
                  <a:gd name="T72" fmla="+- 0 4755 3183"/>
                  <a:gd name="T73" fmla="*/ T72 w 2516"/>
                  <a:gd name="T74" fmla="+- 0 9045 6623"/>
                  <a:gd name="T75" fmla="*/ 9045 h 2514"/>
                  <a:gd name="T76" fmla="+- 0 4779 3183"/>
                  <a:gd name="T77" fmla="*/ T76 w 2516"/>
                  <a:gd name="T78" fmla="+- 0 8998 6623"/>
                  <a:gd name="T79" fmla="*/ 8998 h 2514"/>
                  <a:gd name="T80" fmla="+- 0 4780 3183"/>
                  <a:gd name="T81" fmla="*/ T80 w 2516"/>
                  <a:gd name="T82" fmla="+- 0 8988 6623"/>
                  <a:gd name="T83" fmla="*/ 8988 h 2514"/>
                  <a:gd name="T84" fmla="+- 0 4781 3183"/>
                  <a:gd name="T85" fmla="*/ T84 w 2516"/>
                  <a:gd name="T86" fmla="+- 0 8979 6623"/>
                  <a:gd name="T87" fmla="*/ 8979 h 2514"/>
                  <a:gd name="T88" fmla="+- 0 4776 3183"/>
                  <a:gd name="T89" fmla="*/ T88 w 2516"/>
                  <a:gd name="T90" fmla="+- 0 8968 6623"/>
                  <a:gd name="T91" fmla="*/ 8968 h 2514"/>
                  <a:gd name="T92" fmla="+- 0 4773 3183"/>
                  <a:gd name="T93" fmla="*/ T92 w 2516"/>
                  <a:gd name="T94" fmla="+- 0 8960 6623"/>
                  <a:gd name="T95" fmla="*/ 8960 h 2514"/>
                  <a:gd name="T96" fmla="+- 0 4769 3183"/>
                  <a:gd name="T97" fmla="*/ T96 w 2516"/>
                  <a:gd name="T98" fmla="+- 0 8949 6623"/>
                  <a:gd name="T99" fmla="*/ 8949 h 2514"/>
                  <a:gd name="T100" fmla="+- 0 4762 3183"/>
                  <a:gd name="T101" fmla="*/ T100 w 2516"/>
                  <a:gd name="T102" fmla="+- 0 8939 6623"/>
                  <a:gd name="T103" fmla="*/ 8939 h 2514"/>
                  <a:gd name="T104" fmla="+- 0 4451 3183"/>
                  <a:gd name="T105" fmla="*/ T104 w 2516"/>
                  <a:gd name="T106" fmla="+- 0 8448 6623"/>
                  <a:gd name="T107" fmla="*/ 8448 h 2514"/>
                  <a:gd name="T108" fmla="+- 0 4407 3183"/>
                  <a:gd name="T109" fmla="*/ T108 w 2516"/>
                  <a:gd name="T110" fmla="+- 0 8378 6623"/>
                  <a:gd name="T111" fmla="*/ 8378 h 2514"/>
                  <a:gd name="T112" fmla="+- 0 4650 3183"/>
                  <a:gd name="T113" fmla="*/ T112 w 2516"/>
                  <a:gd name="T114" fmla="+- 0 8135 6623"/>
                  <a:gd name="T115" fmla="*/ 8135 h 2514"/>
                  <a:gd name="T116" fmla="+- 0 4247 3183"/>
                  <a:gd name="T117" fmla="*/ T116 w 2516"/>
                  <a:gd name="T118" fmla="+- 0 8135 6623"/>
                  <a:gd name="T119" fmla="*/ 8135 h 2514"/>
                  <a:gd name="T120" fmla="+- 0 4030 3183"/>
                  <a:gd name="T121" fmla="*/ T120 w 2516"/>
                  <a:gd name="T122" fmla="+- 0 7793 6623"/>
                  <a:gd name="T123" fmla="*/ 7793 h 2514"/>
                  <a:gd name="T124" fmla="+- 0 3600 3183"/>
                  <a:gd name="T125" fmla="*/ T124 w 2516"/>
                  <a:gd name="T126" fmla="+- 0 7107 6623"/>
                  <a:gd name="T127" fmla="*/ 7107 h 2514"/>
                  <a:gd name="T128" fmla="+- 0 3513 3183"/>
                  <a:gd name="T129" fmla="*/ T128 w 2516"/>
                  <a:gd name="T130" fmla="+- 0 6970 6623"/>
                  <a:gd name="T131" fmla="*/ 6970 h 2514"/>
                  <a:gd name="T132" fmla="+- 0 3514 3183"/>
                  <a:gd name="T133" fmla="*/ T132 w 2516"/>
                  <a:gd name="T134" fmla="+- 0 6969 6623"/>
                  <a:gd name="T135" fmla="*/ 6969 h 2514"/>
                  <a:gd name="T136" fmla="+- 0 3953 3183"/>
                  <a:gd name="T137" fmla="*/ T136 w 2516"/>
                  <a:gd name="T138" fmla="+- 0 6969 6623"/>
                  <a:gd name="T139" fmla="*/ 6969 h 2514"/>
                  <a:gd name="T140" fmla="+- 0 3425 3183"/>
                  <a:gd name="T141" fmla="*/ T140 w 2516"/>
                  <a:gd name="T142" fmla="+- 0 6642 6623"/>
                  <a:gd name="T143" fmla="*/ 6642 h 2514"/>
                  <a:gd name="T144" fmla="+- 0 3416 3183"/>
                  <a:gd name="T145" fmla="*/ T144 w 2516"/>
                  <a:gd name="T146" fmla="+- 0 6637 6623"/>
                  <a:gd name="T147" fmla="*/ 6637 h 2514"/>
                  <a:gd name="T148" fmla="+- 0 3406 3183"/>
                  <a:gd name="T149" fmla="*/ T148 w 2516"/>
                  <a:gd name="T150" fmla="+- 0 6632 6623"/>
                  <a:gd name="T151" fmla="*/ 6632 h 2514"/>
                  <a:gd name="T152" fmla="+- 0 3396 3183"/>
                  <a:gd name="T153" fmla="*/ T152 w 2516"/>
                  <a:gd name="T154" fmla="+- 0 6628 6623"/>
                  <a:gd name="T155" fmla="*/ 6628 h 2514"/>
                  <a:gd name="T156" fmla="+- 0 3387 3183"/>
                  <a:gd name="T157" fmla="*/ T156 w 2516"/>
                  <a:gd name="T158" fmla="+- 0 6625 6623"/>
                  <a:gd name="T159" fmla="*/ 6625 h 2514"/>
                  <a:gd name="T160" fmla="+- 0 3375 3183"/>
                  <a:gd name="T161" fmla="*/ T160 w 2516"/>
                  <a:gd name="T162" fmla="+- 0 6623 6623"/>
                  <a:gd name="T163" fmla="*/ 6623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2516" h="2514">
                    <a:moveTo>
                      <a:pt x="192" y="0"/>
                    </a:moveTo>
                    <a:lnTo>
                      <a:pt x="127" y="29"/>
                    </a:lnTo>
                    <a:lnTo>
                      <a:pt x="60" y="93"/>
                    </a:lnTo>
                    <a:lnTo>
                      <a:pt x="20" y="138"/>
                    </a:lnTo>
                    <a:lnTo>
                      <a:pt x="0" y="191"/>
                    </a:lnTo>
                    <a:lnTo>
                      <a:pt x="4" y="202"/>
                    </a:lnTo>
                    <a:lnTo>
                      <a:pt x="6" y="211"/>
                    </a:lnTo>
                    <a:lnTo>
                      <a:pt x="10" y="221"/>
                    </a:lnTo>
                    <a:lnTo>
                      <a:pt x="14" y="230"/>
                    </a:lnTo>
                    <a:lnTo>
                      <a:pt x="19" y="240"/>
                    </a:lnTo>
                    <a:lnTo>
                      <a:pt x="189" y="513"/>
                    </a:lnTo>
                    <a:lnTo>
                      <a:pt x="803" y="1512"/>
                    </a:lnTo>
                    <a:lnTo>
                      <a:pt x="946" y="1745"/>
                    </a:lnTo>
                    <a:lnTo>
                      <a:pt x="1369" y="2428"/>
                    </a:lnTo>
                    <a:lnTo>
                      <a:pt x="1413" y="2488"/>
                    </a:lnTo>
                    <a:lnTo>
                      <a:pt x="1460" y="2513"/>
                    </a:lnTo>
                    <a:lnTo>
                      <a:pt x="1469" y="2511"/>
                    </a:lnTo>
                    <a:lnTo>
                      <a:pt x="1525" y="2472"/>
                    </a:lnTo>
                    <a:lnTo>
                      <a:pt x="1572" y="2422"/>
                    </a:lnTo>
                    <a:lnTo>
                      <a:pt x="1596" y="2375"/>
                    </a:lnTo>
                    <a:lnTo>
                      <a:pt x="1597" y="2365"/>
                    </a:lnTo>
                    <a:lnTo>
                      <a:pt x="1598" y="2356"/>
                    </a:lnTo>
                    <a:lnTo>
                      <a:pt x="1593" y="2345"/>
                    </a:lnTo>
                    <a:lnTo>
                      <a:pt x="1590" y="2337"/>
                    </a:lnTo>
                    <a:lnTo>
                      <a:pt x="1586" y="2326"/>
                    </a:lnTo>
                    <a:lnTo>
                      <a:pt x="1579" y="2316"/>
                    </a:lnTo>
                    <a:lnTo>
                      <a:pt x="1268" y="1825"/>
                    </a:lnTo>
                    <a:lnTo>
                      <a:pt x="1224" y="1755"/>
                    </a:lnTo>
                    <a:lnTo>
                      <a:pt x="1467" y="1512"/>
                    </a:lnTo>
                    <a:lnTo>
                      <a:pt x="1064" y="1512"/>
                    </a:lnTo>
                    <a:lnTo>
                      <a:pt x="847" y="1170"/>
                    </a:lnTo>
                    <a:lnTo>
                      <a:pt x="417" y="484"/>
                    </a:lnTo>
                    <a:lnTo>
                      <a:pt x="330" y="347"/>
                    </a:lnTo>
                    <a:lnTo>
                      <a:pt x="331" y="346"/>
                    </a:lnTo>
                    <a:lnTo>
                      <a:pt x="770" y="346"/>
                    </a:lnTo>
                    <a:lnTo>
                      <a:pt x="242" y="19"/>
                    </a:lnTo>
                    <a:lnTo>
                      <a:pt x="233" y="14"/>
                    </a:lnTo>
                    <a:lnTo>
                      <a:pt x="223" y="9"/>
                    </a:lnTo>
                    <a:lnTo>
                      <a:pt x="213" y="5"/>
                    </a:lnTo>
                    <a:lnTo>
                      <a:pt x="204" y="2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23" name="Freeform 2279"/>
              <p:cNvSpPr>
                <a:spLocks/>
              </p:cNvSpPr>
              <p:nvPr/>
            </p:nvSpPr>
            <p:spPr bwMode="auto">
              <a:xfrm>
                <a:off x="3183" y="6623"/>
                <a:ext cx="2516" cy="2514"/>
              </a:xfrm>
              <a:custGeom>
                <a:avLst/>
                <a:gdLst>
                  <a:gd name="T0" fmla="+- 0 5398 3183"/>
                  <a:gd name="T1" fmla="*/ T0 w 2516"/>
                  <a:gd name="T2" fmla="+- 0 7858 6623"/>
                  <a:gd name="T3" fmla="*/ 7858 h 2514"/>
                  <a:gd name="T4" fmla="+- 0 4927 3183"/>
                  <a:gd name="T5" fmla="*/ T4 w 2516"/>
                  <a:gd name="T6" fmla="+- 0 7858 6623"/>
                  <a:gd name="T7" fmla="*/ 7858 h 2514"/>
                  <a:gd name="T8" fmla="+- 0 5372 3183"/>
                  <a:gd name="T9" fmla="*/ T8 w 2516"/>
                  <a:gd name="T10" fmla="+- 0 8135 6623"/>
                  <a:gd name="T11" fmla="*/ 8135 h 2514"/>
                  <a:gd name="T12" fmla="+- 0 5498 3183"/>
                  <a:gd name="T13" fmla="*/ T12 w 2516"/>
                  <a:gd name="T14" fmla="+- 0 8214 6623"/>
                  <a:gd name="T15" fmla="*/ 8214 h 2514"/>
                  <a:gd name="T16" fmla="+- 0 5510 3183"/>
                  <a:gd name="T17" fmla="*/ T16 w 2516"/>
                  <a:gd name="T18" fmla="+- 0 8220 6623"/>
                  <a:gd name="T19" fmla="*/ 8220 h 2514"/>
                  <a:gd name="T20" fmla="+- 0 5520 3183"/>
                  <a:gd name="T21" fmla="*/ T20 w 2516"/>
                  <a:gd name="T22" fmla="+- 0 8224 6623"/>
                  <a:gd name="T23" fmla="*/ 8224 h 2514"/>
                  <a:gd name="T24" fmla="+- 0 5538 3183"/>
                  <a:gd name="T25" fmla="*/ T24 w 2516"/>
                  <a:gd name="T26" fmla="+- 0 8231 6623"/>
                  <a:gd name="T27" fmla="*/ 8231 h 2514"/>
                  <a:gd name="T28" fmla="+- 0 5546 3183"/>
                  <a:gd name="T29" fmla="*/ T28 w 2516"/>
                  <a:gd name="T30" fmla="+- 0 8231 6623"/>
                  <a:gd name="T31" fmla="*/ 8231 h 2514"/>
                  <a:gd name="T32" fmla="+- 0 5556 3183"/>
                  <a:gd name="T33" fmla="*/ T32 w 2516"/>
                  <a:gd name="T34" fmla="+- 0 8227 6623"/>
                  <a:gd name="T35" fmla="*/ 8227 h 2514"/>
                  <a:gd name="T36" fmla="+- 0 5564 3183"/>
                  <a:gd name="T37" fmla="*/ T36 w 2516"/>
                  <a:gd name="T38" fmla="+- 0 8225 6623"/>
                  <a:gd name="T39" fmla="*/ 8225 h 2514"/>
                  <a:gd name="T40" fmla="+- 0 5613 3183"/>
                  <a:gd name="T41" fmla="*/ T40 w 2516"/>
                  <a:gd name="T42" fmla="+- 0 8190 6623"/>
                  <a:gd name="T43" fmla="*/ 8190 h 2514"/>
                  <a:gd name="T44" fmla="+- 0 5667 3183"/>
                  <a:gd name="T45" fmla="*/ T44 w 2516"/>
                  <a:gd name="T46" fmla="+- 0 8135 6623"/>
                  <a:gd name="T47" fmla="*/ 8135 h 2514"/>
                  <a:gd name="T48" fmla="+- 0 5698 3183"/>
                  <a:gd name="T49" fmla="*/ T48 w 2516"/>
                  <a:gd name="T50" fmla="+- 0 8083 6623"/>
                  <a:gd name="T51" fmla="*/ 8083 h 2514"/>
                  <a:gd name="T52" fmla="+- 0 5698 3183"/>
                  <a:gd name="T53" fmla="*/ T52 w 2516"/>
                  <a:gd name="T54" fmla="+- 0 8073 6623"/>
                  <a:gd name="T55" fmla="*/ 8073 h 2514"/>
                  <a:gd name="T56" fmla="+- 0 5649 3183"/>
                  <a:gd name="T57" fmla="*/ T56 w 2516"/>
                  <a:gd name="T58" fmla="+- 0 8015 6623"/>
                  <a:gd name="T59" fmla="*/ 8015 h 2514"/>
                  <a:gd name="T60" fmla="+- 0 5614 3183"/>
                  <a:gd name="T61" fmla="*/ T60 w 2516"/>
                  <a:gd name="T62" fmla="+- 0 7992 6623"/>
                  <a:gd name="T63" fmla="*/ 7992 h 2514"/>
                  <a:gd name="T64" fmla="+- 0 5398 3183"/>
                  <a:gd name="T65" fmla="*/ T64 w 2516"/>
                  <a:gd name="T66" fmla="+- 0 7858 6623"/>
                  <a:gd name="T67" fmla="*/ 7858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516" h="2514">
                    <a:moveTo>
                      <a:pt x="2215" y="1235"/>
                    </a:moveTo>
                    <a:lnTo>
                      <a:pt x="1744" y="1235"/>
                    </a:lnTo>
                    <a:lnTo>
                      <a:pt x="2189" y="1512"/>
                    </a:lnTo>
                    <a:lnTo>
                      <a:pt x="2315" y="1591"/>
                    </a:lnTo>
                    <a:lnTo>
                      <a:pt x="2327" y="1597"/>
                    </a:lnTo>
                    <a:lnTo>
                      <a:pt x="2337" y="1601"/>
                    </a:lnTo>
                    <a:lnTo>
                      <a:pt x="2355" y="1608"/>
                    </a:lnTo>
                    <a:lnTo>
                      <a:pt x="2363" y="1608"/>
                    </a:lnTo>
                    <a:lnTo>
                      <a:pt x="2373" y="1604"/>
                    </a:lnTo>
                    <a:lnTo>
                      <a:pt x="2381" y="1602"/>
                    </a:lnTo>
                    <a:lnTo>
                      <a:pt x="2430" y="1567"/>
                    </a:lnTo>
                    <a:lnTo>
                      <a:pt x="2484" y="1512"/>
                    </a:lnTo>
                    <a:lnTo>
                      <a:pt x="2515" y="1460"/>
                    </a:lnTo>
                    <a:lnTo>
                      <a:pt x="2515" y="1450"/>
                    </a:lnTo>
                    <a:lnTo>
                      <a:pt x="2466" y="1392"/>
                    </a:lnTo>
                    <a:lnTo>
                      <a:pt x="2431" y="1369"/>
                    </a:lnTo>
                    <a:lnTo>
                      <a:pt x="2215" y="123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24" name="Freeform 2278"/>
              <p:cNvSpPr>
                <a:spLocks/>
              </p:cNvSpPr>
              <p:nvPr/>
            </p:nvSpPr>
            <p:spPr bwMode="auto">
              <a:xfrm>
                <a:off x="3183" y="6623"/>
                <a:ext cx="2516" cy="2514"/>
              </a:xfrm>
              <a:custGeom>
                <a:avLst/>
                <a:gdLst>
                  <a:gd name="T0" fmla="+- 0 3953 3183"/>
                  <a:gd name="T1" fmla="*/ T0 w 2516"/>
                  <a:gd name="T2" fmla="+- 0 6969 6623"/>
                  <a:gd name="T3" fmla="*/ 6969 h 2514"/>
                  <a:gd name="T4" fmla="+- 0 3514 3183"/>
                  <a:gd name="T5" fmla="*/ T4 w 2516"/>
                  <a:gd name="T6" fmla="+- 0 6969 6623"/>
                  <a:gd name="T7" fmla="*/ 6969 h 2514"/>
                  <a:gd name="T8" fmla="+- 0 4682 3183"/>
                  <a:gd name="T9" fmla="*/ T8 w 2516"/>
                  <a:gd name="T10" fmla="+- 0 7700 6623"/>
                  <a:gd name="T11" fmla="*/ 7700 h 2514"/>
                  <a:gd name="T12" fmla="+- 0 4247 3183"/>
                  <a:gd name="T13" fmla="*/ T12 w 2516"/>
                  <a:gd name="T14" fmla="+- 0 8135 6623"/>
                  <a:gd name="T15" fmla="*/ 8135 h 2514"/>
                  <a:gd name="T16" fmla="+- 0 4650 3183"/>
                  <a:gd name="T17" fmla="*/ T16 w 2516"/>
                  <a:gd name="T18" fmla="+- 0 8135 6623"/>
                  <a:gd name="T19" fmla="*/ 8135 h 2514"/>
                  <a:gd name="T20" fmla="+- 0 4927 3183"/>
                  <a:gd name="T21" fmla="*/ T20 w 2516"/>
                  <a:gd name="T22" fmla="+- 0 7858 6623"/>
                  <a:gd name="T23" fmla="*/ 7858 h 2514"/>
                  <a:gd name="T24" fmla="+- 0 5398 3183"/>
                  <a:gd name="T25" fmla="*/ T24 w 2516"/>
                  <a:gd name="T26" fmla="+- 0 7858 6623"/>
                  <a:gd name="T27" fmla="*/ 7858 h 2514"/>
                  <a:gd name="T28" fmla="+- 0 3953 3183"/>
                  <a:gd name="T29" fmla="*/ T28 w 2516"/>
                  <a:gd name="T30" fmla="+- 0 6969 6623"/>
                  <a:gd name="T31" fmla="*/ 6969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2516" h="2514">
                    <a:moveTo>
                      <a:pt x="770" y="346"/>
                    </a:moveTo>
                    <a:lnTo>
                      <a:pt x="331" y="346"/>
                    </a:lnTo>
                    <a:lnTo>
                      <a:pt x="1499" y="1077"/>
                    </a:lnTo>
                    <a:lnTo>
                      <a:pt x="1064" y="1512"/>
                    </a:lnTo>
                    <a:lnTo>
                      <a:pt x="1467" y="1512"/>
                    </a:lnTo>
                    <a:lnTo>
                      <a:pt x="1744" y="1235"/>
                    </a:lnTo>
                    <a:lnTo>
                      <a:pt x="2215" y="1235"/>
                    </a:lnTo>
                    <a:lnTo>
                      <a:pt x="770" y="346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" name="Group 2273"/>
            <p:cNvGrpSpPr>
              <a:grpSpLocks/>
            </p:cNvGrpSpPr>
            <p:nvPr/>
          </p:nvGrpSpPr>
          <p:grpSpPr bwMode="auto">
            <a:xfrm>
              <a:off x="4148" y="5476"/>
              <a:ext cx="2201" cy="2358"/>
              <a:chOff x="4148" y="5476"/>
              <a:chExt cx="2201" cy="2358"/>
            </a:xfrm>
          </p:grpSpPr>
          <p:sp>
            <p:nvSpPr>
              <p:cNvPr id="119" name="Freeform 2276"/>
              <p:cNvSpPr>
                <a:spLocks/>
              </p:cNvSpPr>
              <p:nvPr/>
            </p:nvSpPr>
            <p:spPr bwMode="auto">
              <a:xfrm>
                <a:off x="4148" y="5476"/>
                <a:ext cx="2201" cy="2358"/>
              </a:xfrm>
              <a:custGeom>
                <a:avLst/>
                <a:gdLst>
                  <a:gd name="T0" fmla="+- 0 6098 4148"/>
                  <a:gd name="T1" fmla="*/ T0 w 2201"/>
                  <a:gd name="T2" fmla="+- 0 6716 5476"/>
                  <a:gd name="T3" fmla="*/ 6716 h 2358"/>
                  <a:gd name="T4" fmla="+- 0 5536 4148"/>
                  <a:gd name="T5" fmla="*/ T4 w 2201"/>
                  <a:gd name="T6" fmla="+- 0 6716 5476"/>
                  <a:gd name="T7" fmla="*/ 6716 h 2358"/>
                  <a:gd name="T8" fmla="+- 0 5577 4148"/>
                  <a:gd name="T9" fmla="*/ T8 w 2201"/>
                  <a:gd name="T10" fmla="+- 0 6716 5476"/>
                  <a:gd name="T11" fmla="*/ 6716 h 2358"/>
                  <a:gd name="T12" fmla="+- 0 5619 4148"/>
                  <a:gd name="T13" fmla="*/ T12 w 2201"/>
                  <a:gd name="T14" fmla="+- 0 6721 5476"/>
                  <a:gd name="T15" fmla="*/ 6721 h 2358"/>
                  <a:gd name="T16" fmla="+- 0 5701 4148"/>
                  <a:gd name="T17" fmla="*/ T16 w 2201"/>
                  <a:gd name="T18" fmla="+- 0 6739 5476"/>
                  <a:gd name="T19" fmla="*/ 6739 h 2358"/>
                  <a:gd name="T20" fmla="+- 0 5783 4148"/>
                  <a:gd name="T21" fmla="*/ T20 w 2201"/>
                  <a:gd name="T22" fmla="+- 0 6774 5476"/>
                  <a:gd name="T23" fmla="*/ 6774 h 2358"/>
                  <a:gd name="T24" fmla="+- 0 5864 4148"/>
                  <a:gd name="T25" fmla="*/ T24 w 2201"/>
                  <a:gd name="T26" fmla="+- 0 6831 5476"/>
                  <a:gd name="T27" fmla="*/ 6831 h 2358"/>
                  <a:gd name="T28" fmla="+- 0 5940 4148"/>
                  <a:gd name="T29" fmla="*/ T28 w 2201"/>
                  <a:gd name="T30" fmla="+- 0 6906 5476"/>
                  <a:gd name="T31" fmla="*/ 6906 h 2358"/>
                  <a:gd name="T32" fmla="+- 0 5998 4148"/>
                  <a:gd name="T33" fmla="*/ T32 w 2201"/>
                  <a:gd name="T34" fmla="+- 0 6981 5476"/>
                  <a:gd name="T35" fmla="*/ 6981 h 2358"/>
                  <a:gd name="T36" fmla="+- 0 6040 4148"/>
                  <a:gd name="T37" fmla="*/ T36 w 2201"/>
                  <a:gd name="T38" fmla="+- 0 7058 5476"/>
                  <a:gd name="T39" fmla="*/ 7058 h 2358"/>
                  <a:gd name="T40" fmla="+- 0 6065 4148"/>
                  <a:gd name="T41" fmla="*/ T40 w 2201"/>
                  <a:gd name="T42" fmla="+- 0 7132 5476"/>
                  <a:gd name="T43" fmla="*/ 7132 h 2358"/>
                  <a:gd name="T44" fmla="+- 0 6073 4148"/>
                  <a:gd name="T45" fmla="*/ T44 w 2201"/>
                  <a:gd name="T46" fmla="+- 0 7204 5476"/>
                  <a:gd name="T47" fmla="*/ 7204 h 2358"/>
                  <a:gd name="T48" fmla="+- 0 6071 4148"/>
                  <a:gd name="T49" fmla="*/ T48 w 2201"/>
                  <a:gd name="T50" fmla="+- 0 7240 5476"/>
                  <a:gd name="T51" fmla="*/ 7240 h 2358"/>
                  <a:gd name="T52" fmla="+- 0 6057 4148"/>
                  <a:gd name="T53" fmla="*/ T52 w 2201"/>
                  <a:gd name="T54" fmla="+- 0 7308 5476"/>
                  <a:gd name="T55" fmla="*/ 7308 h 2358"/>
                  <a:gd name="T56" fmla="+- 0 6026 4148"/>
                  <a:gd name="T57" fmla="*/ T56 w 2201"/>
                  <a:gd name="T58" fmla="+- 0 7373 5476"/>
                  <a:gd name="T59" fmla="*/ 7373 h 2358"/>
                  <a:gd name="T60" fmla="+- 0 5979 4148"/>
                  <a:gd name="T61" fmla="*/ T60 w 2201"/>
                  <a:gd name="T62" fmla="+- 0 7430 5476"/>
                  <a:gd name="T63" fmla="*/ 7430 h 2358"/>
                  <a:gd name="T64" fmla="+- 0 5905 4148"/>
                  <a:gd name="T65" fmla="*/ T64 w 2201"/>
                  <a:gd name="T66" fmla="+- 0 7491 5476"/>
                  <a:gd name="T67" fmla="*/ 7491 h 2358"/>
                  <a:gd name="T68" fmla="+- 0 5827 4148"/>
                  <a:gd name="T69" fmla="*/ T68 w 2201"/>
                  <a:gd name="T70" fmla="+- 0 7529 5476"/>
                  <a:gd name="T71" fmla="*/ 7529 h 2358"/>
                  <a:gd name="T72" fmla="+- 0 5750 4148"/>
                  <a:gd name="T73" fmla="*/ T72 w 2201"/>
                  <a:gd name="T74" fmla="+- 0 7554 5476"/>
                  <a:gd name="T75" fmla="*/ 7554 h 2358"/>
                  <a:gd name="T76" fmla="+- 0 5679 4148"/>
                  <a:gd name="T77" fmla="*/ T76 w 2201"/>
                  <a:gd name="T78" fmla="+- 0 7569 5476"/>
                  <a:gd name="T79" fmla="*/ 7569 h 2358"/>
                  <a:gd name="T80" fmla="+- 0 5615 4148"/>
                  <a:gd name="T81" fmla="*/ T80 w 2201"/>
                  <a:gd name="T82" fmla="+- 0 7575 5476"/>
                  <a:gd name="T83" fmla="*/ 7575 h 2358"/>
                  <a:gd name="T84" fmla="+- 0 5561 4148"/>
                  <a:gd name="T85" fmla="*/ T84 w 2201"/>
                  <a:gd name="T86" fmla="+- 0 7577 5476"/>
                  <a:gd name="T87" fmla="*/ 7577 h 2358"/>
                  <a:gd name="T88" fmla="+- 0 5539 4148"/>
                  <a:gd name="T89" fmla="*/ T88 w 2201"/>
                  <a:gd name="T90" fmla="+- 0 7578 5476"/>
                  <a:gd name="T91" fmla="*/ 7578 h 2358"/>
                  <a:gd name="T92" fmla="+- 0 5488 4148"/>
                  <a:gd name="T93" fmla="*/ T92 w 2201"/>
                  <a:gd name="T94" fmla="+- 0 7609 5476"/>
                  <a:gd name="T95" fmla="*/ 7609 h 2358"/>
                  <a:gd name="T96" fmla="+- 0 5489 4148"/>
                  <a:gd name="T97" fmla="*/ T96 w 2201"/>
                  <a:gd name="T98" fmla="+- 0 7617 5476"/>
                  <a:gd name="T99" fmla="*/ 7617 h 2358"/>
                  <a:gd name="T100" fmla="+- 0 5526 4148"/>
                  <a:gd name="T101" fmla="*/ T100 w 2201"/>
                  <a:gd name="T102" fmla="+- 0 7677 5476"/>
                  <a:gd name="T103" fmla="*/ 7677 h 2358"/>
                  <a:gd name="T104" fmla="+- 0 5578 4148"/>
                  <a:gd name="T105" fmla="*/ T104 w 2201"/>
                  <a:gd name="T106" fmla="+- 0 7734 5476"/>
                  <a:gd name="T107" fmla="*/ 7734 h 2358"/>
                  <a:gd name="T108" fmla="+- 0 5640 4148"/>
                  <a:gd name="T109" fmla="*/ T108 w 2201"/>
                  <a:gd name="T110" fmla="+- 0 7788 5476"/>
                  <a:gd name="T111" fmla="*/ 7788 h 2358"/>
                  <a:gd name="T112" fmla="+- 0 5704 4148"/>
                  <a:gd name="T113" fmla="*/ T112 w 2201"/>
                  <a:gd name="T114" fmla="+- 0 7825 5476"/>
                  <a:gd name="T115" fmla="*/ 7825 h 2358"/>
                  <a:gd name="T116" fmla="+- 0 5753 4148"/>
                  <a:gd name="T117" fmla="*/ T116 w 2201"/>
                  <a:gd name="T118" fmla="+- 0 7833 5476"/>
                  <a:gd name="T119" fmla="*/ 7833 h 2358"/>
                  <a:gd name="T120" fmla="+- 0 5775 4148"/>
                  <a:gd name="T121" fmla="*/ T120 w 2201"/>
                  <a:gd name="T122" fmla="+- 0 7833 5476"/>
                  <a:gd name="T123" fmla="*/ 7833 h 2358"/>
                  <a:gd name="T124" fmla="+- 0 5857 4148"/>
                  <a:gd name="T125" fmla="*/ T124 w 2201"/>
                  <a:gd name="T126" fmla="+- 0 7825 5476"/>
                  <a:gd name="T127" fmla="*/ 7825 h 2358"/>
                  <a:gd name="T128" fmla="+- 0 5920 4148"/>
                  <a:gd name="T129" fmla="*/ T128 w 2201"/>
                  <a:gd name="T130" fmla="+- 0 7810 5476"/>
                  <a:gd name="T131" fmla="*/ 7810 h 2358"/>
                  <a:gd name="T132" fmla="+- 0 5987 4148"/>
                  <a:gd name="T133" fmla="*/ T132 w 2201"/>
                  <a:gd name="T134" fmla="+- 0 7787 5476"/>
                  <a:gd name="T135" fmla="*/ 7787 h 2358"/>
                  <a:gd name="T136" fmla="+- 0 6055 4148"/>
                  <a:gd name="T137" fmla="*/ T136 w 2201"/>
                  <a:gd name="T138" fmla="+- 0 7754 5476"/>
                  <a:gd name="T139" fmla="*/ 7754 h 2358"/>
                  <a:gd name="T140" fmla="+- 0 6123 4148"/>
                  <a:gd name="T141" fmla="*/ T140 w 2201"/>
                  <a:gd name="T142" fmla="+- 0 7710 5476"/>
                  <a:gd name="T143" fmla="*/ 7710 h 2358"/>
                  <a:gd name="T144" fmla="+- 0 6188 4148"/>
                  <a:gd name="T145" fmla="*/ T144 w 2201"/>
                  <a:gd name="T146" fmla="+- 0 7654 5476"/>
                  <a:gd name="T147" fmla="*/ 7654 h 2358"/>
                  <a:gd name="T148" fmla="+- 0 6230 4148"/>
                  <a:gd name="T149" fmla="*/ T148 w 2201"/>
                  <a:gd name="T150" fmla="+- 0 7608 5476"/>
                  <a:gd name="T151" fmla="*/ 7608 h 2358"/>
                  <a:gd name="T152" fmla="+- 0 6266 4148"/>
                  <a:gd name="T153" fmla="*/ T152 w 2201"/>
                  <a:gd name="T154" fmla="+- 0 7558 5476"/>
                  <a:gd name="T155" fmla="*/ 7558 h 2358"/>
                  <a:gd name="T156" fmla="+- 0 6296 4148"/>
                  <a:gd name="T157" fmla="*/ T156 w 2201"/>
                  <a:gd name="T158" fmla="+- 0 7505 5476"/>
                  <a:gd name="T159" fmla="*/ 7505 h 2358"/>
                  <a:gd name="T160" fmla="+- 0 6319 4148"/>
                  <a:gd name="T161" fmla="*/ T160 w 2201"/>
                  <a:gd name="T162" fmla="+- 0 7449 5476"/>
                  <a:gd name="T163" fmla="*/ 7449 h 2358"/>
                  <a:gd name="T164" fmla="+- 0 6335 4148"/>
                  <a:gd name="T165" fmla="*/ T164 w 2201"/>
                  <a:gd name="T166" fmla="+- 0 7390 5476"/>
                  <a:gd name="T167" fmla="*/ 7390 h 2358"/>
                  <a:gd name="T168" fmla="+- 0 6345 4148"/>
                  <a:gd name="T169" fmla="*/ T168 w 2201"/>
                  <a:gd name="T170" fmla="+- 0 7330 5476"/>
                  <a:gd name="T171" fmla="*/ 7330 h 2358"/>
                  <a:gd name="T172" fmla="+- 0 6348 4148"/>
                  <a:gd name="T173" fmla="*/ T172 w 2201"/>
                  <a:gd name="T174" fmla="+- 0 7268 5476"/>
                  <a:gd name="T175" fmla="*/ 7268 h 2358"/>
                  <a:gd name="T176" fmla="+- 0 6344 4148"/>
                  <a:gd name="T177" fmla="*/ T176 w 2201"/>
                  <a:gd name="T178" fmla="+- 0 7203 5476"/>
                  <a:gd name="T179" fmla="*/ 7203 h 2358"/>
                  <a:gd name="T180" fmla="+- 0 6332 4148"/>
                  <a:gd name="T181" fmla="*/ T180 w 2201"/>
                  <a:gd name="T182" fmla="+- 0 7138 5476"/>
                  <a:gd name="T183" fmla="*/ 7138 h 2358"/>
                  <a:gd name="T184" fmla="+- 0 6314 4148"/>
                  <a:gd name="T185" fmla="*/ T184 w 2201"/>
                  <a:gd name="T186" fmla="+- 0 7072 5476"/>
                  <a:gd name="T187" fmla="*/ 7072 h 2358"/>
                  <a:gd name="T188" fmla="+- 0 6289 4148"/>
                  <a:gd name="T189" fmla="*/ T188 w 2201"/>
                  <a:gd name="T190" fmla="+- 0 7005 5476"/>
                  <a:gd name="T191" fmla="*/ 7005 h 2358"/>
                  <a:gd name="T192" fmla="+- 0 6257 4148"/>
                  <a:gd name="T193" fmla="*/ T192 w 2201"/>
                  <a:gd name="T194" fmla="+- 0 6937 5476"/>
                  <a:gd name="T195" fmla="*/ 6937 h 2358"/>
                  <a:gd name="T196" fmla="+- 0 6217 4148"/>
                  <a:gd name="T197" fmla="*/ T196 w 2201"/>
                  <a:gd name="T198" fmla="+- 0 6869 5476"/>
                  <a:gd name="T199" fmla="*/ 6869 h 2358"/>
                  <a:gd name="T200" fmla="+- 0 6170 4148"/>
                  <a:gd name="T201" fmla="*/ T200 w 2201"/>
                  <a:gd name="T202" fmla="+- 0 6801 5476"/>
                  <a:gd name="T203" fmla="*/ 6801 h 2358"/>
                  <a:gd name="T204" fmla="+- 0 6114 4148"/>
                  <a:gd name="T205" fmla="*/ T204 w 2201"/>
                  <a:gd name="T206" fmla="+- 0 6734 5476"/>
                  <a:gd name="T207" fmla="*/ 6734 h 2358"/>
                  <a:gd name="T208" fmla="+- 0 6098 4148"/>
                  <a:gd name="T209" fmla="*/ T208 w 2201"/>
                  <a:gd name="T210" fmla="+- 0 6716 5476"/>
                  <a:gd name="T211" fmla="*/ 6716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  <a:cxn ang="0">
                    <a:pos x="T209" y="T211"/>
                  </a:cxn>
                </a:cxnLst>
                <a:rect l="0" t="0" r="r" b="b"/>
                <a:pathLst>
                  <a:path w="2201" h="2358">
                    <a:moveTo>
                      <a:pt x="1950" y="1240"/>
                    </a:moveTo>
                    <a:lnTo>
                      <a:pt x="1388" y="1240"/>
                    </a:lnTo>
                    <a:lnTo>
                      <a:pt x="1429" y="1240"/>
                    </a:lnTo>
                    <a:lnTo>
                      <a:pt x="1471" y="1245"/>
                    </a:lnTo>
                    <a:lnTo>
                      <a:pt x="1553" y="1263"/>
                    </a:lnTo>
                    <a:lnTo>
                      <a:pt x="1635" y="1298"/>
                    </a:lnTo>
                    <a:lnTo>
                      <a:pt x="1716" y="1355"/>
                    </a:lnTo>
                    <a:lnTo>
                      <a:pt x="1792" y="1430"/>
                    </a:lnTo>
                    <a:lnTo>
                      <a:pt x="1850" y="1505"/>
                    </a:lnTo>
                    <a:lnTo>
                      <a:pt x="1892" y="1582"/>
                    </a:lnTo>
                    <a:lnTo>
                      <a:pt x="1917" y="1656"/>
                    </a:lnTo>
                    <a:lnTo>
                      <a:pt x="1925" y="1728"/>
                    </a:lnTo>
                    <a:lnTo>
                      <a:pt x="1923" y="1764"/>
                    </a:lnTo>
                    <a:lnTo>
                      <a:pt x="1909" y="1832"/>
                    </a:lnTo>
                    <a:lnTo>
                      <a:pt x="1878" y="1897"/>
                    </a:lnTo>
                    <a:lnTo>
                      <a:pt x="1831" y="1954"/>
                    </a:lnTo>
                    <a:lnTo>
                      <a:pt x="1757" y="2015"/>
                    </a:lnTo>
                    <a:lnTo>
                      <a:pt x="1679" y="2053"/>
                    </a:lnTo>
                    <a:lnTo>
                      <a:pt x="1602" y="2078"/>
                    </a:lnTo>
                    <a:lnTo>
                      <a:pt x="1531" y="2093"/>
                    </a:lnTo>
                    <a:lnTo>
                      <a:pt x="1467" y="2099"/>
                    </a:lnTo>
                    <a:lnTo>
                      <a:pt x="1413" y="2101"/>
                    </a:lnTo>
                    <a:lnTo>
                      <a:pt x="1391" y="2102"/>
                    </a:lnTo>
                    <a:lnTo>
                      <a:pt x="1340" y="2133"/>
                    </a:lnTo>
                    <a:lnTo>
                      <a:pt x="1341" y="2141"/>
                    </a:lnTo>
                    <a:lnTo>
                      <a:pt x="1378" y="2201"/>
                    </a:lnTo>
                    <a:lnTo>
                      <a:pt x="1430" y="2258"/>
                    </a:lnTo>
                    <a:lnTo>
                      <a:pt x="1492" y="2312"/>
                    </a:lnTo>
                    <a:lnTo>
                      <a:pt x="1556" y="2349"/>
                    </a:lnTo>
                    <a:lnTo>
                      <a:pt x="1605" y="2357"/>
                    </a:lnTo>
                    <a:lnTo>
                      <a:pt x="1627" y="2357"/>
                    </a:lnTo>
                    <a:lnTo>
                      <a:pt x="1709" y="2349"/>
                    </a:lnTo>
                    <a:lnTo>
                      <a:pt x="1772" y="2334"/>
                    </a:lnTo>
                    <a:lnTo>
                      <a:pt x="1839" y="2311"/>
                    </a:lnTo>
                    <a:lnTo>
                      <a:pt x="1907" y="2278"/>
                    </a:lnTo>
                    <a:lnTo>
                      <a:pt x="1975" y="2234"/>
                    </a:lnTo>
                    <a:lnTo>
                      <a:pt x="2040" y="2178"/>
                    </a:lnTo>
                    <a:lnTo>
                      <a:pt x="2082" y="2132"/>
                    </a:lnTo>
                    <a:lnTo>
                      <a:pt x="2118" y="2082"/>
                    </a:lnTo>
                    <a:lnTo>
                      <a:pt x="2148" y="2029"/>
                    </a:lnTo>
                    <a:lnTo>
                      <a:pt x="2171" y="1973"/>
                    </a:lnTo>
                    <a:lnTo>
                      <a:pt x="2187" y="1914"/>
                    </a:lnTo>
                    <a:lnTo>
                      <a:pt x="2197" y="1854"/>
                    </a:lnTo>
                    <a:lnTo>
                      <a:pt x="2200" y="1792"/>
                    </a:lnTo>
                    <a:lnTo>
                      <a:pt x="2196" y="1727"/>
                    </a:lnTo>
                    <a:lnTo>
                      <a:pt x="2184" y="1662"/>
                    </a:lnTo>
                    <a:lnTo>
                      <a:pt x="2166" y="1596"/>
                    </a:lnTo>
                    <a:lnTo>
                      <a:pt x="2141" y="1529"/>
                    </a:lnTo>
                    <a:lnTo>
                      <a:pt x="2109" y="1461"/>
                    </a:lnTo>
                    <a:lnTo>
                      <a:pt x="2069" y="1393"/>
                    </a:lnTo>
                    <a:lnTo>
                      <a:pt x="2022" y="1325"/>
                    </a:lnTo>
                    <a:lnTo>
                      <a:pt x="1966" y="1258"/>
                    </a:lnTo>
                    <a:lnTo>
                      <a:pt x="1950" y="124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20" name="Freeform 2275"/>
              <p:cNvSpPr>
                <a:spLocks/>
              </p:cNvSpPr>
              <p:nvPr/>
            </p:nvSpPr>
            <p:spPr bwMode="auto">
              <a:xfrm>
                <a:off x="4148" y="5476"/>
                <a:ext cx="2201" cy="2358"/>
              </a:xfrm>
              <a:custGeom>
                <a:avLst/>
                <a:gdLst>
                  <a:gd name="T0" fmla="+- 0 4604 4148"/>
                  <a:gd name="T1" fmla="*/ T0 w 2201"/>
                  <a:gd name="T2" fmla="+- 0 5479 5476"/>
                  <a:gd name="T3" fmla="*/ 5479 h 2358"/>
                  <a:gd name="T4" fmla="+- 0 4442 4148"/>
                  <a:gd name="T5" fmla="*/ T4 w 2201"/>
                  <a:gd name="T6" fmla="+- 0 5525 5476"/>
                  <a:gd name="T7" fmla="*/ 5525 h 2358"/>
                  <a:gd name="T8" fmla="+- 0 4338 4148"/>
                  <a:gd name="T9" fmla="*/ T8 w 2201"/>
                  <a:gd name="T10" fmla="+- 0 5587 5476"/>
                  <a:gd name="T11" fmla="*/ 5587 h 2358"/>
                  <a:gd name="T12" fmla="+- 0 4196 4148"/>
                  <a:gd name="T13" fmla="*/ T12 w 2201"/>
                  <a:gd name="T14" fmla="+- 0 5760 5476"/>
                  <a:gd name="T15" fmla="*/ 5760 h 2358"/>
                  <a:gd name="T16" fmla="+- 0 4148 4148"/>
                  <a:gd name="T17" fmla="*/ T16 w 2201"/>
                  <a:gd name="T18" fmla="+- 0 5972 5476"/>
                  <a:gd name="T19" fmla="*/ 5972 h 2358"/>
                  <a:gd name="T20" fmla="+- 0 4177 4148"/>
                  <a:gd name="T21" fmla="*/ T20 w 2201"/>
                  <a:gd name="T22" fmla="+- 0 6144 5476"/>
                  <a:gd name="T23" fmla="*/ 6144 h 2358"/>
                  <a:gd name="T24" fmla="+- 0 4228 4148"/>
                  <a:gd name="T25" fmla="*/ T24 w 2201"/>
                  <a:gd name="T26" fmla="+- 0 6263 5476"/>
                  <a:gd name="T27" fmla="*/ 6263 h 2358"/>
                  <a:gd name="T28" fmla="+- 0 4307 4148"/>
                  <a:gd name="T29" fmla="*/ T28 w 2201"/>
                  <a:gd name="T30" fmla="+- 0 6386 5476"/>
                  <a:gd name="T31" fmla="*/ 6386 h 2358"/>
                  <a:gd name="T32" fmla="+- 0 4413 4148"/>
                  <a:gd name="T33" fmla="*/ T32 w 2201"/>
                  <a:gd name="T34" fmla="+- 0 6506 5476"/>
                  <a:gd name="T35" fmla="*/ 6506 h 2358"/>
                  <a:gd name="T36" fmla="+- 0 4527 4148"/>
                  <a:gd name="T37" fmla="*/ T36 w 2201"/>
                  <a:gd name="T38" fmla="+- 0 6607 5476"/>
                  <a:gd name="T39" fmla="*/ 6607 h 2358"/>
                  <a:gd name="T40" fmla="+- 0 4637 4148"/>
                  <a:gd name="T41" fmla="*/ T40 w 2201"/>
                  <a:gd name="T42" fmla="+- 0 6679 5476"/>
                  <a:gd name="T43" fmla="*/ 6679 h 2358"/>
                  <a:gd name="T44" fmla="+- 0 4795 4148"/>
                  <a:gd name="T45" fmla="*/ T44 w 2201"/>
                  <a:gd name="T46" fmla="+- 0 6747 5476"/>
                  <a:gd name="T47" fmla="*/ 6747 h 2358"/>
                  <a:gd name="T48" fmla="+- 0 4995 4148"/>
                  <a:gd name="T49" fmla="*/ T48 w 2201"/>
                  <a:gd name="T50" fmla="+- 0 6779 5476"/>
                  <a:gd name="T51" fmla="*/ 6779 h 2358"/>
                  <a:gd name="T52" fmla="+- 0 5138 4148"/>
                  <a:gd name="T53" fmla="*/ T52 w 2201"/>
                  <a:gd name="T54" fmla="+- 0 6771 5476"/>
                  <a:gd name="T55" fmla="*/ 6771 h 2358"/>
                  <a:gd name="T56" fmla="+- 0 5408 4148"/>
                  <a:gd name="T57" fmla="*/ T56 w 2201"/>
                  <a:gd name="T58" fmla="+- 0 6727 5476"/>
                  <a:gd name="T59" fmla="*/ 6727 h 2358"/>
                  <a:gd name="T60" fmla="+- 0 5494 4148"/>
                  <a:gd name="T61" fmla="*/ T60 w 2201"/>
                  <a:gd name="T62" fmla="+- 0 6718 5476"/>
                  <a:gd name="T63" fmla="*/ 6718 h 2358"/>
                  <a:gd name="T64" fmla="+- 0 6098 4148"/>
                  <a:gd name="T65" fmla="*/ T64 w 2201"/>
                  <a:gd name="T66" fmla="+- 0 6716 5476"/>
                  <a:gd name="T67" fmla="*/ 6716 h 2358"/>
                  <a:gd name="T68" fmla="+- 0 5995 4148"/>
                  <a:gd name="T69" fmla="*/ T68 w 2201"/>
                  <a:gd name="T70" fmla="+- 0 6613 5476"/>
                  <a:gd name="T71" fmla="*/ 6613 h 2358"/>
                  <a:gd name="T72" fmla="+- 0 5884 4148"/>
                  <a:gd name="T73" fmla="*/ T72 w 2201"/>
                  <a:gd name="T74" fmla="+- 0 6527 5476"/>
                  <a:gd name="T75" fmla="*/ 6527 h 2358"/>
                  <a:gd name="T76" fmla="+- 0 5769 4148"/>
                  <a:gd name="T77" fmla="*/ T76 w 2201"/>
                  <a:gd name="T78" fmla="+- 0 6464 5476"/>
                  <a:gd name="T79" fmla="*/ 6464 h 2358"/>
                  <a:gd name="T80" fmla="+- 0 4886 4148"/>
                  <a:gd name="T81" fmla="*/ T80 w 2201"/>
                  <a:gd name="T82" fmla="+- 0 6463 5476"/>
                  <a:gd name="T83" fmla="*/ 6463 h 2358"/>
                  <a:gd name="T84" fmla="+- 0 4719 4148"/>
                  <a:gd name="T85" fmla="*/ T84 w 2201"/>
                  <a:gd name="T86" fmla="+- 0 6426 5476"/>
                  <a:gd name="T87" fmla="*/ 6426 h 2358"/>
                  <a:gd name="T88" fmla="+- 0 4558 4148"/>
                  <a:gd name="T89" fmla="*/ T88 w 2201"/>
                  <a:gd name="T90" fmla="+- 0 6313 5476"/>
                  <a:gd name="T91" fmla="*/ 6313 h 2358"/>
                  <a:gd name="T92" fmla="+- 0 4468 4148"/>
                  <a:gd name="T93" fmla="*/ T92 w 2201"/>
                  <a:gd name="T94" fmla="+- 0 6198 5476"/>
                  <a:gd name="T95" fmla="*/ 6198 h 2358"/>
                  <a:gd name="T96" fmla="+- 0 4422 4148"/>
                  <a:gd name="T97" fmla="*/ T96 w 2201"/>
                  <a:gd name="T98" fmla="+- 0 6076 5476"/>
                  <a:gd name="T99" fmla="*/ 6076 h 2358"/>
                  <a:gd name="T100" fmla="+- 0 4421 4148"/>
                  <a:gd name="T101" fmla="*/ T100 w 2201"/>
                  <a:gd name="T102" fmla="+- 0 5985 5476"/>
                  <a:gd name="T103" fmla="*/ 5985 h 2358"/>
                  <a:gd name="T104" fmla="+- 0 4475 4148"/>
                  <a:gd name="T105" fmla="*/ T104 w 2201"/>
                  <a:gd name="T106" fmla="+- 0 5870 5476"/>
                  <a:gd name="T107" fmla="*/ 5870 h 2358"/>
                  <a:gd name="T108" fmla="+- 0 4589 4148"/>
                  <a:gd name="T109" fmla="*/ T108 w 2201"/>
                  <a:gd name="T110" fmla="+- 0 5776 5476"/>
                  <a:gd name="T111" fmla="*/ 5776 h 2358"/>
                  <a:gd name="T112" fmla="+- 0 4716 4148"/>
                  <a:gd name="T113" fmla="*/ T112 w 2201"/>
                  <a:gd name="T114" fmla="+- 0 5737 5476"/>
                  <a:gd name="T115" fmla="*/ 5737 h 2358"/>
                  <a:gd name="T116" fmla="+- 0 4868 4148"/>
                  <a:gd name="T117" fmla="*/ T116 w 2201"/>
                  <a:gd name="T118" fmla="+- 0 5721 5476"/>
                  <a:gd name="T119" fmla="*/ 5721 h 2358"/>
                  <a:gd name="T120" fmla="+- 0 4895 4148"/>
                  <a:gd name="T121" fmla="*/ T120 w 2201"/>
                  <a:gd name="T122" fmla="+- 0 5715 5476"/>
                  <a:gd name="T123" fmla="*/ 5715 h 2358"/>
                  <a:gd name="T124" fmla="+- 0 4907 4148"/>
                  <a:gd name="T125" fmla="*/ T124 w 2201"/>
                  <a:gd name="T126" fmla="+- 0 5706 5476"/>
                  <a:gd name="T127" fmla="*/ 5706 h 2358"/>
                  <a:gd name="T128" fmla="+- 0 4907 4148"/>
                  <a:gd name="T129" fmla="*/ T128 w 2201"/>
                  <a:gd name="T130" fmla="+- 0 5691 5476"/>
                  <a:gd name="T131" fmla="*/ 5691 h 2358"/>
                  <a:gd name="T132" fmla="+- 0 4903 4148"/>
                  <a:gd name="T133" fmla="*/ T132 w 2201"/>
                  <a:gd name="T134" fmla="+- 0 5675 5476"/>
                  <a:gd name="T135" fmla="*/ 5675 h 2358"/>
                  <a:gd name="T136" fmla="+- 0 4888 4148"/>
                  <a:gd name="T137" fmla="*/ T136 w 2201"/>
                  <a:gd name="T138" fmla="+- 0 5654 5476"/>
                  <a:gd name="T139" fmla="*/ 5654 h 2358"/>
                  <a:gd name="T140" fmla="+- 0 4793 4148"/>
                  <a:gd name="T141" fmla="*/ T140 w 2201"/>
                  <a:gd name="T142" fmla="+- 0 5550 5476"/>
                  <a:gd name="T143" fmla="*/ 5550 h 2358"/>
                  <a:gd name="T144" fmla="+- 0 4696 4148"/>
                  <a:gd name="T145" fmla="*/ T144 w 2201"/>
                  <a:gd name="T146" fmla="+- 0 5481 5476"/>
                  <a:gd name="T147" fmla="*/ 5481 h 2358"/>
                  <a:gd name="T148" fmla="+- 0 4666 4148"/>
                  <a:gd name="T149" fmla="*/ T148 w 2201"/>
                  <a:gd name="T150" fmla="+- 0 5476 5476"/>
                  <a:gd name="T151" fmla="*/ 5476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</a:cxnLst>
                <a:rect l="0" t="0" r="r" b="b"/>
                <a:pathLst>
                  <a:path w="2201" h="2358">
                    <a:moveTo>
                      <a:pt x="518" y="0"/>
                    </a:moveTo>
                    <a:lnTo>
                      <a:pt x="456" y="3"/>
                    </a:lnTo>
                    <a:lnTo>
                      <a:pt x="377" y="19"/>
                    </a:lnTo>
                    <a:lnTo>
                      <a:pt x="294" y="49"/>
                    </a:lnTo>
                    <a:lnTo>
                      <a:pt x="240" y="77"/>
                    </a:lnTo>
                    <a:lnTo>
                      <a:pt x="190" y="111"/>
                    </a:lnTo>
                    <a:lnTo>
                      <a:pt x="108" y="193"/>
                    </a:lnTo>
                    <a:lnTo>
                      <a:pt x="48" y="284"/>
                    </a:lnTo>
                    <a:lnTo>
                      <a:pt x="12" y="387"/>
                    </a:lnTo>
                    <a:lnTo>
                      <a:pt x="0" y="496"/>
                    </a:lnTo>
                    <a:lnTo>
                      <a:pt x="4" y="552"/>
                    </a:lnTo>
                    <a:lnTo>
                      <a:pt x="29" y="668"/>
                    </a:lnTo>
                    <a:lnTo>
                      <a:pt x="51" y="728"/>
                    </a:lnTo>
                    <a:lnTo>
                      <a:pt x="80" y="787"/>
                    </a:lnTo>
                    <a:lnTo>
                      <a:pt x="117" y="849"/>
                    </a:lnTo>
                    <a:lnTo>
                      <a:pt x="159" y="910"/>
                    </a:lnTo>
                    <a:lnTo>
                      <a:pt x="209" y="970"/>
                    </a:lnTo>
                    <a:lnTo>
                      <a:pt x="265" y="1030"/>
                    </a:lnTo>
                    <a:lnTo>
                      <a:pt x="323" y="1085"/>
                    </a:lnTo>
                    <a:lnTo>
                      <a:pt x="379" y="1131"/>
                    </a:lnTo>
                    <a:lnTo>
                      <a:pt x="435" y="1171"/>
                    </a:lnTo>
                    <a:lnTo>
                      <a:pt x="489" y="1203"/>
                    </a:lnTo>
                    <a:lnTo>
                      <a:pt x="542" y="1231"/>
                    </a:lnTo>
                    <a:lnTo>
                      <a:pt x="647" y="1271"/>
                    </a:lnTo>
                    <a:lnTo>
                      <a:pt x="748" y="1295"/>
                    </a:lnTo>
                    <a:lnTo>
                      <a:pt x="847" y="1303"/>
                    </a:lnTo>
                    <a:lnTo>
                      <a:pt x="896" y="1303"/>
                    </a:lnTo>
                    <a:lnTo>
                      <a:pt x="990" y="1295"/>
                    </a:lnTo>
                    <a:lnTo>
                      <a:pt x="1081" y="1282"/>
                    </a:lnTo>
                    <a:lnTo>
                      <a:pt x="1260" y="1251"/>
                    </a:lnTo>
                    <a:lnTo>
                      <a:pt x="1303" y="1245"/>
                    </a:lnTo>
                    <a:lnTo>
                      <a:pt x="1346" y="1242"/>
                    </a:lnTo>
                    <a:lnTo>
                      <a:pt x="1388" y="1240"/>
                    </a:lnTo>
                    <a:lnTo>
                      <a:pt x="1950" y="1240"/>
                    </a:lnTo>
                    <a:lnTo>
                      <a:pt x="1903" y="1190"/>
                    </a:lnTo>
                    <a:lnTo>
                      <a:pt x="1847" y="1137"/>
                    </a:lnTo>
                    <a:lnTo>
                      <a:pt x="1791" y="1091"/>
                    </a:lnTo>
                    <a:lnTo>
                      <a:pt x="1736" y="1051"/>
                    </a:lnTo>
                    <a:lnTo>
                      <a:pt x="1682" y="1017"/>
                    </a:lnTo>
                    <a:lnTo>
                      <a:pt x="1621" y="988"/>
                    </a:lnTo>
                    <a:lnTo>
                      <a:pt x="780" y="988"/>
                    </a:lnTo>
                    <a:lnTo>
                      <a:pt x="738" y="987"/>
                    </a:lnTo>
                    <a:lnTo>
                      <a:pt x="654" y="975"/>
                    </a:lnTo>
                    <a:lnTo>
                      <a:pt x="571" y="950"/>
                    </a:lnTo>
                    <a:lnTo>
                      <a:pt x="490" y="905"/>
                    </a:lnTo>
                    <a:lnTo>
                      <a:pt x="410" y="837"/>
                    </a:lnTo>
                    <a:lnTo>
                      <a:pt x="360" y="781"/>
                    </a:lnTo>
                    <a:lnTo>
                      <a:pt x="320" y="722"/>
                    </a:lnTo>
                    <a:lnTo>
                      <a:pt x="291" y="660"/>
                    </a:lnTo>
                    <a:lnTo>
                      <a:pt x="274" y="600"/>
                    </a:lnTo>
                    <a:lnTo>
                      <a:pt x="270" y="540"/>
                    </a:lnTo>
                    <a:lnTo>
                      <a:pt x="273" y="509"/>
                    </a:lnTo>
                    <a:lnTo>
                      <a:pt x="292" y="449"/>
                    </a:lnTo>
                    <a:lnTo>
                      <a:pt x="327" y="394"/>
                    </a:lnTo>
                    <a:lnTo>
                      <a:pt x="379" y="341"/>
                    </a:lnTo>
                    <a:lnTo>
                      <a:pt x="441" y="300"/>
                    </a:lnTo>
                    <a:lnTo>
                      <a:pt x="506" y="276"/>
                    </a:lnTo>
                    <a:lnTo>
                      <a:pt x="568" y="261"/>
                    </a:lnTo>
                    <a:lnTo>
                      <a:pt x="653" y="250"/>
                    </a:lnTo>
                    <a:lnTo>
                      <a:pt x="720" y="245"/>
                    </a:lnTo>
                    <a:lnTo>
                      <a:pt x="735" y="243"/>
                    </a:lnTo>
                    <a:lnTo>
                      <a:pt x="747" y="239"/>
                    </a:lnTo>
                    <a:lnTo>
                      <a:pt x="754" y="235"/>
                    </a:lnTo>
                    <a:lnTo>
                      <a:pt x="759" y="230"/>
                    </a:lnTo>
                    <a:lnTo>
                      <a:pt x="760" y="223"/>
                    </a:lnTo>
                    <a:lnTo>
                      <a:pt x="759" y="215"/>
                    </a:lnTo>
                    <a:lnTo>
                      <a:pt x="758" y="207"/>
                    </a:lnTo>
                    <a:lnTo>
                      <a:pt x="755" y="199"/>
                    </a:lnTo>
                    <a:lnTo>
                      <a:pt x="746" y="186"/>
                    </a:lnTo>
                    <a:lnTo>
                      <a:pt x="740" y="178"/>
                    </a:lnTo>
                    <a:lnTo>
                      <a:pt x="696" y="125"/>
                    </a:lnTo>
                    <a:lnTo>
                      <a:pt x="645" y="74"/>
                    </a:lnTo>
                    <a:lnTo>
                      <a:pt x="591" y="27"/>
                    </a:lnTo>
                    <a:lnTo>
                      <a:pt x="548" y="5"/>
                    </a:lnTo>
                    <a:lnTo>
                      <a:pt x="532" y="1"/>
                    </a:lnTo>
                    <a:lnTo>
                      <a:pt x="518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21" name="Freeform 2274"/>
              <p:cNvSpPr>
                <a:spLocks/>
              </p:cNvSpPr>
              <p:nvPr/>
            </p:nvSpPr>
            <p:spPr bwMode="auto">
              <a:xfrm>
                <a:off x="4148" y="5476"/>
                <a:ext cx="2201" cy="2358"/>
              </a:xfrm>
              <a:custGeom>
                <a:avLst/>
                <a:gdLst>
                  <a:gd name="T0" fmla="+- 0 5472 4148"/>
                  <a:gd name="T1" fmla="*/ T0 w 2201"/>
                  <a:gd name="T2" fmla="+- 0 6399 5476"/>
                  <a:gd name="T3" fmla="*/ 6399 h 2358"/>
                  <a:gd name="T4" fmla="+- 0 5375 4148"/>
                  <a:gd name="T5" fmla="*/ T4 w 2201"/>
                  <a:gd name="T6" fmla="+- 0 6403 5476"/>
                  <a:gd name="T7" fmla="*/ 6403 h 2358"/>
                  <a:gd name="T8" fmla="+- 0 5282 4148"/>
                  <a:gd name="T9" fmla="*/ T8 w 2201"/>
                  <a:gd name="T10" fmla="+- 0 6415 5476"/>
                  <a:gd name="T11" fmla="*/ 6415 h 2358"/>
                  <a:gd name="T12" fmla="+- 0 5102 4148"/>
                  <a:gd name="T13" fmla="*/ T12 w 2201"/>
                  <a:gd name="T14" fmla="+- 0 6446 5476"/>
                  <a:gd name="T15" fmla="*/ 6446 h 2358"/>
                  <a:gd name="T16" fmla="+- 0 5058 4148"/>
                  <a:gd name="T17" fmla="*/ T16 w 2201"/>
                  <a:gd name="T18" fmla="+- 0 6453 5476"/>
                  <a:gd name="T19" fmla="*/ 6453 h 2358"/>
                  <a:gd name="T20" fmla="+- 0 5014 4148"/>
                  <a:gd name="T21" fmla="*/ T20 w 2201"/>
                  <a:gd name="T22" fmla="+- 0 6458 5476"/>
                  <a:gd name="T23" fmla="*/ 6458 h 2358"/>
                  <a:gd name="T24" fmla="+- 0 4971 4148"/>
                  <a:gd name="T25" fmla="*/ T24 w 2201"/>
                  <a:gd name="T26" fmla="+- 0 6462 5476"/>
                  <a:gd name="T27" fmla="*/ 6462 h 2358"/>
                  <a:gd name="T28" fmla="+- 0 4928 4148"/>
                  <a:gd name="T29" fmla="*/ T28 w 2201"/>
                  <a:gd name="T30" fmla="+- 0 6464 5476"/>
                  <a:gd name="T31" fmla="*/ 6464 h 2358"/>
                  <a:gd name="T32" fmla="+- 0 5769 4148"/>
                  <a:gd name="T33" fmla="*/ T32 w 2201"/>
                  <a:gd name="T34" fmla="+- 0 6464 5476"/>
                  <a:gd name="T35" fmla="*/ 6464 h 2358"/>
                  <a:gd name="T36" fmla="+- 0 5672 4148"/>
                  <a:gd name="T37" fmla="*/ T36 w 2201"/>
                  <a:gd name="T38" fmla="+- 0 6427 5476"/>
                  <a:gd name="T39" fmla="*/ 6427 h 2358"/>
                  <a:gd name="T40" fmla="+- 0 5571 4148"/>
                  <a:gd name="T41" fmla="*/ T40 w 2201"/>
                  <a:gd name="T42" fmla="+- 0 6406 5476"/>
                  <a:gd name="T43" fmla="*/ 6406 h 2358"/>
                  <a:gd name="T44" fmla="+- 0 5521 4148"/>
                  <a:gd name="T45" fmla="*/ T44 w 2201"/>
                  <a:gd name="T46" fmla="+- 0 6401 5476"/>
                  <a:gd name="T47" fmla="*/ 6401 h 2358"/>
                  <a:gd name="T48" fmla="+- 0 5472 4148"/>
                  <a:gd name="T49" fmla="*/ T48 w 2201"/>
                  <a:gd name="T50" fmla="+- 0 6399 5476"/>
                  <a:gd name="T51" fmla="*/ 6399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</a:cxnLst>
                <a:rect l="0" t="0" r="r" b="b"/>
                <a:pathLst>
                  <a:path w="2201" h="2358">
                    <a:moveTo>
                      <a:pt x="1324" y="923"/>
                    </a:moveTo>
                    <a:lnTo>
                      <a:pt x="1227" y="927"/>
                    </a:lnTo>
                    <a:lnTo>
                      <a:pt x="1134" y="939"/>
                    </a:lnTo>
                    <a:lnTo>
                      <a:pt x="954" y="970"/>
                    </a:lnTo>
                    <a:lnTo>
                      <a:pt x="910" y="977"/>
                    </a:lnTo>
                    <a:lnTo>
                      <a:pt x="866" y="982"/>
                    </a:lnTo>
                    <a:lnTo>
                      <a:pt x="823" y="986"/>
                    </a:lnTo>
                    <a:lnTo>
                      <a:pt x="780" y="988"/>
                    </a:lnTo>
                    <a:lnTo>
                      <a:pt x="1621" y="988"/>
                    </a:lnTo>
                    <a:lnTo>
                      <a:pt x="1524" y="951"/>
                    </a:lnTo>
                    <a:lnTo>
                      <a:pt x="1423" y="930"/>
                    </a:lnTo>
                    <a:lnTo>
                      <a:pt x="1373" y="925"/>
                    </a:lnTo>
                    <a:lnTo>
                      <a:pt x="1324" y="923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6" name="Group 2270"/>
            <p:cNvGrpSpPr>
              <a:grpSpLocks/>
            </p:cNvGrpSpPr>
            <p:nvPr/>
          </p:nvGrpSpPr>
          <p:grpSpPr bwMode="auto">
            <a:xfrm>
              <a:off x="4937" y="4910"/>
              <a:ext cx="2510" cy="2010"/>
              <a:chOff x="4937" y="4910"/>
              <a:chExt cx="2510" cy="2010"/>
            </a:xfrm>
          </p:grpSpPr>
          <p:sp>
            <p:nvSpPr>
              <p:cNvPr id="117" name="Freeform 2272"/>
              <p:cNvSpPr>
                <a:spLocks/>
              </p:cNvSpPr>
              <p:nvPr/>
            </p:nvSpPr>
            <p:spPr bwMode="auto">
              <a:xfrm>
                <a:off x="4937" y="4910"/>
                <a:ext cx="2510" cy="2010"/>
              </a:xfrm>
              <a:custGeom>
                <a:avLst/>
                <a:gdLst>
                  <a:gd name="T0" fmla="+- 0 5082 4937"/>
                  <a:gd name="T1" fmla="*/ T0 w 2510"/>
                  <a:gd name="T2" fmla="+- 0 4910 4910"/>
                  <a:gd name="T3" fmla="*/ 4910 h 2010"/>
                  <a:gd name="T4" fmla="+- 0 5027 4937"/>
                  <a:gd name="T5" fmla="*/ T4 w 2510"/>
                  <a:gd name="T6" fmla="+- 0 4936 4910"/>
                  <a:gd name="T7" fmla="*/ 4936 h 2010"/>
                  <a:gd name="T8" fmla="+- 0 4982 4937"/>
                  <a:gd name="T9" fmla="*/ T8 w 2510"/>
                  <a:gd name="T10" fmla="+- 0 4977 4910"/>
                  <a:gd name="T11" fmla="*/ 4977 h 2010"/>
                  <a:gd name="T12" fmla="+- 0 4943 4937"/>
                  <a:gd name="T13" fmla="*/ T12 w 2510"/>
                  <a:gd name="T14" fmla="+- 0 5034 4910"/>
                  <a:gd name="T15" fmla="*/ 5034 h 2010"/>
                  <a:gd name="T16" fmla="+- 0 4937 4937"/>
                  <a:gd name="T17" fmla="*/ T16 w 2510"/>
                  <a:gd name="T18" fmla="+- 0 5055 4910"/>
                  <a:gd name="T19" fmla="*/ 5055 h 2010"/>
                  <a:gd name="T20" fmla="+- 0 4937 4937"/>
                  <a:gd name="T21" fmla="*/ T20 w 2510"/>
                  <a:gd name="T22" fmla="+- 0 5063 4910"/>
                  <a:gd name="T23" fmla="*/ 5063 h 2010"/>
                  <a:gd name="T24" fmla="+- 0 6720 4937"/>
                  <a:gd name="T25" fmla="*/ T24 w 2510"/>
                  <a:gd name="T26" fmla="+- 0 6860 4910"/>
                  <a:gd name="T27" fmla="*/ 6860 h 2010"/>
                  <a:gd name="T28" fmla="+- 0 6774 4937"/>
                  <a:gd name="T29" fmla="*/ T28 w 2510"/>
                  <a:gd name="T30" fmla="+- 0 6903 4910"/>
                  <a:gd name="T31" fmla="*/ 6903 h 2010"/>
                  <a:gd name="T32" fmla="+- 0 6840 4937"/>
                  <a:gd name="T33" fmla="*/ T32 w 2510"/>
                  <a:gd name="T34" fmla="+- 0 6920 4910"/>
                  <a:gd name="T35" fmla="*/ 6920 h 2010"/>
                  <a:gd name="T36" fmla="+- 0 6858 4937"/>
                  <a:gd name="T37" fmla="*/ T36 w 2510"/>
                  <a:gd name="T38" fmla="+- 0 6917 4910"/>
                  <a:gd name="T39" fmla="*/ 6917 h 2010"/>
                  <a:gd name="T40" fmla="+- 0 6873 4937"/>
                  <a:gd name="T41" fmla="*/ T40 w 2510"/>
                  <a:gd name="T42" fmla="+- 0 6910 4910"/>
                  <a:gd name="T43" fmla="*/ 6910 h 2010"/>
                  <a:gd name="T44" fmla="+- 0 6885 4937"/>
                  <a:gd name="T45" fmla="*/ T44 w 2510"/>
                  <a:gd name="T46" fmla="+- 0 6901 4910"/>
                  <a:gd name="T47" fmla="*/ 6901 h 2010"/>
                  <a:gd name="T48" fmla="+- 0 7209 4937"/>
                  <a:gd name="T49" fmla="*/ T48 w 2510"/>
                  <a:gd name="T50" fmla="+- 0 6577 4910"/>
                  <a:gd name="T51" fmla="*/ 6577 h 2010"/>
                  <a:gd name="T52" fmla="+- 0 6770 4937"/>
                  <a:gd name="T53" fmla="*/ T52 w 2510"/>
                  <a:gd name="T54" fmla="+- 0 6577 4910"/>
                  <a:gd name="T55" fmla="*/ 6577 h 2010"/>
                  <a:gd name="T56" fmla="+- 0 5116 4937"/>
                  <a:gd name="T57" fmla="*/ T56 w 2510"/>
                  <a:gd name="T58" fmla="+- 0 4923 4910"/>
                  <a:gd name="T59" fmla="*/ 4923 h 2010"/>
                  <a:gd name="T60" fmla="+- 0 5107 4937"/>
                  <a:gd name="T61" fmla="*/ T60 w 2510"/>
                  <a:gd name="T62" fmla="+- 0 4916 4910"/>
                  <a:gd name="T63" fmla="*/ 4916 h 2010"/>
                  <a:gd name="T64" fmla="+- 0 5090 4937"/>
                  <a:gd name="T65" fmla="*/ T64 w 2510"/>
                  <a:gd name="T66" fmla="+- 0 4910 4910"/>
                  <a:gd name="T67" fmla="*/ 4910 h 2010"/>
                  <a:gd name="T68" fmla="+- 0 5082 4937"/>
                  <a:gd name="T69" fmla="*/ T68 w 2510"/>
                  <a:gd name="T70" fmla="+- 0 4910 4910"/>
                  <a:gd name="T71" fmla="*/ 4910 h 20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</a:cxnLst>
                <a:rect l="0" t="0" r="r" b="b"/>
                <a:pathLst>
                  <a:path w="2510" h="2010">
                    <a:moveTo>
                      <a:pt x="145" y="0"/>
                    </a:moveTo>
                    <a:lnTo>
                      <a:pt x="90" y="26"/>
                    </a:lnTo>
                    <a:lnTo>
                      <a:pt x="45" y="67"/>
                    </a:lnTo>
                    <a:lnTo>
                      <a:pt x="6" y="124"/>
                    </a:lnTo>
                    <a:lnTo>
                      <a:pt x="0" y="145"/>
                    </a:lnTo>
                    <a:lnTo>
                      <a:pt x="0" y="153"/>
                    </a:lnTo>
                    <a:lnTo>
                      <a:pt x="1783" y="1950"/>
                    </a:lnTo>
                    <a:lnTo>
                      <a:pt x="1837" y="1993"/>
                    </a:lnTo>
                    <a:lnTo>
                      <a:pt x="1903" y="2010"/>
                    </a:lnTo>
                    <a:lnTo>
                      <a:pt x="1921" y="2007"/>
                    </a:lnTo>
                    <a:lnTo>
                      <a:pt x="1936" y="2000"/>
                    </a:lnTo>
                    <a:lnTo>
                      <a:pt x="1948" y="1991"/>
                    </a:lnTo>
                    <a:lnTo>
                      <a:pt x="2272" y="1667"/>
                    </a:lnTo>
                    <a:lnTo>
                      <a:pt x="1833" y="1667"/>
                    </a:lnTo>
                    <a:lnTo>
                      <a:pt x="179" y="13"/>
                    </a:lnTo>
                    <a:lnTo>
                      <a:pt x="170" y="6"/>
                    </a:lnTo>
                    <a:lnTo>
                      <a:pt x="153" y="0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8" name="Freeform 2271"/>
              <p:cNvSpPr>
                <a:spLocks/>
              </p:cNvSpPr>
              <p:nvPr/>
            </p:nvSpPr>
            <p:spPr bwMode="auto">
              <a:xfrm>
                <a:off x="4937" y="4910"/>
                <a:ext cx="2510" cy="2010"/>
              </a:xfrm>
              <a:custGeom>
                <a:avLst/>
                <a:gdLst>
                  <a:gd name="T0" fmla="+- 0 7240 4937"/>
                  <a:gd name="T1" fmla="*/ T0 w 2510"/>
                  <a:gd name="T2" fmla="+- 0 6119 4910"/>
                  <a:gd name="T3" fmla="*/ 6119 h 2010"/>
                  <a:gd name="T4" fmla="+- 0 7231 4937"/>
                  <a:gd name="T5" fmla="*/ T4 w 2510"/>
                  <a:gd name="T6" fmla="+- 0 6119 4910"/>
                  <a:gd name="T7" fmla="*/ 6119 h 2010"/>
                  <a:gd name="T8" fmla="+- 0 7225 4937"/>
                  <a:gd name="T9" fmla="*/ T8 w 2510"/>
                  <a:gd name="T10" fmla="+- 0 6122 4910"/>
                  <a:gd name="T11" fmla="*/ 6122 h 2010"/>
                  <a:gd name="T12" fmla="+- 0 6770 4937"/>
                  <a:gd name="T13" fmla="*/ T12 w 2510"/>
                  <a:gd name="T14" fmla="+- 0 6577 4910"/>
                  <a:gd name="T15" fmla="*/ 6577 h 2010"/>
                  <a:gd name="T16" fmla="+- 0 7209 4937"/>
                  <a:gd name="T17" fmla="*/ T16 w 2510"/>
                  <a:gd name="T18" fmla="+- 0 6577 4910"/>
                  <a:gd name="T19" fmla="*/ 6577 h 2010"/>
                  <a:gd name="T20" fmla="+- 0 7444 4937"/>
                  <a:gd name="T21" fmla="*/ T20 w 2510"/>
                  <a:gd name="T22" fmla="+- 0 6342 4910"/>
                  <a:gd name="T23" fmla="*/ 6342 h 2010"/>
                  <a:gd name="T24" fmla="+- 0 7446 4937"/>
                  <a:gd name="T25" fmla="*/ T24 w 2510"/>
                  <a:gd name="T26" fmla="+- 0 6334 4910"/>
                  <a:gd name="T27" fmla="*/ 6334 h 2010"/>
                  <a:gd name="T28" fmla="+- 0 7447 4937"/>
                  <a:gd name="T29" fmla="*/ T28 w 2510"/>
                  <a:gd name="T30" fmla="+- 0 6325 4910"/>
                  <a:gd name="T31" fmla="*/ 6325 h 2010"/>
                  <a:gd name="T32" fmla="+- 0 7446 4937"/>
                  <a:gd name="T33" fmla="*/ T32 w 2510"/>
                  <a:gd name="T34" fmla="+- 0 6316 4910"/>
                  <a:gd name="T35" fmla="*/ 6316 h 2010"/>
                  <a:gd name="T36" fmla="+- 0 7408 4937"/>
                  <a:gd name="T37" fmla="*/ T36 w 2510"/>
                  <a:gd name="T38" fmla="+- 0 6254 4910"/>
                  <a:gd name="T39" fmla="*/ 6254 h 2010"/>
                  <a:gd name="T40" fmla="+- 0 7362 4937"/>
                  <a:gd name="T41" fmla="*/ T40 w 2510"/>
                  <a:gd name="T42" fmla="+- 0 6203 4910"/>
                  <a:gd name="T43" fmla="*/ 6203 h 2010"/>
                  <a:gd name="T44" fmla="+- 0 7310 4937"/>
                  <a:gd name="T45" fmla="*/ T44 w 2510"/>
                  <a:gd name="T46" fmla="+- 0 6155 4910"/>
                  <a:gd name="T47" fmla="*/ 6155 h 2010"/>
                  <a:gd name="T48" fmla="+- 0 7249 4937"/>
                  <a:gd name="T49" fmla="*/ T48 w 2510"/>
                  <a:gd name="T50" fmla="+- 0 6119 4910"/>
                  <a:gd name="T51" fmla="*/ 6119 h 2010"/>
                  <a:gd name="T52" fmla="+- 0 7240 4937"/>
                  <a:gd name="T53" fmla="*/ T52 w 2510"/>
                  <a:gd name="T54" fmla="+- 0 6119 4910"/>
                  <a:gd name="T55" fmla="*/ 6119 h 20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</a:cxnLst>
                <a:rect l="0" t="0" r="r" b="b"/>
                <a:pathLst>
                  <a:path w="2510" h="2010">
                    <a:moveTo>
                      <a:pt x="2303" y="1209"/>
                    </a:moveTo>
                    <a:lnTo>
                      <a:pt x="2294" y="1209"/>
                    </a:lnTo>
                    <a:lnTo>
                      <a:pt x="2288" y="1212"/>
                    </a:lnTo>
                    <a:lnTo>
                      <a:pt x="1833" y="1667"/>
                    </a:lnTo>
                    <a:lnTo>
                      <a:pt x="2272" y="1667"/>
                    </a:lnTo>
                    <a:lnTo>
                      <a:pt x="2507" y="1432"/>
                    </a:lnTo>
                    <a:lnTo>
                      <a:pt x="2509" y="1424"/>
                    </a:lnTo>
                    <a:lnTo>
                      <a:pt x="2510" y="1415"/>
                    </a:lnTo>
                    <a:lnTo>
                      <a:pt x="2509" y="1406"/>
                    </a:lnTo>
                    <a:lnTo>
                      <a:pt x="2471" y="1344"/>
                    </a:lnTo>
                    <a:lnTo>
                      <a:pt x="2425" y="1293"/>
                    </a:lnTo>
                    <a:lnTo>
                      <a:pt x="2373" y="1245"/>
                    </a:lnTo>
                    <a:lnTo>
                      <a:pt x="2312" y="1209"/>
                    </a:lnTo>
                    <a:lnTo>
                      <a:pt x="2303" y="1209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7" name="Group 2266"/>
            <p:cNvGrpSpPr>
              <a:grpSpLocks/>
            </p:cNvGrpSpPr>
            <p:nvPr/>
          </p:nvGrpSpPr>
          <p:grpSpPr bwMode="auto">
            <a:xfrm>
              <a:off x="6072" y="3734"/>
              <a:ext cx="2516" cy="2514"/>
              <a:chOff x="6072" y="3734"/>
              <a:chExt cx="2516" cy="2514"/>
            </a:xfrm>
          </p:grpSpPr>
          <p:sp>
            <p:nvSpPr>
              <p:cNvPr id="114" name="Freeform 2269"/>
              <p:cNvSpPr>
                <a:spLocks/>
              </p:cNvSpPr>
              <p:nvPr/>
            </p:nvSpPr>
            <p:spPr bwMode="auto">
              <a:xfrm>
                <a:off x="6072" y="3734"/>
                <a:ext cx="2516" cy="2514"/>
              </a:xfrm>
              <a:custGeom>
                <a:avLst/>
                <a:gdLst>
                  <a:gd name="T0" fmla="+- 0 6264 6072"/>
                  <a:gd name="T1" fmla="*/ T0 w 2516"/>
                  <a:gd name="T2" fmla="+- 0 3734 3734"/>
                  <a:gd name="T3" fmla="*/ 3734 h 2514"/>
                  <a:gd name="T4" fmla="+- 0 6199 6072"/>
                  <a:gd name="T5" fmla="*/ T4 w 2516"/>
                  <a:gd name="T6" fmla="+- 0 3763 3734"/>
                  <a:gd name="T7" fmla="*/ 3763 h 2514"/>
                  <a:gd name="T8" fmla="+- 0 6132 6072"/>
                  <a:gd name="T9" fmla="*/ T8 w 2516"/>
                  <a:gd name="T10" fmla="+- 0 3827 3734"/>
                  <a:gd name="T11" fmla="*/ 3827 h 2514"/>
                  <a:gd name="T12" fmla="+- 0 6092 6072"/>
                  <a:gd name="T13" fmla="*/ T12 w 2516"/>
                  <a:gd name="T14" fmla="+- 0 3872 3734"/>
                  <a:gd name="T15" fmla="*/ 3872 h 2514"/>
                  <a:gd name="T16" fmla="+- 0 6072 6072"/>
                  <a:gd name="T17" fmla="*/ T16 w 2516"/>
                  <a:gd name="T18" fmla="+- 0 3925 3734"/>
                  <a:gd name="T19" fmla="*/ 3925 h 2514"/>
                  <a:gd name="T20" fmla="+- 0 6076 6072"/>
                  <a:gd name="T21" fmla="*/ T20 w 2516"/>
                  <a:gd name="T22" fmla="+- 0 3936 3734"/>
                  <a:gd name="T23" fmla="*/ 3936 h 2514"/>
                  <a:gd name="T24" fmla="+- 0 6078 6072"/>
                  <a:gd name="T25" fmla="*/ T24 w 2516"/>
                  <a:gd name="T26" fmla="+- 0 3945 3734"/>
                  <a:gd name="T27" fmla="*/ 3945 h 2514"/>
                  <a:gd name="T28" fmla="+- 0 6082 6072"/>
                  <a:gd name="T29" fmla="*/ T28 w 2516"/>
                  <a:gd name="T30" fmla="+- 0 3954 3734"/>
                  <a:gd name="T31" fmla="*/ 3954 h 2514"/>
                  <a:gd name="T32" fmla="+- 0 6086 6072"/>
                  <a:gd name="T33" fmla="*/ T32 w 2516"/>
                  <a:gd name="T34" fmla="+- 0 3964 3734"/>
                  <a:gd name="T35" fmla="*/ 3964 h 2514"/>
                  <a:gd name="T36" fmla="+- 0 6092 6072"/>
                  <a:gd name="T37" fmla="*/ T36 w 2516"/>
                  <a:gd name="T38" fmla="+- 0 3973 3734"/>
                  <a:gd name="T39" fmla="*/ 3973 h 2514"/>
                  <a:gd name="T40" fmla="+- 0 6261 6072"/>
                  <a:gd name="T41" fmla="*/ T40 w 2516"/>
                  <a:gd name="T42" fmla="+- 0 4246 3734"/>
                  <a:gd name="T43" fmla="*/ 4246 h 2514"/>
                  <a:gd name="T44" fmla="+- 0 6788 6072"/>
                  <a:gd name="T45" fmla="*/ T44 w 2516"/>
                  <a:gd name="T46" fmla="+- 0 5103 3734"/>
                  <a:gd name="T47" fmla="*/ 5103 h 2514"/>
                  <a:gd name="T48" fmla="+- 0 6876 6072"/>
                  <a:gd name="T49" fmla="*/ T48 w 2516"/>
                  <a:gd name="T50" fmla="+- 0 5246 3734"/>
                  <a:gd name="T51" fmla="*/ 5246 h 2514"/>
                  <a:gd name="T52" fmla="+- 0 7018 6072"/>
                  <a:gd name="T53" fmla="*/ T52 w 2516"/>
                  <a:gd name="T54" fmla="+- 0 5479 3734"/>
                  <a:gd name="T55" fmla="*/ 5479 h 2514"/>
                  <a:gd name="T56" fmla="+- 0 7441 6072"/>
                  <a:gd name="T57" fmla="*/ T56 w 2516"/>
                  <a:gd name="T58" fmla="+- 0 6162 3734"/>
                  <a:gd name="T59" fmla="*/ 6162 h 2514"/>
                  <a:gd name="T60" fmla="+- 0 7485 6072"/>
                  <a:gd name="T61" fmla="*/ T60 w 2516"/>
                  <a:gd name="T62" fmla="+- 0 6222 3734"/>
                  <a:gd name="T63" fmla="*/ 6222 h 2514"/>
                  <a:gd name="T64" fmla="+- 0 7531 6072"/>
                  <a:gd name="T65" fmla="*/ T64 w 2516"/>
                  <a:gd name="T66" fmla="+- 0 6247 3734"/>
                  <a:gd name="T67" fmla="*/ 6247 h 2514"/>
                  <a:gd name="T68" fmla="+- 0 7541 6072"/>
                  <a:gd name="T69" fmla="*/ T68 w 2516"/>
                  <a:gd name="T70" fmla="+- 0 6245 3734"/>
                  <a:gd name="T71" fmla="*/ 6245 h 2514"/>
                  <a:gd name="T72" fmla="+- 0 7597 6072"/>
                  <a:gd name="T73" fmla="*/ T72 w 2516"/>
                  <a:gd name="T74" fmla="+- 0 6206 3734"/>
                  <a:gd name="T75" fmla="*/ 6206 h 2514"/>
                  <a:gd name="T76" fmla="+- 0 7644 6072"/>
                  <a:gd name="T77" fmla="*/ T76 w 2516"/>
                  <a:gd name="T78" fmla="+- 0 6156 3734"/>
                  <a:gd name="T79" fmla="*/ 6156 h 2514"/>
                  <a:gd name="T80" fmla="+- 0 7668 6072"/>
                  <a:gd name="T81" fmla="*/ T80 w 2516"/>
                  <a:gd name="T82" fmla="+- 0 6109 3734"/>
                  <a:gd name="T83" fmla="*/ 6109 h 2514"/>
                  <a:gd name="T84" fmla="+- 0 7669 6072"/>
                  <a:gd name="T85" fmla="*/ T84 w 2516"/>
                  <a:gd name="T86" fmla="+- 0 6099 3734"/>
                  <a:gd name="T87" fmla="*/ 6099 h 2514"/>
                  <a:gd name="T88" fmla="+- 0 7670 6072"/>
                  <a:gd name="T89" fmla="*/ T88 w 2516"/>
                  <a:gd name="T90" fmla="+- 0 6090 3734"/>
                  <a:gd name="T91" fmla="*/ 6090 h 2514"/>
                  <a:gd name="T92" fmla="+- 0 7665 6072"/>
                  <a:gd name="T93" fmla="*/ T92 w 2516"/>
                  <a:gd name="T94" fmla="+- 0 6079 3734"/>
                  <a:gd name="T95" fmla="*/ 6079 h 2514"/>
                  <a:gd name="T96" fmla="+- 0 7662 6072"/>
                  <a:gd name="T97" fmla="*/ T96 w 2516"/>
                  <a:gd name="T98" fmla="+- 0 6070 3734"/>
                  <a:gd name="T99" fmla="*/ 6070 h 2514"/>
                  <a:gd name="T100" fmla="+- 0 7658 6072"/>
                  <a:gd name="T101" fmla="*/ T100 w 2516"/>
                  <a:gd name="T102" fmla="+- 0 6060 3734"/>
                  <a:gd name="T103" fmla="*/ 6060 h 2514"/>
                  <a:gd name="T104" fmla="+- 0 7651 6072"/>
                  <a:gd name="T105" fmla="*/ T104 w 2516"/>
                  <a:gd name="T106" fmla="+- 0 6049 3734"/>
                  <a:gd name="T107" fmla="*/ 6049 h 2514"/>
                  <a:gd name="T108" fmla="+- 0 7340 6072"/>
                  <a:gd name="T109" fmla="*/ T108 w 2516"/>
                  <a:gd name="T110" fmla="+- 0 5559 3734"/>
                  <a:gd name="T111" fmla="*/ 5559 h 2514"/>
                  <a:gd name="T112" fmla="+- 0 7296 6072"/>
                  <a:gd name="T113" fmla="*/ T112 w 2516"/>
                  <a:gd name="T114" fmla="+- 0 5489 3734"/>
                  <a:gd name="T115" fmla="*/ 5489 h 2514"/>
                  <a:gd name="T116" fmla="+- 0 7539 6072"/>
                  <a:gd name="T117" fmla="*/ T116 w 2516"/>
                  <a:gd name="T118" fmla="+- 0 5246 3734"/>
                  <a:gd name="T119" fmla="*/ 5246 h 2514"/>
                  <a:gd name="T120" fmla="+- 0 7136 6072"/>
                  <a:gd name="T121" fmla="*/ T120 w 2516"/>
                  <a:gd name="T122" fmla="+- 0 5246 3734"/>
                  <a:gd name="T123" fmla="*/ 5246 h 2514"/>
                  <a:gd name="T124" fmla="+- 0 6489 6072"/>
                  <a:gd name="T125" fmla="*/ T124 w 2516"/>
                  <a:gd name="T126" fmla="+- 0 4218 3734"/>
                  <a:gd name="T127" fmla="*/ 4218 h 2514"/>
                  <a:gd name="T128" fmla="+- 0 6402 6072"/>
                  <a:gd name="T129" fmla="*/ T128 w 2516"/>
                  <a:gd name="T130" fmla="+- 0 4081 3734"/>
                  <a:gd name="T131" fmla="*/ 4081 h 2514"/>
                  <a:gd name="T132" fmla="+- 0 6403 6072"/>
                  <a:gd name="T133" fmla="*/ T132 w 2516"/>
                  <a:gd name="T134" fmla="+- 0 4080 3734"/>
                  <a:gd name="T135" fmla="*/ 4080 h 2514"/>
                  <a:gd name="T136" fmla="+- 0 6842 6072"/>
                  <a:gd name="T137" fmla="*/ T136 w 2516"/>
                  <a:gd name="T138" fmla="+- 0 4080 3734"/>
                  <a:gd name="T139" fmla="*/ 4080 h 2514"/>
                  <a:gd name="T140" fmla="+- 0 6314 6072"/>
                  <a:gd name="T141" fmla="*/ T140 w 2516"/>
                  <a:gd name="T142" fmla="+- 0 3753 3734"/>
                  <a:gd name="T143" fmla="*/ 3753 h 2514"/>
                  <a:gd name="T144" fmla="+- 0 6305 6072"/>
                  <a:gd name="T145" fmla="*/ T144 w 2516"/>
                  <a:gd name="T146" fmla="+- 0 3748 3734"/>
                  <a:gd name="T147" fmla="*/ 3748 h 2514"/>
                  <a:gd name="T148" fmla="+- 0 6295 6072"/>
                  <a:gd name="T149" fmla="*/ T148 w 2516"/>
                  <a:gd name="T150" fmla="+- 0 3743 3734"/>
                  <a:gd name="T151" fmla="*/ 3743 h 2514"/>
                  <a:gd name="T152" fmla="+- 0 6285 6072"/>
                  <a:gd name="T153" fmla="*/ T152 w 2516"/>
                  <a:gd name="T154" fmla="+- 0 3739 3734"/>
                  <a:gd name="T155" fmla="*/ 3739 h 2514"/>
                  <a:gd name="T156" fmla="+- 0 6276 6072"/>
                  <a:gd name="T157" fmla="*/ T156 w 2516"/>
                  <a:gd name="T158" fmla="+- 0 3736 3734"/>
                  <a:gd name="T159" fmla="*/ 3736 h 2514"/>
                  <a:gd name="T160" fmla="+- 0 6264 6072"/>
                  <a:gd name="T161" fmla="*/ T160 w 2516"/>
                  <a:gd name="T162" fmla="+- 0 3734 3734"/>
                  <a:gd name="T163" fmla="*/ 3734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2516" h="2514">
                    <a:moveTo>
                      <a:pt x="192" y="0"/>
                    </a:moveTo>
                    <a:lnTo>
                      <a:pt x="127" y="29"/>
                    </a:lnTo>
                    <a:lnTo>
                      <a:pt x="60" y="93"/>
                    </a:lnTo>
                    <a:lnTo>
                      <a:pt x="20" y="138"/>
                    </a:lnTo>
                    <a:lnTo>
                      <a:pt x="0" y="191"/>
                    </a:lnTo>
                    <a:lnTo>
                      <a:pt x="4" y="202"/>
                    </a:lnTo>
                    <a:lnTo>
                      <a:pt x="6" y="211"/>
                    </a:lnTo>
                    <a:lnTo>
                      <a:pt x="10" y="220"/>
                    </a:lnTo>
                    <a:lnTo>
                      <a:pt x="14" y="230"/>
                    </a:lnTo>
                    <a:lnTo>
                      <a:pt x="20" y="239"/>
                    </a:lnTo>
                    <a:lnTo>
                      <a:pt x="189" y="512"/>
                    </a:lnTo>
                    <a:lnTo>
                      <a:pt x="716" y="1369"/>
                    </a:lnTo>
                    <a:lnTo>
                      <a:pt x="804" y="1512"/>
                    </a:lnTo>
                    <a:lnTo>
                      <a:pt x="946" y="1745"/>
                    </a:lnTo>
                    <a:lnTo>
                      <a:pt x="1369" y="2428"/>
                    </a:lnTo>
                    <a:lnTo>
                      <a:pt x="1413" y="2488"/>
                    </a:lnTo>
                    <a:lnTo>
                      <a:pt x="1459" y="2513"/>
                    </a:lnTo>
                    <a:lnTo>
                      <a:pt x="1469" y="2511"/>
                    </a:lnTo>
                    <a:lnTo>
                      <a:pt x="1525" y="2472"/>
                    </a:lnTo>
                    <a:lnTo>
                      <a:pt x="1572" y="2422"/>
                    </a:lnTo>
                    <a:lnTo>
                      <a:pt x="1596" y="2375"/>
                    </a:lnTo>
                    <a:lnTo>
                      <a:pt x="1597" y="2365"/>
                    </a:lnTo>
                    <a:lnTo>
                      <a:pt x="1598" y="2356"/>
                    </a:lnTo>
                    <a:lnTo>
                      <a:pt x="1593" y="2345"/>
                    </a:lnTo>
                    <a:lnTo>
                      <a:pt x="1590" y="2336"/>
                    </a:lnTo>
                    <a:lnTo>
                      <a:pt x="1586" y="2326"/>
                    </a:lnTo>
                    <a:lnTo>
                      <a:pt x="1579" y="2315"/>
                    </a:lnTo>
                    <a:lnTo>
                      <a:pt x="1268" y="1825"/>
                    </a:lnTo>
                    <a:lnTo>
                      <a:pt x="1224" y="1755"/>
                    </a:lnTo>
                    <a:lnTo>
                      <a:pt x="1467" y="1512"/>
                    </a:lnTo>
                    <a:lnTo>
                      <a:pt x="1064" y="1512"/>
                    </a:lnTo>
                    <a:lnTo>
                      <a:pt x="417" y="484"/>
                    </a:lnTo>
                    <a:lnTo>
                      <a:pt x="330" y="347"/>
                    </a:lnTo>
                    <a:lnTo>
                      <a:pt x="331" y="346"/>
                    </a:lnTo>
                    <a:lnTo>
                      <a:pt x="770" y="346"/>
                    </a:lnTo>
                    <a:lnTo>
                      <a:pt x="242" y="19"/>
                    </a:lnTo>
                    <a:lnTo>
                      <a:pt x="233" y="14"/>
                    </a:lnTo>
                    <a:lnTo>
                      <a:pt x="223" y="9"/>
                    </a:lnTo>
                    <a:lnTo>
                      <a:pt x="213" y="5"/>
                    </a:lnTo>
                    <a:lnTo>
                      <a:pt x="204" y="2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5" name="Freeform 2268"/>
              <p:cNvSpPr>
                <a:spLocks/>
              </p:cNvSpPr>
              <p:nvPr/>
            </p:nvSpPr>
            <p:spPr bwMode="auto">
              <a:xfrm>
                <a:off x="6072" y="3734"/>
                <a:ext cx="2516" cy="2514"/>
              </a:xfrm>
              <a:custGeom>
                <a:avLst/>
                <a:gdLst>
                  <a:gd name="T0" fmla="+- 0 8287 6072"/>
                  <a:gd name="T1" fmla="*/ T0 w 2516"/>
                  <a:gd name="T2" fmla="+- 0 4969 3734"/>
                  <a:gd name="T3" fmla="*/ 4969 h 2514"/>
                  <a:gd name="T4" fmla="+- 0 7816 6072"/>
                  <a:gd name="T5" fmla="*/ T4 w 2516"/>
                  <a:gd name="T6" fmla="+- 0 4969 3734"/>
                  <a:gd name="T7" fmla="*/ 4969 h 2514"/>
                  <a:gd name="T8" fmla="+- 0 8261 6072"/>
                  <a:gd name="T9" fmla="*/ T8 w 2516"/>
                  <a:gd name="T10" fmla="+- 0 5246 3734"/>
                  <a:gd name="T11" fmla="*/ 5246 h 2514"/>
                  <a:gd name="T12" fmla="+- 0 8387 6072"/>
                  <a:gd name="T13" fmla="*/ T12 w 2516"/>
                  <a:gd name="T14" fmla="+- 0 5325 3734"/>
                  <a:gd name="T15" fmla="*/ 5325 h 2514"/>
                  <a:gd name="T16" fmla="+- 0 8399 6072"/>
                  <a:gd name="T17" fmla="*/ T16 w 2516"/>
                  <a:gd name="T18" fmla="+- 0 5331 3734"/>
                  <a:gd name="T19" fmla="*/ 5331 h 2514"/>
                  <a:gd name="T20" fmla="+- 0 8409 6072"/>
                  <a:gd name="T21" fmla="*/ T20 w 2516"/>
                  <a:gd name="T22" fmla="+- 0 5335 3734"/>
                  <a:gd name="T23" fmla="*/ 5335 h 2514"/>
                  <a:gd name="T24" fmla="+- 0 8427 6072"/>
                  <a:gd name="T25" fmla="*/ T24 w 2516"/>
                  <a:gd name="T26" fmla="+- 0 5342 3734"/>
                  <a:gd name="T27" fmla="*/ 5342 h 2514"/>
                  <a:gd name="T28" fmla="+- 0 8435 6072"/>
                  <a:gd name="T29" fmla="*/ T28 w 2516"/>
                  <a:gd name="T30" fmla="+- 0 5342 3734"/>
                  <a:gd name="T31" fmla="*/ 5342 h 2514"/>
                  <a:gd name="T32" fmla="+- 0 8445 6072"/>
                  <a:gd name="T33" fmla="*/ T32 w 2516"/>
                  <a:gd name="T34" fmla="+- 0 5338 3734"/>
                  <a:gd name="T35" fmla="*/ 5338 h 2514"/>
                  <a:gd name="T36" fmla="+- 0 8453 6072"/>
                  <a:gd name="T37" fmla="*/ T36 w 2516"/>
                  <a:gd name="T38" fmla="+- 0 5336 3734"/>
                  <a:gd name="T39" fmla="*/ 5336 h 2514"/>
                  <a:gd name="T40" fmla="+- 0 8502 6072"/>
                  <a:gd name="T41" fmla="*/ T40 w 2516"/>
                  <a:gd name="T42" fmla="+- 0 5301 3734"/>
                  <a:gd name="T43" fmla="*/ 5301 h 2514"/>
                  <a:gd name="T44" fmla="+- 0 8556 6072"/>
                  <a:gd name="T45" fmla="*/ T44 w 2516"/>
                  <a:gd name="T46" fmla="+- 0 5246 3734"/>
                  <a:gd name="T47" fmla="*/ 5246 h 2514"/>
                  <a:gd name="T48" fmla="+- 0 8587 6072"/>
                  <a:gd name="T49" fmla="*/ T48 w 2516"/>
                  <a:gd name="T50" fmla="+- 0 5194 3734"/>
                  <a:gd name="T51" fmla="*/ 5194 h 2514"/>
                  <a:gd name="T52" fmla="+- 0 8587 6072"/>
                  <a:gd name="T53" fmla="*/ T52 w 2516"/>
                  <a:gd name="T54" fmla="+- 0 5184 3734"/>
                  <a:gd name="T55" fmla="*/ 5184 h 2514"/>
                  <a:gd name="T56" fmla="+- 0 8538 6072"/>
                  <a:gd name="T57" fmla="*/ T56 w 2516"/>
                  <a:gd name="T58" fmla="+- 0 5126 3734"/>
                  <a:gd name="T59" fmla="*/ 5126 h 2514"/>
                  <a:gd name="T60" fmla="+- 0 8503 6072"/>
                  <a:gd name="T61" fmla="*/ T60 w 2516"/>
                  <a:gd name="T62" fmla="+- 0 5103 3734"/>
                  <a:gd name="T63" fmla="*/ 5103 h 2514"/>
                  <a:gd name="T64" fmla="+- 0 8287 6072"/>
                  <a:gd name="T65" fmla="*/ T64 w 2516"/>
                  <a:gd name="T66" fmla="+- 0 4969 3734"/>
                  <a:gd name="T67" fmla="*/ 4969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516" h="2514">
                    <a:moveTo>
                      <a:pt x="2215" y="1235"/>
                    </a:moveTo>
                    <a:lnTo>
                      <a:pt x="1744" y="1235"/>
                    </a:lnTo>
                    <a:lnTo>
                      <a:pt x="2189" y="1512"/>
                    </a:lnTo>
                    <a:lnTo>
                      <a:pt x="2315" y="1591"/>
                    </a:lnTo>
                    <a:lnTo>
                      <a:pt x="2327" y="1597"/>
                    </a:lnTo>
                    <a:lnTo>
                      <a:pt x="2337" y="1601"/>
                    </a:lnTo>
                    <a:lnTo>
                      <a:pt x="2355" y="1608"/>
                    </a:lnTo>
                    <a:lnTo>
                      <a:pt x="2363" y="1608"/>
                    </a:lnTo>
                    <a:lnTo>
                      <a:pt x="2373" y="1604"/>
                    </a:lnTo>
                    <a:lnTo>
                      <a:pt x="2381" y="1602"/>
                    </a:lnTo>
                    <a:lnTo>
                      <a:pt x="2430" y="1567"/>
                    </a:lnTo>
                    <a:lnTo>
                      <a:pt x="2484" y="1512"/>
                    </a:lnTo>
                    <a:lnTo>
                      <a:pt x="2515" y="1460"/>
                    </a:lnTo>
                    <a:lnTo>
                      <a:pt x="2515" y="1450"/>
                    </a:lnTo>
                    <a:lnTo>
                      <a:pt x="2466" y="1392"/>
                    </a:lnTo>
                    <a:lnTo>
                      <a:pt x="2431" y="1369"/>
                    </a:lnTo>
                    <a:lnTo>
                      <a:pt x="2215" y="123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6" name="Freeform 2267"/>
              <p:cNvSpPr>
                <a:spLocks/>
              </p:cNvSpPr>
              <p:nvPr/>
            </p:nvSpPr>
            <p:spPr bwMode="auto">
              <a:xfrm>
                <a:off x="6072" y="3734"/>
                <a:ext cx="2516" cy="2514"/>
              </a:xfrm>
              <a:custGeom>
                <a:avLst/>
                <a:gdLst>
                  <a:gd name="T0" fmla="+- 0 6842 6072"/>
                  <a:gd name="T1" fmla="*/ T0 w 2516"/>
                  <a:gd name="T2" fmla="+- 0 4080 3734"/>
                  <a:gd name="T3" fmla="*/ 4080 h 2514"/>
                  <a:gd name="T4" fmla="+- 0 6403 6072"/>
                  <a:gd name="T5" fmla="*/ T4 w 2516"/>
                  <a:gd name="T6" fmla="+- 0 4080 3734"/>
                  <a:gd name="T7" fmla="*/ 4080 h 2514"/>
                  <a:gd name="T8" fmla="+- 0 7571 6072"/>
                  <a:gd name="T9" fmla="*/ T8 w 2516"/>
                  <a:gd name="T10" fmla="+- 0 4811 3734"/>
                  <a:gd name="T11" fmla="*/ 4811 h 2514"/>
                  <a:gd name="T12" fmla="+- 0 7136 6072"/>
                  <a:gd name="T13" fmla="*/ T12 w 2516"/>
                  <a:gd name="T14" fmla="+- 0 5246 3734"/>
                  <a:gd name="T15" fmla="*/ 5246 h 2514"/>
                  <a:gd name="T16" fmla="+- 0 7539 6072"/>
                  <a:gd name="T17" fmla="*/ T16 w 2516"/>
                  <a:gd name="T18" fmla="+- 0 5246 3734"/>
                  <a:gd name="T19" fmla="*/ 5246 h 2514"/>
                  <a:gd name="T20" fmla="+- 0 7816 6072"/>
                  <a:gd name="T21" fmla="*/ T20 w 2516"/>
                  <a:gd name="T22" fmla="+- 0 4969 3734"/>
                  <a:gd name="T23" fmla="*/ 4969 h 2514"/>
                  <a:gd name="T24" fmla="+- 0 8287 6072"/>
                  <a:gd name="T25" fmla="*/ T24 w 2516"/>
                  <a:gd name="T26" fmla="+- 0 4969 3734"/>
                  <a:gd name="T27" fmla="*/ 4969 h 2514"/>
                  <a:gd name="T28" fmla="+- 0 6842 6072"/>
                  <a:gd name="T29" fmla="*/ T28 w 2516"/>
                  <a:gd name="T30" fmla="+- 0 4080 3734"/>
                  <a:gd name="T31" fmla="*/ 4080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2516" h="2514">
                    <a:moveTo>
                      <a:pt x="770" y="346"/>
                    </a:moveTo>
                    <a:lnTo>
                      <a:pt x="331" y="346"/>
                    </a:lnTo>
                    <a:lnTo>
                      <a:pt x="1499" y="1077"/>
                    </a:lnTo>
                    <a:lnTo>
                      <a:pt x="1064" y="1512"/>
                    </a:lnTo>
                    <a:lnTo>
                      <a:pt x="1467" y="1512"/>
                    </a:lnTo>
                    <a:lnTo>
                      <a:pt x="1744" y="1235"/>
                    </a:lnTo>
                    <a:lnTo>
                      <a:pt x="2215" y="1235"/>
                    </a:lnTo>
                    <a:lnTo>
                      <a:pt x="770" y="346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8" name="Group 2262"/>
            <p:cNvGrpSpPr>
              <a:grpSpLocks/>
            </p:cNvGrpSpPr>
            <p:nvPr/>
          </p:nvGrpSpPr>
          <p:grpSpPr bwMode="auto">
            <a:xfrm>
              <a:off x="6916" y="2307"/>
              <a:ext cx="2685" cy="2659"/>
              <a:chOff x="6916" y="2307"/>
              <a:chExt cx="2685" cy="2659"/>
            </a:xfrm>
          </p:grpSpPr>
          <p:sp>
            <p:nvSpPr>
              <p:cNvPr id="111" name="Freeform 2265"/>
              <p:cNvSpPr>
                <a:spLocks/>
              </p:cNvSpPr>
              <p:nvPr/>
            </p:nvSpPr>
            <p:spPr bwMode="auto">
              <a:xfrm>
                <a:off x="6916" y="2307"/>
                <a:ext cx="2685" cy="2659"/>
              </a:xfrm>
              <a:custGeom>
                <a:avLst/>
                <a:gdLst>
                  <a:gd name="T0" fmla="+- 0 7061 6916"/>
                  <a:gd name="T1" fmla="*/ T0 w 2685"/>
                  <a:gd name="T2" fmla="+- 0 2931 2307"/>
                  <a:gd name="T3" fmla="*/ 2931 h 2659"/>
                  <a:gd name="T4" fmla="+- 0 7006 6916"/>
                  <a:gd name="T5" fmla="*/ T4 w 2685"/>
                  <a:gd name="T6" fmla="+- 0 2957 2307"/>
                  <a:gd name="T7" fmla="*/ 2957 h 2659"/>
                  <a:gd name="T8" fmla="+- 0 6961 6916"/>
                  <a:gd name="T9" fmla="*/ T8 w 2685"/>
                  <a:gd name="T10" fmla="+- 0 2999 2307"/>
                  <a:gd name="T11" fmla="*/ 2999 h 2659"/>
                  <a:gd name="T12" fmla="+- 0 6922 6916"/>
                  <a:gd name="T13" fmla="*/ T12 w 2685"/>
                  <a:gd name="T14" fmla="+- 0 3055 2307"/>
                  <a:gd name="T15" fmla="*/ 3055 h 2659"/>
                  <a:gd name="T16" fmla="+- 0 6916 6916"/>
                  <a:gd name="T17" fmla="*/ T16 w 2685"/>
                  <a:gd name="T18" fmla="+- 0 3076 2307"/>
                  <a:gd name="T19" fmla="*/ 3076 h 2659"/>
                  <a:gd name="T20" fmla="+- 0 6916 6916"/>
                  <a:gd name="T21" fmla="*/ T20 w 2685"/>
                  <a:gd name="T22" fmla="+- 0 3084 2307"/>
                  <a:gd name="T23" fmla="*/ 3084 h 2659"/>
                  <a:gd name="T24" fmla="+- 0 8771 6916"/>
                  <a:gd name="T25" fmla="*/ T24 w 2685"/>
                  <a:gd name="T26" fmla="+- 0 4953 2307"/>
                  <a:gd name="T27" fmla="*/ 4953 h 2659"/>
                  <a:gd name="T28" fmla="+- 0 8787 6916"/>
                  <a:gd name="T29" fmla="*/ T28 w 2685"/>
                  <a:gd name="T30" fmla="+- 0 4961 2307"/>
                  <a:gd name="T31" fmla="*/ 4961 h 2659"/>
                  <a:gd name="T32" fmla="+- 0 8797 6916"/>
                  <a:gd name="T33" fmla="*/ T32 w 2685"/>
                  <a:gd name="T34" fmla="+- 0 4965 2307"/>
                  <a:gd name="T35" fmla="*/ 4965 h 2659"/>
                  <a:gd name="T36" fmla="+- 0 8805 6916"/>
                  <a:gd name="T37" fmla="*/ T36 w 2685"/>
                  <a:gd name="T38" fmla="+- 0 4966 2307"/>
                  <a:gd name="T39" fmla="*/ 4966 h 2659"/>
                  <a:gd name="T40" fmla="+- 0 8815 6916"/>
                  <a:gd name="T41" fmla="*/ T40 w 2685"/>
                  <a:gd name="T42" fmla="+- 0 4962 2307"/>
                  <a:gd name="T43" fmla="*/ 4962 h 2659"/>
                  <a:gd name="T44" fmla="+- 0 8826 6916"/>
                  <a:gd name="T45" fmla="*/ T44 w 2685"/>
                  <a:gd name="T46" fmla="+- 0 4960 2307"/>
                  <a:gd name="T47" fmla="*/ 4960 h 2659"/>
                  <a:gd name="T48" fmla="+- 0 8883 6916"/>
                  <a:gd name="T49" fmla="*/ T48 w 2685"/>
                  <a:gd name="T50" fmla="+- 0 4920 2307"/>
                  <a:gd name="T51" fmla="*/ 4920 h 2659"/>
                  <a:gd name="T52" fmla="+- 0 8924 6916"/>
                  <a:gd name="T53" fmla="*/ T52 w 2685"/>
                  <a:gd name="T54" fmla="+- 0 4875 2307"/>
                  <a:gd name="T55" fmla="*/ 4875 h 2659"/>
                  <a:gd name="T56" fmla="+- 0 8947 6916"/>
                  <a:gd name="T57" fmla="*/ T56 w 2685"/>
                  <a:gd name="T58" fmla="+- 0 4830 2307"/>
                  <a:gd name="T59" fmla="*/ 4830 h 2659"/>
                  <a:gd name="T60" fmla="+- 0 8950 6916"/>
                  <a:gd name="T61" fmla="*/ T60 w 2685"/>
                  <a:gd name="T62" fmla="+- 0 4821 2307"/>
                  <a:gd name="T63" fmla="*/ 4821 h 2659"/>
                  <a:gd name="T64" fmla="+- 0 8950 6916"/>
                  <a:gd name="T65" fmla="*/ T64 w 2685"/>
                  <a:gd name="T66" fmla="+- 0 4812 2307"/>
                  <a:gd name="T67" fmla="*/ 4812 h 2659"/>
                  <a:gd name="T68" fmla="+- 0 8945 6916"/>
                  <a:gd name="T69" fmla="*/ T68 w 2685"/>
                  <a:gd name="T70" fmla="+- 0 4802 2307"/>
                  <a:gd name="T71" fmla="*/ 4802 h 2659"/>
                  <a:gd name="T72" fmla="+- 0 8942 6916"/>
                  <a:gd name="T73" fmla="*/ T72 w 2685"/>
                  <a:gd name="T74" fmla="+- 0 4793 2307"/>
                  <a:gd name="T75" fmla="*/ 4793 h 2659"/>
                  <a:gd name="T76" fmla="+- 0 8938 6916"/>
                  <a:gd name="T77" fmla="*/ T76 w 2685"/>
                  <a:gd name="T78" fmla="+- 0 4787 2307"/>
                  <a:gd name="T79" fmla="*/ 4787 h 2659"/>
                  <a:gd name="T80" fmla="+- 0 7978 6916"/>
                  <a:gd name="T81" fmla="*/ T80 w 2685"/>
                  <a:gd name="T82" fmla="+- 0 3827 2307"/>
                  <a:gd name="T83" fmla="*/ 3827 h 2659"/>
                  <a:gd name="T84" fmla="+- 0 8746 6916"/>
                  <a:gd name="T85" fmla="*/ T84 w 2685"/>
                  <a:gd name="T86" fmla="+- 0 3827 2307"/>
                  <a:gd name="T87" fmla="*/ 3827 h 2659"/>
                  <a:gd name="T88" fmla="+- 0 8658 6916"/>
                  <a:gd name="T89" fmla="*/ T88 w 2685"/>
                  <a:gd name="T90" fmla="+- 0 3797 2307"/>
                  <a:gd name="T91" fmla="*/ 3797 h 2659"/>
                  <a:gd name="T92" fmla="+- 0 7948 6916"/>
                  <a:gd name="T93" fmla="*/ T92 w 2685"/>
                  <a:gd name="T94" fmla="+- 0 3797 2307"/>
                  <a:gd name="T95" fmla="*/ 3797 h 2659"/>
                  <a:gd name="T96" fmla="+- 0 7095 6916"/>
                  <a:gd name="T97" fmla="*/ T96 w 2685"/>
                  <a:gd name="T98" fmla="+- 0 2944 2307"/>
                  <a:gd name="T99" fmla="*/ 2944 h 2659"/>
                  <a:gd name="T100" fmla="+- 0 7086 6916"/>
                  <a:gd name="T101" fmla="*/ T100 w 2685"/>
                  <a:gd name="T102" fmla="+- 0 2937 2307"/>
                  <a:gd name="T103" fmla="*/ 2937 h 2659"/>
                  <a:gd name="T104" fmla="+- 0 7069 6916"/>
                  <a:gd name="T105" fmla="*/ T104 w 2685"/>
                  <a:gd name="T106" fmla="+- 0 2931 2307"/>
                  <a:gd name="T107" fmla="*/ 2931 h 2659"/>
                  <a:gd name="T108" fmla="+- 0 7061 6916"/>
                  <a:gd name="T109" fmla="*/ T108 w 2685"/>
                  <a:gd name="T110" fmla="+- 0 2931 2307"/>
                  <a:gd name="T111" fmla="*/ 2931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2685" h="2659">
                    <a:moveTo>
                      <a:pt x="145" y="624"/>
                    </a:moveTo>
                    <a:lnTo>
                      <a:pt x="90" y="650"/>
                    </a:lnTo>
                    <a:lnTo>
                      <a:pt x="45" y="692"/>
                    </a:lnTo>
                    <a:lnTo>
                      <a:pt x="6" y="748"/>
                    </a:lnTo>
                    <a:lnTo>
                      <a:pt x="0" y="769"/>
                    </a:lnTo>
                    <a:lnTo>
                      <a:pt x="0" y="777"/>
                    </a:lnTo>
                    <a:lnTo>
                      <a:pt x="1855" y="2646"/>
                    </a:lnTo>
                    <a:lnTo>
                      <a:pt x="1871" y="2654"/>
                    </a:lnTo>
                    <a:lnTo>
                      <a:pt x="1881" y="2658"/>
                    </a:lnTo>
                    <a:lnTo>
                      <a:pt x="1889" y="2659"/>
                    </a:lnTo>
                    <a:lnTo>
                      <a:pt x="1899" y="2655"/>
                    </a:lnTo>
                    <a:lnTo>
                      <a:pt x="1910" y="2653"/>
                    </a:lnTo>
                    <a:lnTo>
                      <a:pt x="1967" y="2613"/>
                    </a:lnTo>
                    <a:lnTo>
                      <a:pt x="2008" y="2568"/>
                    </a:lnTo>
                    <a:lnTo>
                      <a:pt x="2031" y="2523"/>
                    </a:lnTo>
                    <a:lnTo>
                      <a:pt x="2034" y="2514"/>
                    </a:lnTo>
                    <a:lnTo>
                      <a:pt x="2034" y="2505"/>
                    </a:lnTo>
                    <a:lnTo>
                      <a:pt x="2029" y="2495"/>
                    </a:lnTo>
                    <a:lnTo>
                      <a:pt x="2026" y="2486"/>
                    </a:lnTo>
                    <a:lnTo>
                      <a:pt x="2022" y="2480"/>
                    </a:lnTo>
                    <a:lnTo>
                      <a:pt x="1062" y="1520"/>
                    </a:lnTo>
                    <a:lnTo>
                      <a:pt x="1830" y="1520"/>
                    </a:lnTo>
                    <a:lnTo>
                      <a:pt x="1742" y="1490"/>
                    </a:lnTo>
                    <a:lnTo>
                      <a:pt x="1032" y="1490"/>
                    </a:lnTo>
                    <a:lnTo>
                      <a:pt x="179" y="637"/>
                    </a:lnTo>
                    <a:lnTo>
                      <a:pt x="170" y="630"/>
                    </a:lnTo>
                    <a:lnTo>
                      <a:pt x="153" y="624"/>
                    </a:lnTo>
                    <a:lnTo>
                      <a:pt x="145" y="624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2" name="Freeform 2264"/>
              <p:cNvSpPr>
                <a:spLocks/>
              </p:cNvSpPr>
              <p:nvPr/>
            </p:nvSpPr>
            <p:spPr bwMode="auto">
              <a:xfrm>
                <a:off x="6916" y="2307"/>
                <a:ext cx="2685" cy="2659"/>
              </a:xfrm>
              <a:custGeom>
                <a:avLst/>
                <a:gdLst>
                  <a:gd name="T0" fmla="+- 0 8746 6916"/>
                  <a:gd name="T1" fmla="*/ T0 w 2685"/>
                  <a:gd name="T2" fmla="+- 0 3827 2307"/>
                  <a:gd name="T3" fmla="*/ 3827 h 2659"/>
                  <a:gd name="T4" fmla="+- 0 7978 6916"/>
                  <a:gd name="T5" fmla="*/ T4 w 2685"/>
                  <a:gd name="T6" fmla="+- 0 3827 2307"/>
                  <a:gd name="T7" fmla="*/ 3827 h 2659"/>
                  <a:gd name="T8" fmla="+- 0 9391 6916"/>
                  <a:gd name="T9" fmla="*/ T8 w 2685"/>
                  <a:gd name="T10" fmla="+- 0 4319 2307"/>
                  <a:gd name="T11" fmla="*/ 4319 h 2659"/>
                  <a:gd name="T12" fmla="+- 0 9402 6916"/>
                  <a:gd name="T13" fmla="*/ T12 w 2685"/>
                  <a:gd name="T14" fmla="+- 0 4322 2307"/>
                  <a:gd name="T15" fmla="*/ 4322 h 2659"/>
                  <a:gd name="T16" fmla="+- 0 9413 6916"/>
                  <a:gd name="T17" fmla="*/ T16 w 2685"/>
                  <a:gd name="T18" fmla="+- 0 4325 2307"/>
                  <a:gd name="T19" fmla="*/ 4325 h 2659"/>
                  <a:gd name="T20" fmla="+- 0 9424 6916"/>
                  <a:gd name="T21" fmla="*/ T20 w 2685"/>
                  <a:gd name="T22" fmla="+- 0 4327 2307"/>
                  <a:gd name="T23" fmla="*/ 4327 h 2659"/>
                  <a:gd name="T24" fmla="+- 0 9435 6916"/>
                  <a:gd name="T25" fmla="*/ T24 w 2685"/>
                  <a:gd name="T26" fmla="+- 0 4328 2307"/>
                  <a:gd name="T27" fmla="*/ 4328 h 2659"/>
                  <a:gd name="T28" fmla="+- 0 9446 6916"/>
                  <a:gd name="T29" fmla="*/ T28 w 2685"/>
                  <a:gd name="T30" fmla="+- 0 4327 2307"/>
                  <a:gd name="T31" fmla="*/ 4327 h 2659"/>
                  <a:gd name="T32" fmla="+- 0 9511 6916"/>
                  <a:gd name="T33" fmla="*/ T32 w 2685"/>
                  <a:gd name="T34" fmla="+- 0 4291 2307"/>
                  <a:gd name="T35" fmla="*/ 4291 h 2659"/>
                  <a:gd name="T36" fmla="+- 0 9554 6916"/>
                  <a:gd name="T37" fmla="*/ T36 w 2685"/>
                  <a:gd name="T38" fmla="+- 0 4249 2307"/>
                  <a:gd name="T39" fmla="*/ 4249 h 2659"/>
                  <a:gd name="T40" fmla="+- 0 9595 6916"/>
                  <a:gd name="T41" fmla="*/ T40 w 2685"/>
                  <a:gd name="T42" fmla="+- 0 4191 2307"/>
                  <a:gd name="T43" fmla="*/ 4191 h 2659"/>
                  <a:gd name="T44" fmla="+- 0 9600 6916"/>
                  <a:gd name="T45" fmla="*/ T44 w 2685"/>
                  <a:gd name="T46" fmla="+- 0 4168 2307"/>
                  <a:gd name="T47" fmla="*/ 4168 h 2659"/>
                  <a:gd name="T48" fmla="+- 0 9599 6916"/>
                  <a:gd name="T49" fmla="*/ T48 w 2685"/>
                  <a:gd name="T50" fmla="+- 0 4160 2307"/>
                  <a:gd name="T51" fmla="*/ 4160 h 2659"/>
                  <a:gd name="T52" fmla="+- 0 9551 6916"/>
                  <a:gd name="T53" fmla="*/ T52 w 2685"/>
                  <a:gd name="T54" fmla="+- 0 4106 2307"/>
                  <a:gd name="T55" fmla="*/ 4106 h 2659"/>
                  <a:gd name="T56" fmla="+- 0 9479 6916"/>
                  <a:gd name="T57" fmla="*/ T56 w 2685"/>
                  <a:gd name="T58" fmla="+- 0 4074 2307"/>
                  <a:gd name="T59" fmla="*/ 4074 h 2659"/>
                  <a:gd name="T60" fmla="+- 0 8746 6916"/>
                  <a:gd name="T61" fmla="*/ T60 w 2685"/>
                  <a:gd name="T62" fmla="+- 0 3827 2307"/>
                  <a:gd name="T63" fmla="*/ 3827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2685" h="2659">
                    <a:moveTo>
                      <a:pt x="1830" y="1520"/>
                    </a:moveTo>
                    <a:lnTo>
                      <a:pt x="1062" y="1520"/>
                    </a:lnTo>
                    <a:lnTo>
                      <a:pt x="2475" y="2012"/>
                    </a:lnTo>
                    <a:lnTo>
                      <a:pt x="2486" y="2015"/>
                    </a:lnTo>
                    <a:lnTo>
                      <a:pt x="2497" y="2018"/>
                    </a:lnTo>
                    <a:lnTo>
                      <a:pt x="2508" y="2020"/>
                    </a:lnTo>
                    <a:lnTo>
                      <a:pt x="2519" y="2021"/>
                    </a:lnTo>
                    <a:lnTo>
                      <a:pt x="2530" y="2020"/>
                    </a:lnTo>
                    <a:lnTo>
                      <a:pt x="2595" y="1984"/>
                    </a:lnTo>
                    <a:lnTo>
                      <a:pt x="2638" y="1942"/>
                    </a:lnTo>
                    <a:lnTo>
                      <a:pt x="2679" y="1884"/>
                    </a:lnTo>
                    <a:lnTo>
                      <a:pt x="2684" y="1861"/>
                    </a:lnTo>
                    <a:lnTo>
                      <a:pt x="2683" y="1853"/>
                    </a:lnTo>
                    <a:lnTo>
                      <a:pt x="2635" y="1799"/>
                    </a:lnTo>
                    <a:lnTo>
                      <a:pt x="2563" y="1767"/>
                    </a:lnTo>
                    <a:lnTo>
                      <a:pt x="1830" y="152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3" name="Freeform 2263"/>
              <p:cNvSpPr>
                <a:spLocks/>
              </p:cNvSpPr>
              <p:nvPr/>
            </p:nvSpPr>
            <p:spPr bwMode="auto">
              <a:xfrm>
                <a:off x="6916" y="2307"/>
                <a:ext cx="2685" cy="2659"/>
              </a:xfrm>
              <a:custGeom>
                <a:avLst/>
                <a:gdLst>
                  <a:gd name="T0" fmla="+- 0 7688 6916"/>
                  <a:gd name="T1" fmla="*/ T0 w 2685"/>
                  <a:gd name="T2" fmla="+- 0 2307 2307"/>
                  <a:gd name="T3" fmla="*/ 2307 h 2659"/>
                  <a:gd name="T4" fmla="+- 0 7633 6916"/>
                  <a:gd name="T5" fmla="*/ T4 w 2685"/>
                  <a:gd name="T6" fmla="+- 0 2330 2307"/>
                  <a:gd name="T7" fmla="*/ 2330 h 2659"/>
                  <a:gd name="T8" fmla="+- 0 7587 6916"/>
                  <a:gd name="T9" fmla="*/ T8 w 2685"/>
                  <a:gd name="T10" fmla="+- 0 2372 2307"/>
                  <a:gd name="T11" fmla="*/ 2372 h 2659"/>
                  <a:gd name="T12" fmla="+- 0 7545 6916"/>
                  <a:gd name="T13" fmla="*/ T12 w 2685"/>
                  <a:gd name="T14" fmla="+- 0 2429 2307"/>
                  <a:gd name="T15" fmla="*/ 2429 h 2659"/>
                  <a:gd name="T16" fmla="+- 0 7535 6916"/>
                  <a:gd name="T17" fmla="*/ T16 w 2685"/>
                  <a:gd name="T18" fmla="+- 0 2462 2307"/>
                  <a:gd name="T19" fmla="*/ 2462 h 2659"/>
                  <a:gd name="T20" fmla="+- 0 7538 6916"/>
                  <a:gd name="T21" fmla="*/ T20 w 2685"/>
                  <a:gd name="T22" fmla="+- 0 2483 2307"/>
                  <a:gd name="T23" fmla="*/ 2483 h 2659"/>
                  <a:gd name="T24" fmla="+- 0 7540 6916"/>
                  <a:gd name="T25" fmla="*/ T24 w 2685"/>
                  <a:gd name="T26" fmla="+- 0 2495 2307"/>
                  <a:gd name="T27" fmla="*/ 2495 h 2659"/>
                  <a:gd name="T28" fmla="+- 0 7545 6916"/>
                  <a:gd name="T29" fmla="*/ T28 w 2685"/>
                  <a:gd name="T30" fmla="+- 0 2508 2307"/>
                  <a:gd name="T31" fmla="*/ 2508 h 2659"/>
                  <a:gd name="T32" fmla="+- 0 7569 6916"/>
                  <a:gd name="T33" fmla="*/ T32 w 2685"/>
                  <a:gd name="T34" fmla="+- 0 2584 2307"/>
                  <a:gd name="T35" fmla="*/ 2584 h 2659"/>
                  <a:gd name="T36" fmla="+- 0 7593 6916"/>
                  <a:gd name="T37" fmla="*/ T36 w 2685"/>
                  <a:gd name="T38" fmla="+- 0 2659 2307"/>
                  <a:gd name="T39" fmla="*/ 2659 h 2659"/>
                  <a:gd name="T40" fmla="+- 0 7617 6916"/>
                  <a:gd name="T41" fmla="*/ T40 w 2685"/>
                  <a:gd name="T42" fmla="+- 0 2735 2307"/>
                  <a:gd name="T43" fmla="*/ 2735 h 2659"/>
                  <a:gd name="T44" fmla="+- 0 7641 6916"/>
                  <a:gd name="T45" fmla="*/ T44 w 2685"/>
                  <a:gd name="T46" fmla="+- 0 2811 2307"/>
                  <a:gd name="T47" fmla="*/ 2811 h 2659"/>
                  <a:gd name="T48" fmla="+- 0 7665 6916"/>
                  <a:gd name="T49" fmla="*/ T48 w 2685"/>
                  <a:gd name="T50" fmla="+- 0 2887 2307"/>
                  <a:gd name="T51" fmla="*/ 2887 h 2659"/>
                  <a:gd name="T52" fmla="+- 0 7688 6916"/>
                  <a:gd name="T53" fmla="*/ T52 w 2685"/>
                  <a:gd name="T54" fmla="+- 0 2963 2307"/>
                  <a:gd name="T55" fmla="*/ 2963 h 2659"/>
                  <a:gd name="T56" fmla="+- 0 7782 6916"/>
                  <a:gd name="T57" fmla="*/ T56 w 2685"/>
                  <a:gd name="T58" fmla="+- 0 3267 2307"/>
                  <a:gd name="T59" fmla="*/ 3267 h 2659"/>
                  <a:gd name="T60" fmla="+- 0 7829 6916"/>
                  <a:gd name="T61" fmla="*/ T60 w 2685"/>
                  <a:gd name="T62" fmla="+- 0 3418 2307"/>
                  <a:gd name="T63" fmla="*/ 3418 h 2659"/>
                  <a:gd name="T64" fmla="+- 0 7852 6916"/>
                  <a:gd name="T65" fmla="*/ T64 w 2685"/>
                  <a:gd name="T66" fmla="+- 0 3494 2307"/>
                  <a:gd name="T67" fmla="*/ 3494 h 2659"/>
                  <a:gd name="T68" fmla="+- 0 7876 6916"/>
                  <a:gd name="T69" fmla="*/ T68 w 2685"/>
                  <a:gd name="T70" fmla="+- 0 3570 2307"/>
                  <a:gd name="T71" fmla="*/ 3570 h 2659"/>
                  <a:gd name="T72" fmla="+- 0 7900 6916"/>
                  <a:gd name="T73" fmla="*/ T72 w 2685"/>
                  <a:gd name="T74" fmla="+- 0 3646 2307"/>
                  <a:gd name="T75" fmla="*/ 3646 h 2659"/>
                  <a:gd name="T76" fmla="+- 0 7924 6916"/>
                  <a:gd name="T77" fmla="*/ T76 w 2685"/>
                  <a:gd name="T78" fmla="+- 0 3722 2307"/>
                  <a:gd name="T79" fmla="*/ 3722 h 2659"/>
                  <a:gd name="T80" fmla="+- 0 7948 6916"/>
                  <a:gd name="T81" fmla="*/ T80 w 2685"/>
                  <a:gd name="T82" fmla="+- 0 3797 2307"/>
                  <a:gd name="T83" fmla="*/ 3797 h 2659"/>
                  <a:gd name="T84" fmla="+- 0 8658 6916"/>
                  <a:gd name="T85" fmla="*/ T84 w 2685"/>
                  <a:gd name="T86" fmla="+- 0 3797 2307"/>
                  <a:gd name="T87" fmla="*/ 3797 h 2659"/>
                  <a:gd name="T88" fmla="+- 0 8128 6916"/>
                  <a:gd name="T89" fmla="*/ T88 w 2685"/>
                  <a:gd name="T90" fmla="+- 0 3617 2307"/>
                  <a:gd name="T91" fmla="*/ 3617 h 2659"/>
                  <a:gd name="T92" fmla="+- 0 8105 6916"/>
                  <a:gd name="T93" fmla="*/ T92 w 2685"/>
                  <a:gd name="T94" fmla="+- 0 3540 2307"/>
                  <a:gd name="T95" fmla="*/ 3540 h 2659"/>
                  <a:gd name="T96" fmla="+- 0 8082 6916"/>
                  <a:gd name="T97" fmla="*/ T96 w 2685"/>
                  <a:gd name="T98" fmla="+- 0 3462 2307"/>
                  <a:gd name="T99" fmla="*/ 3462 h 2659"/>
                  <a:gd name="T100" fmla="+- 0 8059 6916"/>
                  <a:gd name="T101" fmla="*/ T100 w 2685"/>
                  <a:gd name="T102" fmla="+- 0 3384 2307"/>
                  <a:gd name="T103" fmla="*/ 3384 h 2659"/>
                  <a:gd name="T104" fmla="+- 0 8037 6916"/>
                  <a:gd name="T105" fmla="*/ T104 w 2685"/>
                  <a:gd name="T106" fmla="+- 0 3306 2307"/>
                  <a:gd name="T107" fmla="*/ 3306 h 2659"/>
                  <a:gd name="T108" fmla="+- 0 8014 6916"/>
                  <a:gd name="T109" fmla="*/ T108 w 2685"/>
                  <a:gd name="T110" fmla="+- 0 3228 2307"/>
                  <a:gd name="T111" fmla="*/ 3228 h 2659"/>
                  <a:gd name="T112" fmla="+- 0 7929 6916"/>
                  <a:gd name="T113" fmla="*/ T112 w 2685"/>
                  <a:gd name="T114" fmla="+- 0 2931 2307"/>
                  <a:gd name="T115" fmla="*/ 2931 h 2659"/>
                  <a:gd name="T116" fmla="+- 0 7902 6916"/>
                  <a:gd name="T117" fmla="*/ T116 w 2685"/>
                  <a:gd name="T118" fmla="+- 0 2837 2307"/>
                  <a:gd name="T119" fmla="*/ 2837 h 2659"/>
                  <a:gd name="T120" fmla="+- 0 7880 6916"/>
                  <a:gd name="T121" fmla="*/ T120 w 2685"/>
                  <a:gd name="T122" fmla="+- 0 2759 2307"/>
                  <a:gd name="T123" fmla="*/ 2759 h 2659"/>
                  <a:gd name="T124" fmla="+- 0 7857 6916"/>
                  <a:gd name="T125" fmla="*/ T124 w 2685"/>
                  <a:gd name="T126" fmla="+- 0 2681 2307"/>
                  <a:gd name="T127" fmla="*/ 2681 h 2659"/>
                  <a:gd name="T128" fmla="+- 0 7834 6916"/>
                  <a:gd name="T129" fmla="*/ T128 w 2685"/>
                  <a:gd name="T130" fmla="+- 0 2603 2307"/>
                  <a:gd name="T131" fmla="*/ 2603 h 2659"/>
                  <a:gd name="T132" fmla="+- 0 7811 6916"/>
                  <a:gd name="T133" fmla="*/ T132 w 2685"/>
                  <a:gd name="T134" fmla="+- 0 2525 2307"/>
                  <a:gd name="T135" fmla="*/ 2525 h 2659"/>
                  <a:gd name="T136" fmla="+- 0 7788 6916"/>
                  <a:gd name="T137" fmla="*/ T136 w 2685"/>
                  <a:gd name="T138" fmla="+- 0 2447 2307"/>
                  <a:gd name="T139" fmla="*/ 2447 h 2659"/>
                  <a:gd name="T140" fmla="+- 0 7766 6916"/>
                  <a:gd name="T141" fmla="*/ T140 w 2685"/>
                  <a:gd name="T142" fmla="+- 0 2385 2307"/>
                  <a:gd name="T143" fmla="*/ 2385 h 2659"/>
                  <a:gd name="T144" fmla="+- 0 7727 6916"/>
                  <a:gd name="T145" fmla="*/ T144 w 2685"/>
                  <a:gd name="T146" fmla="+- 0 2326 2307"/>
                  <a:gd name="T147" fmla="*/ 2326 h 2659"/>
                  <a:gd name="T148" fmla="+- 0 7696 6916"/>
                  <a:gd name="T149" fmla="*/ T148 w 2685"/>
                  <a:gd name="T150" fmla="+- 0 2307 2307"/>
                  <a:gd name="T151" fmla="*/ 2307 h 2659"/>
                  <a:gd name="T152" fmla="+- 0 7688 6916"/>
                  <a:gd name="T153" fmla="*/ T152 w 2685"/>
                  <a:gd name="T154" fmla="+- 0 2307 2307"/>
                  <a:gd name="T155" fmla="*/ 2307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</a:cxnLst>
                <a:rect l="0" t="0" r="r" b="b"/>
                <a:pathLst>
                  <a:path w="2685" h="2659">
                    <a:moveTo>
                      <a:pt x="772" y="0"/>
                    </a:moveTo>
                    <a:lnTo>
                      <a:pt x="717" y="23"/>
                    </a:lnTo>
                    <a:lnTo>
                      <a:pt x="671" y="65"/>
                    </a:lnTo>
                    <a:lnTo>
                      <a:pt x="629" y="122"/>
                    </a:lnTo>
                    <a:lnTo>
                      <a:pt x="619" y="155"/>
                    </a:lnTo>
                    <a:lnTo>
                      <a:pt x="622" y="176"/>
                    </a:lnTo>
                    <a:lnTo>
                      <a:pt x="624" y="188"/>
                    </a:lnTo>
                    <a:lnTo>
                      <a:pt x="629" y="201"/>
                    </a:lnTo>
                    <a:lnTo>
                      <a:pt x="653" y="277"/>
                    </a:lnTo>
                    <a:lnTo>
                      <a:pt x="677" y="352"/>
                    </a:lnTo>
                    <a:lnTo>
                      <a:pt x="701" y="428"/>
                    </a:lnTo>
                    <a:lnTo>
                      <a:pt x="725" y="504"/>
                    </a:lnTo>
                    <a:lnTo>
                      <a:pt x="749" y="580"/>
                    </a:lnTo>
                    <a:lnTo>
                      <a:pt x="772" y="656"/>
                    </a:lnTo>
                    <a:lnTo>
                      <a:pt x="866" y="960"/>
                    </a:lnTo>
                    <a:lnTo>
                      <a:pt x="913" y="1111"/>
                    </a:lnTo>
                    <a:lnTo>
                      <a:pt x="936" y="1187"/>
                    </a:lnTo>
                    <a:lnTo>
                      <a:pt x="960" y="1263"/>
                    </a:lnTo>
                    <a:lnTo>
                      <a:pt x="984" y="1339"/>
                    </a:lnTo>
                    <a:lnTo>
                      <a:pt x="1008" y="1415"/>
                    </a:lnTo>
                    <a:lnTo>
                      <a:pt x="1032" y="1490"/>
                    </a:lnTo>
                    <a:lnTo>
                      <a:pt x="1742" y="1490"/>
                    </a:lnTo>
                    <a:lnTo>
                      <a:pt x="1212" y="1310"/>
                    </a:lnTo>
                    <a:lnTo>
                      <a:pt x="1189" y="1233"/>
                    </a:lnTo>
                    <a:lnTo>
                      <a:pt x="1166" y="1155"/>
                    </a:lnTo>
                    <a:lnTo>
                      <a:pt x="1143" y="1077"/>
                    </a:lnTo>
                    <a:lnTo>
                      <a:pt x="1121" y="999"/>
                    </a:lnTo>
                    <a:lnTo>
                      <a:pt x="1098" y="921"/>
                    </a:lnTo>
                    <a:lnTo>
                      <a:pt x="1013" y="624"/>
                    </a:lnTo>
                    <a:lnTo>
                      <a:pt x="986" y="530"/>
                    </a:lnTo>
                    <a:lnTo>
                      <a:pt x="964" y="452"/>
                    </a:lnTo>
                    <a:lnTo>
                      <a:pt x="941" y="374"/>
                    </a:lnTo>
                    <a:lnTo>
                      <a:pt x="918" y="296"/>
                    </a:lnTo>
                    <a:lnTo>
                      <a:pt x="895" y="218"/>
                    </a:lnTo>
                    <a:lnTo>
                      <a:pt x="872" y="140"/>
                    </a:lnTo>
                    <a:lnTo>
                      <a:pt x="850" y="78"/>
                    </a:lnTo>
                    <a:lnTo>
                      <a:pt x="811" y="19"/>
                    </a:lnTo>
                    <a:lnTo>
                      <a:pt x="780" y="0"/>
                    </a:lnTo>
                    <a:lnTo>
                      <a:pt x="77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9" name="Group 2260"/>
            <p:cNvGrpSpPr>
              <a:grpSpLocks/>
            </p:cNvGrpSpPr>
            <p:nvPr/>
          </p:nvGrpSpPr>
          <p:grpSpPr bwMode="auto">
            <a:xfrm>
              <a:off x="2943" y="1366"/>
              <a:ext cx="6011" cy="1091"/>
              <a:chOff x="2943" y="1366"/>
              <a:chExt cx="6011" cy="1091"/>
            </a:xfrm>
          </p:grpSpPr>
          <p:sp>
            <p:nvSpPr>
              <p:cNvPr id="110" name="Freeform 2261"/>
              <p:cNvSpPr>
                <a:spLocks/>
              </p:cNvSpPr>
              <p:nvPr/>
            </p:nvSpPr>
            <p:spPr bwMode="auto">
              <a:xfrm>
                <a:off x="2943" y="1366"/>
                <a:ext cx="6011" cy="1091"/>
              </a:xfrm>
              <a:custGeom>
                <a:avLst/>
                <a:gdLst>
                  <a:gd name="T0" fmla="+- 0 2943 2943"/>
                  <a:gd name="T1" fmla="*/ T0 w 6011"/>
                  <a:gd name="T2" fmla="+- 0 2456 1366"/>
                  <a:gd name="T3" fmla="*/ 2456 h 1091"/>
                  <a:gd name="T4" fmla="+- 0 8954 2943"/>
                  <a:gd name="T5" fmla="*/ T4 w 6011"/>
                  <a:gd name="T6" fmla="+- 0 2456 1366"/>
                  <a:gd name="T7" fmla="*/ 2456 h 1091"/>
                  <a:gd name="T8" fmla="+- 0 8954 2943"/>
                  <a:gd name="T9" fmla="*/ T8 w 6011"/>
                  <a:gd name="T10" fmla="+- 0 1366 1366"/>
                  <a:gd name="T11" fmla="*/ 1366 h 1091"/>
                  <a:gd name="T12" fmla="+- 0 2943 2943"/>
                  <a:gd name="T13" fmla="*/ T12 w 6011"/>
                  <a:gd name="T14" fmla="+- 0 1366 1366"/>
                  <a:gd name="T15" fmla="*/ 1366 h 1091"/>
                  <a:gd name="T16" fmla="+- 0 2943 2943"/>
                  <a:gd name="T17" fmla="*/ T16 w 6011"/>
                  <a:gd name="T18" fmla="+- 0 2456 1366"/>
                  <a:gd name="T19" fmla="*/ 2456 h 109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6011" h="1091">
                    <a:moveTo>
                      <a:pt x="0" y="1090"/>
                    </a:moveTo>
                    <a:lnTo>
                      <a:pt x="6011" y="1090"/>
                    </a:lnTo>
                    <a:lnTo>
                      <a:pt x="6011" y="0"/>
                    </a:lnTo>
                    <a:lnTo>
                      <a:pt x="0" y="0"/>
                    </a:lnTo>
                    <a:lnTo>
                      <a:pt x="0" y="109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0" name="Group 2258"/>
            <p:cNvGrpSpPr>
              <a:grpSpLocks/>
            </p:cNvGrpSpPr>
            <p:nvPr/>
          </p:nvGrpSpPr>
          <p:grpSpPr bwMode="auto">
            <a:xfrm>
              <a:off x="2943" y="1366"/>
              <a:ext cx="6011" cy="1091"/>
              <a:chOff x="2943" y="1366"/>
              <a:chExt cx="6011" cy="1091"/>
            </a:xfrm>
          </p:grpSpPr>
          <p:sp>
            <p:nvSpPr>
              <p:cNvPr id="109" name="Freeform 2259"/>
              <p:cNvSpPr>
                <a:spLocks/>
              </p:cNvSpPr>
              <p:nvPr/>
            </p:nvSpPr>
            <p:spPr bwMode="auto">
              <a:xfrm>
                <a:off x="2943" y="1366"/>
                <a:ext cx="6011" cy="1091"/>
              </a:xfrm>
              <a:custGeom>
                <a:avLst/>
                <a:gdLst>
                  <a:gd name="T0" fmla="+- 0 2943 2943"/>
                  <a:gd name="T1" fmla="*/ T0 w 6011"/>
                  <a:gd name="T2" fmla="+- 0 2456 1366"/>
                  <a:gd name="T3" fmla="*/ 2456 h 1091"/>
                  <a:gd name="T4" fmla="+- 0 8954 2943"/>
                  <a:gd name="T5" fmla="*/ T4 w 6011"/>
                  <a:gd name="T6" fmla="+- 0 2456 1366"/>
                  <a:gd name="T7" fmla="*/ 2456 h 1091"/>
                  <a:gd name="T8" fmla="+- 0 8954 2943"/>
                  <a:gd name="T9" fmla="*/ T8 w 6011"/>
                  <a:gd name="T10" fmla="+- 0 1366 1366"/>
                  <a:gd name="T11" fmla="*/ 1366 h 1091"/>
                  <a:gd name="T12" fmla="+- 0 2943 2943"/>
                  <a:gd name="T13" fmla="*/ T12 w 6011"/>
                  <a:gd name="T14" fmla="+- 0 1366 1366"/>
                  <a:gd name="T15" fmla="*/ 1366 h 1091"/>
                  <a:gd name="T16" fmla="+- 0 2943 2943"/>
                  <a:gd name="T17" fmla="*/ T16 w 6011"/>
                  <a:gd name="T18" fmla="+- 0 2456 1366"/>
                  <a:gd name="T19" fmla="*/ 2456 h 109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6011" h="1091">
                    <a:moveTo>
                      <a:pt x="0" y="1090"/>
                    </a:moveTo>
                    <a:lnTo>
                      <a:pt x="6011" y="1090"/>
                    </a:lnTo>
                    <a:lnTo>
                      <a:pt x="6011" y="0"/>
                    </a:lnTo>
                    <a:lnTo>
                      <a:pt x="0" y="0"/>
                    </a:lnTo>
                    <a:lnTo>
                      <a:pt x="0" y="1090"/>
                    </a:lnTo>
                    <a:close/>
                  </a:path>
                </a:pathLst>
              </a:custGeom>
              <a:noFill/>
              <a:ln w="721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1" name="Group 2256"/>
            <p:cNvGrpSpPr>
              <a:grpSpLocks/>
            </p:cNvGrpSpPr>
            <p:nvPr/>
          </p:nvGrpSpPr>
          <p:grpSpPr bwMode="auto">
            <a:xfrm>
              <a:off x="3079" y="1366"/>
              <a:ext cx="2" cy="1091"/>
              <a:chOff x="3079" y="1366"/>
              <a:chExt cx="2" cy="1091"/>
            </a:xfrm>
          </p:grpSpPr>
          <p:sp>
            <p:nvSpPr>
              <p:cNvPr id="108" name="Freeform 2257"/>
              <p:cNvSpPr>
                <a:spLocks/>
              </p:cNvSpPr>
              <p:nvPr/>
            </p:nvSpPr>
            <p:spPr bwMode="auto">
              <a:xfrm>
                <a:off x="3079" y="1366"/>
                <a:ext cx="2" cy="1091"/>
              </a:xfrm>
              <a:custGeom>
                <a:avLst/>
                <a:gdLst>
                  <a:gd name="T0" fmla="+- 0 2456 1366"/>
                  <a:gd name="T1" fmla="*/ 2456 h 1091"/>
                  <a:gd name="T2" fmla="+- 0 1366 1366"/>
                  <a:gd name="T3" fmla="*/ 1366 h 109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91">
                    <a:moveTo>
                      <a:pt x="0" y="1090"/>
                    </a:moveTo>
                    <a:lnTo>
                      <a:pt x="0" y="0"/>
                    </a:lnTo>
                  </a:path>
                </a:pathLst>
              </a:custGeom>
              <a:noFill/>
              <a:ln w="723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2" name="Group 2254"/>
            <p:cNvGrpSpPr>
              <a:grpSpLocks/>
            </p:cNvGrpSpPr>
            <p:nvPr/>
          </p:nvGrpSpPr>
          <p:grpSpPr bwMode="auto">
            <a:xfrm>
              <a:off x="8817" y="1366"/>
              <a:ext cx="2" cy="1091"/>
              <a:chOff x="8817" y="1366"/>
              <a:chExt cx="2" cy="1091"/>
            </a:xfrm>
          </p:grpSpPr>
          <p:sp>
            <p:nvSpPr>
              <p:cNvPr id="107" name="Freeform 2255"/>
              <p:cNvSpPr>
                <a:spLocks/>
              </p:cNvSpPr>
              <p:nvPr/>
            </p:nvSpPr>
            <p:spPr bwMode="auto">
              <a:xfrm>
                <a:off x="8817" y="1366"/>
                <a:ext cx="2" cy="1091"/>
              </a:xfrm>
              <a:custGeom>
                <a:avLst/>
                <a:gdLst>
                  <a:gd name="T0" fmla="+- 0 2456 1366"/>
                  <a:gd name="T1" fmla="*/ 2456 h 1091"/>
                  <a:gd name="T2" fmla="+- 0 1366 1366"/>
                  <a:gd name="T3" fmla="*/ 1366 h 109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91">
                    <a:moveTo>
                      <a:pt x="0" y="1090"/>
                    </a:moveTo>
                    <a:lnTo>
                      <a:pt x="0" y="0"/>
                    </a:lnTo>
                  </a:path>
                </a:pathLst>
              </a:custGeom>
              <a:noFill/>
              <a:ln w="723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3" name="Group 2252"/>
            <p:cNvGrpSpPr>
              <a:grpSpLocks/>
            </p:cNvGrpSpPr>
            <p:nvPr/>
          </p:nvGrpSpPr>
          <p:grpSpPr bwMode="auto">
            <a:xfrm>
              <a:off x="2943" y="3137"/>
              <a:ext cx="6011" cy="818"/>
              <a:chOff x="2943" y="3137"/>
              <a:chExt cx="6011" cy="818"/>
            </a:xfrm>
          </p:grpSpPr>
          <p:sp>
            <p:nvSpPr>
              <p:cNvPr id="106" name="Freeform 2253"/>
              <p:cNvSpPr>
                <a:spLocks/>
              </p:cNvSpPr>
              <p:nvPr/>
            </p:nvSpPr>
            <p:spPr bwMode="auto">
              <a:xfrm>
                <a:off x="2943" y="3137"/>
                <a:ext cx="6011" cy="818"/>
              </a:xfrm>
              <a:custGeom>
                <a:avLst/>
                <a:gdLst>
                  <a:gd name="T0" fmla="+- 0 2943 2943"/>
                  <a:gd name="T1" fmla="*/ T0 w 6011"/>
                  <a:gd name="T2" fmla="+- 0 3955 3137"/>
                  <a:gd name="T3" fmla="*/ 3955 h 818"/>
                  <a:gd name="T4" fmla="+- 0 8954 2943"/>
                  <a:gd name="T5" fmla="*/ T4 w 6011"/>
                  <a:gd name="T6" fmla="+- 0 3955 3137"/>
                  <a:gd name="T7" fmla="*/ 3955 h 818"/>
                  <a:gd name="T8" fmla="+- 0 8954 2943"/>
                  <a:gd name="T9" fmla="*/ T8 w 6011"/>
                  <a:gd name="T10" fmla="+- 0 3137 3137"/>
                  <a:gd name="T11" fmla="*/ 3137 h 818"/>
                  <a:gd name="T12" fmla="+- 0 2943 2943"/>
                  <a:gd name="T13" fmla="*/ T12 w 6011"/>
                  <a:gd name="T14" fmla="+- 0 3137 3137"/>
                  <a:gd name="T15" fmla="*/ 3137 h 818"/>
                  <a:gd name="T16" fmla="+- 0 2943 2943"/>
                  <a:gd name="T17" fmla="*/ T16 w 6011"/>
                  <a:gd name="T18" fmla="+- 0 3955 3137"/>
                  <a:gd name="T19" fmla="*/ 3955 h 8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6011" h="818">
                    <a:moveTo>
                      <a:pt x="0" y="818"/>
                    </a:moveTo>
                    <a:lnTo>
                      <a:pt x="6011" y="818"/>
                    </a:lnTo>
                    <a:lnTo>
                      <a:pt x="6011" y="0"/>
                    </a:lnTo>
                    <a:lnTo>
                      <a:pt x="0" y="0"/>
                    </a:lnTo>
                    <a:lnTo>
                      <a:pt x="0" y="8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4" name="Group 2250"/>
            <p:cNvGrpSpPr>
              <a:grpSpLocks/>
            </p:cNvGrpSpPr>
            <p:nvPr/>
          </p:nvGrpSpPr>
          <p:grpSpPr bwMode="auto">
            <a:xfrm>
              <a:off x="2943" y="3137"/>
              <a:ext cx="6011" cy="818"/>
              <a:chOff x="2943" y="3137"/>
              <a:chExt cx="6011" cy="818"/>
            </a:xfrm>
          </p:grpSpPr>
          <p:sp>
            <p:nvSpPr>
              <p:cNvPr id="105" name="Freeform 2251"/>
              <p:cNvSpPr>
                <a:spLocks/>
              </p:cNvSpPr>
              <p:nvPr/>
            </p:nvSpPr>
            <p:spPr bwMode="auto">
              <a:xfrm>
                <a:off x="2943" y="3137"/>
                <a:ext cx="6011" cy="818"/>
              </a:xfrm>
              <a:custGeom>
                <a:avLst/>
                <a:gdLst>
                  <a:gd name="T0" fmla="+- 0 2943 2943"/>
                  <a:gd name="T1" fmla="*/ T0 w 6011"/>
                  <a:gd name="T2" fmla="+- 0 3955 3137"/>
                  <a:gd name="T3" fmla="*/ 3955 h 818"/>
                  <a:gd name="T4" fmla="+- 0 8954 2943"/>
                  <a:gd name="T5" fmla="*/ T4 w 6011"/>
                  <a:gd name="T6" fmla="+- 0 3955 3137"/>
                  <a:gd name="T7" fmla="*/ 3955 h 818"/>
                  <a:gd name="T8" fmla="+- 0 8954 2943"/>
                  <a:gd name="T9" fmla="*/ T8 w 6011"/>
                  <a:gd name="T10" fmla="+- 0 3137 3137"/>
                  <a:gd name="T11" fmla="*/ 3137 h 818"/>
                  <a:gd name="T12" fmla="+- 0 2943 2943"/>
                  <a:gd name="T13" fmla="*/ T12 w 6011"/>
                  <a:gd name="T14" fmla="+- 0 3137 3137"/>
                  <a:gd name="T15" fmla="*/ 3137 h 818"/>
                  <a:gd name="T16" fmla="+- 0 2943 2943"/>
                  <a:gd name="T17" fmla="*/ T16 w 6011"/>
                  <a:gd name="T18" fmla="+- 0 3955 3137"/>
                  <a:gd name="T19" fmla="*/ 3955 h 8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6011" h="818">
                    <a:moveTo>
                      <a:pt x="0" y="818"/>
                    </a:moveTo>
                    <a:lnTo>
                      <a:pt x="6011" y="818"/>
                    </a:lnTo>
                    <a:lnTo>
                      <a:pt x="6011" y="0"/>
                    </a:lnTo>
                    <a:lnTo>
                      <a:pt x="0" y="0"/>
                    </a:lnTo>
                    <a:lnTo>
                      <a:pt x="0" y="818"/>
                    </a:lnTo>
                    <a:close/>
                  </a:path>
                </a:pathLst>
              </a:custGeom>
              <a:noFill/>
              <a:ln w="721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5" name="Group 2248"/>
            <p:cNvGrpSpPr>
              <a:grpSpLocks/>
            </p:cNvGrpSpPr>
            <p:nvPr/>
          </p:nvGrpSpPr>
          <p:grpSpPr bwMode="auto">
            <a:xfrm>
              <a:off x="3079" y="3137"/>
              <a:ext cx="2" cy="818"/>
              <a:chOff x="3079" y="3137"/>
              <a:chExt cx="2" cy="818"/>
            </a:xfrm>
          </p:grpSpPr>
          <p:sp>
            <p:nvSpPr>
              <p:cNvPr id="104" name="Freeform 2249"/>
              <p:cNvSpPr>
                <a:spLocks/>
              </p:cNvSpPr>
              <p:nvPr/>
            </p:nvSpPr>
            <p:spPr bwMode="auto">
              <a:xfrm>
                <a:off x="3079" y="3137"/>
                <a:ext cx="2" cy="818"/>
              </a:xfrm>
              <a:custGeom>
                <a:avLst/>
                <a:gdLst>
                  <a:gd name="T0" fmla="+- 0 3955 3137"/>
                  <a:gd name="T1" fmla="*/ 3955 h 818"/>
                  <a:gd name="T2" fmla="+- 0 3137 3137"/>
                  <a:gd name="T3" fmla="*/ 3137 h 81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18">
                    <a:moveTo>
                      <a:pt x="0" y="818"/>
                    </a:moveTo>
                    <a:lnTo>
                      <a:pt x="0" y="0"/>
                    </a:lnTo>
                  </a:path>
                </a:pathLst>
              </a:custGeom>
              <a:noFill/>
              <a:ln w="723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6" name="Group 2246"/>
            <p:cNvGrpSpPr>
              <a:grpSpLocks/>
            </p:cNvGrpSpPr>
            <p:nvPr/>
          </p:nvGrpSpPr>
          <p:grpSpPr bwMode="auto">
            <a:xfrm>
              <a:off x="8817" y="3137"/>
              <a:ext cx="2" cy="818"/>
              <a:chOff x="8817" y="3137"/>
              <a:chExt cx="2" cy="818"/>
            </a:xfrm>
          </p:grpSpPr>
          <p:sp>
            <p:nvSpPr>
              <p:cNvPr id="103" name="Freeform 2247"/>
              <p:cNvSpPr>
                <a:spLocks/>
              </p:cNvSpPr>
              <p:nvPr/>
            </p:nvSpPr>
            <p:spPr bwMode="auto">
              <a:xfrm>
                <a:off x="8817" y="3137"/>
                <a:ext cx="2" cy="818"/>
              </a:xfrm>
              <a:custGeom>
                <a:avLst/>
                <a:gdLst>
                  <a:gd name="T0" fmla="+- 0 3955 3137"/>
                  <a:gd name="T1" fmla="*/ 3955 h 818"/>
                  <a:gd name="T2" fmla="+- 0 3137 3137"/>
                  <a:gd name="T3" fmla="*/ 3137 h 81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18">
                    <a:moveTo>
                      <a:pt x="0" y="818"/>
                    </a:moveTo>
                    <a:lnTo>
                      <a:pt x="0" y="0"/>
                    </a:lnTo>
                  </a:path>
                </a:pathLst>
              </a:custGeom>
              <a:noFill/>
              <a:ln w="723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7" name="Group 2244"/>
            <p:cNvGrpSpPr>
              <a:grpSpLocks/>
            </p:cNvGrpSpPr>
            <p:nvPr/>
          </p:nvGrpSpPr>
          <p:grpSpPr bwMode="auto">
            <a:xfrm>
              <a:off x="4036" y="4431"/>
              <a:ext cx="3826" cy="409"/>
              <a:chOff x="4036" y="4431"/>
              <a:chExt cx="3826" cy="409"/>
            </a:xfrm>
          </p:grpSpPr>
          <p:sp>
            <p:nvSpPr>
              <p:cNvPr id="102" name="Freeform 2245"/>
              <p:cNvSpPr>
                <a:spLocks/>
              </p:cNvSpPr>
              <p:nvPr/>
            </p:nvSpPr>
            <p:spPr bwMode="auto">
              <a:xfrm>
                <a:off x="4036" y="4431"/>
                <a:ext cx="3826" cy="409"/>
              </a:xfrm>
              <a:custGeom>
                <a:avLst/>
                <a:gdLst>
                  <a:gd name="T0" fmla="+- 0 7656 4036"/>
                  <a:gd name="T1" fmla="*/ T0 w 3826"/>
                  <a:gd name="T2" fmla="+- 0 4431 4431"/>
                  <a:gd name="T3" fmla="*/ 4431 h 409"/>
                  <a:gd name="T4" fmla="+- 0 4240 4036"/>
                  <a:gd name="T5" fmla="*/ T4 w 3826"/>
                  <a:gd name="T6" fmla="+- 0 4431 4431"/>
                  <a:gd name="T7" fmla="*/ 4431 h 409"/>
                  <a:gd name="T8" fmla="+- 0 4186 4036"/>
                  <a:gd name="T9" fmla="*/ T8 w 3826"/>
                  <a:gd name="T10" fmla="+- 0 4439 4431"/>
                  <a:gd name="T11" fmla="*/ 4439 h 409"/>
                  <a:gd name="T12" fmla="+- 0 4096 4036"/>
                  <a:gd name="T13" fmla="*/ T12 w 3826"/>
                  <a:gd name="T14" fmla="+- 0 4491 4431"/>
                  <a:gd name="T15" fmla="*/ 4491 h 409"/>
                  <a:gd name="T16" fmla="+- 0 4043 4036"/>
                  <a:gd name="T17" fmla="*/ T16 w 3826"/>
                  <a:gd name="T18" fmla="+- 0 4582 4431"/>
                  <a:gd name="T19" fmla="*/ 4582 h 409"/>
                  <a:gd name="T20" fmla="+- 0 4036 4036"/>
                  <a:gd name="T21" fmla="*/ T20 w 3826"/>
                  <a:gd name="T22" fmla="+- 0 4636 4431"/>
                  <a:gd name="T23" fmla="*/ 4636 h 409"/>
                  <a:gd name="T24" fmla="+- 0 4043 4036"/>
                  <a:gd name="T25" fmla="*/ T24 w 3826"/>
                  <a:gd name="T26" fmla="+- 0 4690 4431"/>
                  <a:gd name="T27" fmla="*/ 4690 h 409"/>
                  <a:gd name="T28" fmla="+- 0 4096 4036"/>
                  <a:gd name="T29" fmla="*/ T28 w 3826"/>
                  <a:gd name="T30" fmla="+- 0 4780 4431"/>
                  <a:gd name="T31" fmla="*/ 4780 h 409"/>
                  <a:gd name="T32" fmla="+- 0 4186 4036"/>
                  <a:gd name="T33" fmla="*/ T32 w 3826"/>
                  <a:gd name="T34" fmla="+- 0 4833 4431"/>
                  <a:gd name="T35" fmla="*/ 4833 h 409"/>
                  <a:gd name="T36" fmla="+- 0 4240 4036"/>
                  <a:gd name="T37" fmla="*/ T36 w 3826"/>
                  <a:gd name="T38" fmla="+- 0 4840 4431"/>
                  <a:gd name="T39" fmla="*/ 4840 h 409"/>
                  <a:gd name="T40" fmla="+- 0 7656 4036"/>
                  <a:gd name="T41" fmla="*/ T40 w 3826"/>
                  <a:gd name="T42" fmla="+- 0 4840 4431"/>
                  <a:gd name="T43" fmla="*/ 4840 h 409"/>
                  <a:gd name="T44" fmla="+- 0 7759 4036"/>
                  <a:gd name="T45" fmla="*/ T44 w 3826"/>
                  <a:gd name="T46" fmla="+- 0 4812 4431"/>
                  <a:gd name="T47" fmla="*/ 4812 h 409"/>
                  <a:gd name="T48" fmla="+- 0 7833 4036"/>
                  <a:gd name="T49" fmla="*/ T48 w 3826"/>
                  <a:gd name="T50" fmla="+- 0 4739 4431"/>
                  <a:gd name="T51" fmla="*/ 4739 h 409"/>
                  <a:gd name="T52" fmla="+- 0 7861 4036"/>
                  <a:gd name="T53" fmla="*/ T52 w 3826"/>
                  <a:gd name="T54" fmla="+- 0 4636 4431"/>
                  <a:gd name="T55" fmla="*/ 4636 h 409"/>
                  <a:gd name="T56" fmla="+- 0 7853 4036"/>
                  <a:gd name="T57" fmla="*/ T56 w 3826"/>
                  <a:gd name="T58" fmla="+- 0 4582 4431"/>
                  <a:gd name="T59" fmla="*/ 4582 h 409"/>
                  <a:gd name="T60" fmla="+- 0 7801 4036"/>
                  <a:gd name="T61" fmla="*/ T60 w 3826"/>
                  <a:gd name="T62" fmla="+- 0 4491 4431"/>
                  <a:gd name="T63" fmla="*/ 4491 h 409"/>
                  <a:gd name="T64" fmla="+- 0 7710 4036"/>
                  <a:gd name="T65" fmla="*/ T64 w 3826"/>
                  <a:gd name="T66" fmla="+- 0 4439 4431"/>
                  <a:gd name="T67" fmla="*/ 4439 h 409"/>
                  <a:gd name="T68" fmla="+- 0 7656 4036"/>
                  <a:gd name="T69" fmla="*/ T68 w 3826"/>
                  <a:gd name="T70" fmla="+- 0 4431 4431"/>
                  <a:gd name="T71" fmla="*/ 4431 h 4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</a:cxnLst>
                <a:rect l="0" t="0" r="r" b="b"/>
                <a:pathLst>
                  <a:path w="3826" h="409">
                    <a:moveTo>
                      <a:pt x="3620" y="0"/>
                    </a:moveTo>
                    <a:lnTo>
                      <a:pt x="204" y="0"/>
                    </a:lnTo>
                    <a:lnTo>
                      <a:pt x="150" y="8"/>
                    </a:lnTo>
                    <a:lnTo>
                      <a:pt x="60" y="60"/>
                    </a:lnTo>
                    <a:lnTo>
                      <a:pt x="7" y="151"/>
                    </a:lnTo>
                    <a:lnTo>
                      <a:pt x="0" y="205"/>
                    </a:lnTo>
                    <a:lnTo>
                      <a:pt x="7" y="259"/>
                    </a:lnTo>
                    <a:lnTo>
                      <a:pt x="60" y="349"/>
                    </a:lnTo>
                    <a:lnTo>
                      <a:pt x="150" y="402"/>
                    </a:lnTo>
                    <a:lnTo>
                      <a:pt x="204" y="409"/>
                    </a:lnTo>
                    <a:lnTo>
                      <a:pt x="3620" y="409"/>
                    </a:lnTo>
                    <a:lnTo>
                      <a:pt x="3723" y="381"/>
                    </a:lnTo>
                    <a:lnTo>
                      <a:pt x="3797" y="308"/>
                    </a:lnTo>
                    <a:lnTo>
                      <a:pt x="3825" y="205"/>
                    </a:lnTo>
                    <a:lnTo>
                      <a:pt x="3817" y="151"/>
                    </a:lnTo>
                    <a:lnTo>
                      <a:pt x="3765" y="60"/>
                    </a:lnTo>
                    <a:lnTo>
                      <a:pt x="3674" y="8"/>
                    </a:lnTo>
                    <a:lnTo>
                      <a:pt x="362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8" name="Group 2242"/>
            <p:cNvGrpSpPr>
              <a:grpSpLocks/>
            </p:cNvGrpSpPr>
            <p:nvPr/>
          </p:nvGrpSpPr>
          <p:grpSpPr bwMode="auto">
            <a:xfrm>
              <a:off x="4036" y="4431"/>
              <a:ext cx="3826" cy="409"/>
              <a:chOff x="4036" y="4431"/>
              <a:chExt cx="3826" cy="409"/>
            </a:xfrm>
          </p:grpSpPr>
          <p:sp>
            <p:nvSpPr>
              <p:cNvPr id="101" name="Freeform 2243"/>
              <p:cNvSpPr>
                <a:spLocks/>
              </p:cNvSpPr>
              <p:nvPr/>
            </p:nvSpPr>
            <p:spPr bwMode="auto">
              <a:xfrm>
                <a:off x="4036" y="4431"/>
                <a:ext cx="3826" cy="409"/>
              </a:xfrm>
              <a:custGeom>
                <a:avLst/>
                <a:gdLst>
                  <a:gd name="T0" fmla="+- 0 4240 4036"/>
                  <a:gd name="T1" fmla="*/ T0 w 3826"/>
                  <a:gd name="T2" fmla="+- 0 4840 4431"/>
                  <a:gd name="T3" fmla="*/ 4840 h 409"/>
                  <a:gd name="T4" fmla="+- 0 7656 4036"/>
                  <a:gd name="T5" fmla="*/ T4 w 3826"/>
                  <a:gd name="T6" fmla="+- 0 4840 4431"/>
                  <a:gd name="T7" fmla="*/ 4840 h 409"/>
                  <a:gd name="T8" fmla="+- 0 7710 4036"/>
                  <a:gd name="T9" fmla="*/ T8 w 3826"/>
                  <a:gd name="T10" fmla="+- 0 4833 4431"/>
                  <a:gd name="T11" fmla="*/ 4833 h 409"/>
                  <a:gd name="T12" fmla="+- 0 7801 4036"/>
                  <a:gd name="T13" fmla="*/ T12 w 3826"/>
                  <a:gd name="T14" fmla="+- 0 4780 4431"/>
                  <a:gd name="T15" fmla="*/ 4780 h 409"/>
                  <a:gd name="T16" fmla="+- 0 7853 4036"/>
                  <a:gd name="T17" fmla="*/ T16 w 3826"/>
                  <a:gd name="T18" fmla="+- 0 4690 4431"/>
                  <a:gd name="T19" fmla="*/ 4690 h 409"/>
                  <a:gd name="T20" fmla="+- 0 7861 4036"/>
                  <a:gd name="T21" fmla="*/ T20 w 3826"/>
                  <a:gd name="T22" fmla="+- 0 4636 4431"/>
                  <a:gd name="T23" fmla="*/ 4636 h 409"/>
                  <a:gd name="T24" fmla="+- 0 7853 4036"/>
                  <a:gd name="T25" fmla="*/ T24 w 3826"/>
                  <a:gd name="T26" fmla="+- 0 4582 4431"/>
                  <a:gd name="T27" fmla="*/ 4582 h 409"/>
                  <a:gd name="T28" fmla="+- 0 7801 4036"/>
                  <a:gd name="T29" fmla="*/ T28 w 3826"/>
                  <a:gd name="T30" fmla="+- 0 4491 4431"/>
                  <a:gd name="T31" fmla="*/ 4491 h 409"/>
                  <a:gd name="T32" fmla="+- 0 7710 4036"/>
                  <a:gd name="T33" fmla="*/ T32 w 3826"/>
                  <a:gd name="T34" fmla="+- 0 4439 4431"/>
                  <a:gd name="T35" fmla="*/ 4439 h 409"/>
                  <a:gd name="T36" fmla="+- 0 7656 4036"/>
                  <a:gd name="T37" fmla="*/ T36 w 3826"/>
                  <a:gd name="T38" fmla="+- 0 4431 4431"/>
                  <a:gd name="T39" fmla="*/ 4431 h 409"/>
                  <a:gd name="T40" fmla="+- 0 4240 4036"/>
                  <a:gd name="T41" fmla="*/ T40 w 3826"/>
                  <a:gd name="T42" fmla="+- 0 4431 4431"/>
                  <a:gd name="T43" fmla="*/ 4431 h 409"/>
                  <a:gd name="T44" fmla="+- 0 4137 4036"/>
                  <a:gd name="T45" fmla="*/ T44 w 3826"/>
                  <a:gd name="T46" fmla="+- 0 4459 4431"/>
                  <a:gd name="T47" fmla="*/ 4459 h 409"/>
                  <a:gd name="T48" fmla="+- 0 4064 4036"/>
                  <a:gd name="T49" fmla="*/ T48 w 3826"/>
                  <a:gd name="T50" fmla="+- 0 4533 4431"/>
                  <a:gd name="T51" fmla="*/ 4533 h 409"/>
                  <a:gd name="T52" fmla="+- 0 4036 4036"/>
                  <a:gd name="T53" fmla="*/ T52 w 3826"/>
                  <a:gd name="T54" fmla="+- 0 4636 4431"/>
                  <a:gd name="T55" fmla="*/ 4636 h 409"/>
                  <a:gd name="T56" fmla="+- 0 4043 4036"/>
                  <a:gd name="T57" fmla="*/ T56 w 3826"/>
                  <a:gd name="T58" fmla="+- 0 4690 4431"/>
                  <a:gd name="T59" fmla="*/ 4690 h 409"/>
                  <a:gd name="T60" fmla="+- 0 4096 4036"/>
                  <a:gd name="T61" fmla="*/ T60 w 3826"/>
                  <a:gd name="T62" fmla="+- 0 4780 4431"/>
                  <a:gd name="T63" fmla="*/ 4780 h 409"/>
                  <a:gd name="T64" fmla="+- 0 4186 4036"/>
                  <a:gd name="T65" fmla="*/ T64 w 3826"/>
                  <a:gd name="T66" fmla="+- 0 4833 4431"/>
                  <a:gd name="T67" fmla="*/ 4833 h 409"/>
                  <a:gd name="T68" fmla="+- 0 4240 4036"/>
                  <a:gd name="T69" fmla="*/ T68 w 3826"/>
                  <a:gd name="T70" fmla="+- 0 4840 4431"/>
                  <a:gd name="T71" fmla="*/ 4840 h 4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</a:cxnLst>
                <a:rect l="0" t="0" r="r" b="b"/>
                <a:pathLst>
                  <a:path w="3826" h="409">
                    <a:moveTo>
                      <a:pt x="204" y="409"/>
                    </a:moveTo>
                    <a:lnTo>
                      <a:pt x="3620" y="409"/>
                    </a:lnTo>
                    <a:lnTo>
                      <a:pt x="3674" y="402"/>
                    </a:lnTo>
                    <a:lnTo>
                      <a:pt x="3765" y="349"/>
                    </a:lnTo>
                    <a:lnTo>
                      <a:pt x="3817" y="259"/>
                    </a:lnTo>
                    <a:lnTo>
                      <a:pt x="3825" y="205"/>
                    </a:lnTo>
                    <a:lnTo>
                      <a:pt x="3817" y="151"/>
                    </a:lnTo>
                    <a:lnTo>
                      <a:pt x="3765" y="60"/>
                    </a:lnTo>
                    <a:lnTo>
                      <a:pt x="3674" y="8"/>
                    </a:lnTo>
                    <a:lnTo>
                      <a:pt x="3620" y="0"/>
                    </a:lnTo>
                    <a:lnTo>
                      <a:pt x="204" y="0"/>
                    </a:lnTo>
                    <a:lnTo>
                      <a:pt x="101" y="28"/>
                    </a:lnTo>
                    <a:lnTo>
                      <a:pt x="28" y="102"/>
                    </a:lnTo>
                    <a:lnTo>
                      <a:pt x="0" y="205"/>
                    </a:lnTo>
                    <a:lnTo>
                      <a:pt x="7" y="259"/>
                    </a:lnTo>
                    <a:lnTo>
                      <a:pt x="60" y="349"/>
                    </a:lnTo>
                    <a:lnTo>
                      <a:pt x="150" y="402"/>
                    </a:lnTo>
                    <a:lnTo>
                      <a:pt x="204" y="409"/>
                    </a:lnTo>
                    <a:close/>
                  </a:path>
                </a:pathLst>
              </a:custGeom>
              <a:noFill/>
              <a:ln w="721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9" name="Group 2240"/>
            <p:cNvGrpSpPr>
              <a:grpSpLocks/>
            </p:cNvGrpSpPr>
            <p:nvPr/>
          </p:nvGrpSpPr>
          <p:grpSpPr bwMode="auto">
            <a:xfrm>
              <a:off x="1986" y="5590"/>
              <a:ext cx="1776" cy="1091"/>
              <a:chOff x="1986" y="5590"/>
              <a:chExt cx="1776" cy="1091"/>
            </a:xfrm>
          </p:grpSpPr>
          <p:sp>
            <p:nvSpPr>
              <p:cNvPr id="100" name="Freeform 2241"/>
              <p:cNvSpPr>
                <a:spLocks/>
              </p:cNvSpPr>
              <p:nvPr/>
            </p:nvSpPr>
            <p:spPr bwMode="auto">
              <a:xfrm>
                <a:off x="1986" y="5590"/>
                <a:ext cx="1776" cy="1091"/>
              </a:xfrm>
              <a:custGeom>
                <a:avLst/>
                <a:gdLst>
                  <a:gd name="T0" fmla="+- 0 1986 1986"/>
                  <a:gd name="T1" fmla="*/ T0 w 1776"/>
                  <a:gd name="T2" fmla="+- 0 6680 5590"/>
                  <a:gd name="T3" fmla="*/ 6680 h 1091"/>
                  <a:gd name="T4" fmla="+- 0 3762 1986"/>
                  <a:gd name="T5" fmla="*/ T4 w 1776"/>
                  <a:gd name="T6" fmla="+- 0 6680 5590"/>
                  <a:gd name="T7" fmla="*/ 6680 h 1091"/>
                  <a:gd name="T8" fmla="+- 0 3762 1986"/>
                  <a:gd name="T9" fmla="*/ T8 w 1776"/>
                  <a:gd name="T10" fmla="+- 0 5590 5590"/>
                  <a:gd name="T11" fmla="*/ 5590 h 1091"/>
                  <a:gd name="T12" fmla="+- 0 1986 1986"/>
                  <a:gd name="T13" fmla="*/ T12 w 1776"/>
                  <a:gd name="T14" fmla="+- 0 5590 5590"/>
                  <a:gd name="T15" fmla="*/ 5590 h 1091"/>
                  <a:gd name="T16" fmla="+- 0 1986 1986"/>
                  <a:gd name="T17" fmla="*/ T16 w 1776"/>
                  <a:gd name="T18" fmla="+- 0 6680 5590"/>
                  <a:gd name="T19" fmla="*/ 6680 h 109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776" h="1091">
                    <a:moveTo>
                      <a:pt x="0" y="1090"/>
                    </a:moveTo>
                    <a:lnTo>
                      <a:pt x="1776" y="1090"/>
                    </a:lnTo>
                    <a:lnTo>
                      <a:pt x="1776" y="0"/>
                    </a:lnTo>
                    <a:lnTo>
                      <a:pt x="0" y="0"/>
                    </a:lnTo>
                    <a:lnTo>
                      <a:pt x="0" y="109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0" name="Group 2238"/>
            <p:cNvGrpSpPr>
              <a:grpSpLocks/>
            </p:cNvGrpSpPr>
            <p:nvPr/>
          </p:nvGrpSpPr>
          <p:grpSpPr bwMode="auto">
            <a:xfrm>
              <a:off x="1986" y="5590"/>
              <a:ext cx="1776" cy="1091"/>
              <a:chOff x="1986" y="5590"/>
              <a:chExt cx="1776" cy="1091"/>
            </a:xfrm>
          </p:grpSpPr>
          <p:sp>
            <p:nvSpPr>
              <p:cNvPr id="99" name="Freeform 2239"/>
              <p:cNvSpPr>
                <a:spLocks/>
              </p:cNvSpPr>
              <p:nvPr/>
            </p:nvSpPr>
            <p:spPr bwMode="auto">
              <a:xfrm>
                <a:off x="1986" y="5590"/>
                <a:ext cx="1776" cy="1091"/>
              </a:xfrm>
              <a:custGeom>
                <a:avLst/>
                <a:gdLst>
                  <a:gd name="T0" fmla="+- 0 1986 1986"/>
                  <a:gd name="T1" fmla="*/ T0 w 1776"/>
                  <a:gd name="T2" fmla="+- 0 6680 5590"/>
                  <a:gd name="T3" fmla="*/ 6680 h 1091"/>
                  <a:gd name="T4" fmla="+- 0 3762 1986"/>
                  <a:gd name="T5" fmla="*/ T4 w 1776"/>
                  <a:gd name="T6" fmla="+- 0 6680 5590"/>
                  <a:gd name="T7" fmla="*/ 6680 h 1091"/>
                  <a:gd name="T8" fmla="+- 0 3762 1986"/>
                  <a:gd name="T9" fmla="*/ T8 w 1776"/>
                  <a:gd name="T10" fmla="+- 0 5590 5590"/>
                  <a:gd name="T11" fmla="*/ 5590 h 1091"/>
                  <a:gd name="T12" fmla="+- 0 1986 1986"/>
                  <a:gd name="T13" fmla="*/ T12 w 1776"/>
                  <a:gd name="T14" fmla="+- 0 5590 5590"/>
                  <a:gd name="T15" fmla="*/ 5590 h 1091"/>
                  <a:gd name="T16" fmla="+- 0 1986 1986"/>
                  <a:gd name="T17" fmla="*/ T16 w 1776"/>
                  <a:gd name="T18" fmla="+- 0 6680 5590"/>
                  <a:gd name="T19" fmla="*/ 6680 h 109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776" h="1091">
                    <a:moveTo>
                      <a:pt x="0" y="1090"/>
                    </a:moveTo>
                    <a:lnTo>
                      <a:pt x="1776" y="1090"/>
                    </a:lnTo>
                    <a:lnTo>
                      <a:pt x="1776" y="0"/>
                    </a:lnTo>
                    <a:lnTo>
                      <a:pt x="0" y="0"/>
                    </a:lnTo>
                    <a:lnTo>
                      <a:pt x="0" y="1090"/>
                    </a:lnTo>
                    <a:close/>
                  </a:path>
                </a:pathLst>
              </a:custGeom>
              <a:noFill/>
              <a:ln w="722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1" name="Group 2236"/>
            <p:cNvGrpSpPr>
              <a:grpSpLocks/>
            </p:cNvGrpSpPr>
            <p:nvPr/>
          </p:nvGrpSpPr>
          <p:grpSpPr bwMode="auto">
            <a:xfrm>
              <a:off x="2123" y="5590"/>
              <a:ext cx="2" cy="1091"/>
              <a:chOff x="2123" y="5590"/>
              <a:chExt cx="2" cy="1091"/>
            </a:xfrm>
          </p:grpSpPr>
          <p:sp>
            <p:nvSpPr>
              <p:cNvPr id="98" name="Freeform 2237"/>
              <p:cNvSpPr>
                <a:spLocks/>
              </p:cNvSpPr>
              <p:nvPr/>
            </p:nvSpPr>
            <p:spPr bwMode="auto">
              <a:xfrm>
                <a:off x="2123" y="5590"/>
                <a:ext cx="2" cy="1091"/>
              </a:xfrm>
              <a:custGeom>
                <a:avLst/>
                <a:gdLst>
                  <a:gd name="T0" fmla="+- 0 6680 5590"/>
                  <a:gd name="T1" fmla="*/ 6680 h 1091"/>
                  <a:gd name="T2" fmla="+- 0 5590 5590"/>
                  <a:gd name="T3" fmla="*/ 5590 h 109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91">
                    <a:moveTo>
                      <a:pt x="0" y="1090"/>
                    </a:moveTo>
                    <a:lnTo>
                      <a:pt x="0" y="0"/>
                    </a:lnTo>
                  </a:path>
                </a:pathLst>
              </a:custGeom>
              <a:noFill/>
              <a:ln w="723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2" name="Group 2234"/>
            <p:cNvGrpSpPr>
              <a:grpSpLocks/>
            </p:cNvGrpSpPr>
            <p:nvPr/>
          </p:nvGrpSpPr>
          <p:grpSpPr bwMode="auto">
            <a:xfrm>
              <a:off x="3626" y="5590"/>
              <a:ext cx="2" cy="1091"/>
              <a:chOff x="3626" y="5590"/>
              <a:chExt cx="2" cy="1091"/>
            </a:xfrm>
          </p:grpSpPr>
          <p:sp>
            <p:nvSpPr>
              <p:cNvPr id="97" name="Freeform 2235"/>
              <p:cNvSpPr>
                <a:spLocks/>
              </p:cNvSpPr>
              <p:nvPr/>
            </p:nvSpPr>
            <p:spPr bwMode="auto">
              <a:xfrm>
                <a:off x="3626" y="5590"/>
                <a:ext cx="2" cy="1091"/>
              </a:xfrm>
              <a:custGeom>
                <a:avLst/>
                <a:gdLst>
                  <a:gd name="T0" fmla="+- 0 6680 5590"/>
                  <a:gd name="T1" fmla="*/ 6680 h 1091"/>
                  <a:gd name="T2" fmla="+- 0 5590 5590"/>
                  <a:gd name="T3" fmla="*/ 5590 h 109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91">
                    <a:moveTo>
                      <a:pt x="0" y="1090"/>
                    </a:moveTo>
                    <a:lnTo>
                      <a:pt x="0" y="0"/>
                    </a:lnTo>
                  </a:path>
                </a:pathLst>
              </a:custGeom>
              <a:noFill/>
              <a:ln w="723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3" name="Group 2232"/>
            <p:cNvGrpSpPr>
              <a:grpSpLocks/>
            </p:cNvGrpSpPr>
            <p:nvPr/>
          </p:nvGrpSpPr>
          <p:grpSpPr bwMode="auto">
            <a:xfrm>
              <a:off x="5060" y="5590"/>
              <a:ext cx="1776" cy="1091"/>
              <a:chOff x="5060" y="5590"/>
              <a:chExt cx="1776" cy="1091"/>
            </a:xfrm>
          </p:grpSpPr>
          <p:sp>
            <p:nvSpPr>
              <p:cNvPr id="96" name="Freeform 2233"/>
              <p:cNvSpPr>
                <a:spLocks/>
              </p:cNvSpPr>
              <p:nvPr/>
            </p:nvSpPr>
            <p:spPr bwMode="auto">
              <a:xfrm>
                <a:off x="5060" y="5590"/>
                <a:ext cx="1776" cy="1091"/>
              </a:xfrm>
              <a:custGeom>
                <a:avLst/>
                <a:gdLst>
                  <a:gd name="T0" fmla="+- 0 5060 5060"/>
                  <a:gd name="T1" fmla="*/ T0 w 1776"/>
                  <a:gd name="T2" fmla="+- 0 6680 5590"/>
                  <a:gd name="T3" fmla="*/ 6680 h 1091"/>
                  <a:gd name="T4" fmla="+- 0 6836 5060"/>
                  <a:gd name="T5" fmla="*/ T4 w 1776"/>
                  <a:gd name="T6" fmla="+- 0 6680 5590"/>
                  <a:gd name="T7" fmla="*/ 6680 h 1091"/>
                  <a:gd name="T8" fmla="+- 0 6836 5060"/>
                  <a:gd name="T9" fmla="*/ T8 w 1776"/>
                  <a:gd name="T10" fmla="+- 0 5590 5590"/>
                  <a:gd name="T11" fmla="*/ 5590 h 1091"/>
                  <a:gd name="T12" fmla="+- 0 5060 5060"/>
                  <a:gd name="T13" fmla="*/ T12 w 1776"/>
                  <a:gd name="T14" fmla="+- 0 5590 5590"/>
                  <a:gd name="T15" fmla="*/ 5590 h 1091"/>
                  <a:gd name="T16" fmla="+- 0 5060 5060"/>
                  <a:gd name="T17" fmla="*/ T16 w 1776"/>
                  <a:gd name="T18" fmla="+- 0 6680 5590"/>
                  <a:gd name="T19" fmla="*/ 6680 h 109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776" h="1091">
                    <a:moveTo>
                      <a:pt x="0" y="1090"/>
                    </a:moveTo>
                    <a:lnTo>
                      <a:pt x="1776" y="1090"/>
                    </a:lnTo>
                    <a:lnTo>
                      <a:pt x="1776" y="0"/>
                    </a:lnTo>
                    <a:lnTo>
                      <a:pt x="0" y="0"/>
                    </a:lnTo>
                    <a:lnTo>
                      <a:pt x="0" y="109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4" name="Group 2230"/>
            <p:cNvGrpSpPr>
              <a:grpSpLocks/>
            </p:cNvGrpSpPr>
            <p:nvPr/>
          </p:nvGrpSpPr>
          <p:grpSpPr bwMode="auto">
            <a:xfrm>
              <a:off x="5060" y="5590"/>
              <a:ext cx="1776" cy="1091"/>
              <a:chOff x="5060" y="5590"/>
              <a:chExt cx="1776" cy="1091"/>
            </a:xfrm>
          </p:grpSpPr>
          <p:sp>
            <p:nvSpPr>
              <p:cNvPr id="95" name="Freeform 2231"/>
              <p:cNvSpPr>
                <a:spLocks/>
              </p:cNvSpPr>
              <p:nvPr/>
            </p:nvSpPr>
            <p:spPr bwMode="auto">
              <a:xfrm>
                <a:off x="5060" y="5590"/>
                <a:ext cx="1776" cy="1091"/>
              </a:xfrm>
              <a:custGeom>
                <a:avLst/>
                <a:gdLst>
                  <a:gd name="T0" fmla="+- 0 5060 5060"/>
                  <a:gd name="T1" fmla="*/ T0 w 1776"/>
                  <a:gd name="T2" fmla="+- 0 6680 5590"/>
                  <a:gd name="T3" fmla="*/ 6680 h 1091"/>
                  <a:gd name="T4" fmla="+- 0 6836 5060"/>
                  <a:gd name="T5" fmla="*/ T4 w 1776"/>
                  <a:gd name="T6" fmla="+- 0 6680 5590"/>
                  <a:gd name="T7" fmla="*/ 6680 h 1091"/>
                  <a:gd name="T8" fmla="+- 0 6836 5060"/>
                  <a:gd name="T9" fmla="*/ T8 w 1776"/>
                  <a:gd name="T10" fmla="+- 0 5590 5590"/>
                  <a:gd name="T11" fmla="*/ 5590 h 1091"/>
                  <a:gd name="T12" fmla="+- 0 5060 5060"/>
                  <a:gd name="T13" fmla="*/ T12 w 1776"/>
                  <a:gd name="T14" fmla="+- 0 5590 5590"/>
                  <a:gd name="T15" fmla="*/ 5590 h 1091"/>
                  <a:gd name="T16" fmla="+- 0 5060 5060"/>
                  <a:gd name="T17" fmla="*/ T16 w 1776"/>
                  <a:gd name="T18" fmla="+- 0 6680 5590"/>
                  <a:gd name="T19" fmla="*/ 6680 h 109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776" h="1091">
                    <a:moveTo>
                      <a:pt x="0" y="1090"/>
                    </a:moveTo>
                    <a:lnTo>
                      <a:pt x="1776" y="1090"/>
                    </a:lnTo>
                    <a:lnTo>
                      <a:pt x="1776" y="0"/>
                    </a:lnTo>
                    <a:lnTo>
                      <a:pt x="0" y="0"/>
                    </a:lnTo>
                    <a:lnTo>
                      <a:pt x="0" y="1090"/>
                    </a:lnTo>
                    <a:close/>
                  </a:path>
                </a:pathLst>
              </a:custGeom>
              <a:noFill/>
              <a:ln w="21646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5" name="Group 2228"/>
            <p:cNvGrpSpPr>
              <a:grpSpLocks/>
            </p:cNvGrpSpPr>
            <p:nvPr/>
          </p:nvGrpSpPr>
          <p:grpSpPr bwMode="auto">
            <a:xfrm>
              <a:off x="5197" y="5788"/>
              <a:ext cx="2" cy="892"/>
              <a:chOff x="5197" y="5788"/>
              <a:chExt cx="2" cy="892"/>
            </a:xfrm>
          </p:grpSpPr>
          <p:sp>
            <p:nvSpPr>
              <p:cNvPr id="94" name="Freeform 2229"/>
              <p:cNvSpPr>
                <a:spLocks/>
              </p:cNvSpPr>
              <p:nvPr/>
            </p:nvSpPr>
            <p:spPr bwMode="auto">
              <a:xfrm>
                <a:off x="5197" y="5788"/>
                <a:ext cx="2" cy="892"/>
              </a:xfrm>
              <a:custGeom>
                <a:avLst/>
                <a:gdLst>
                  <a:gd name="T0" fmla="+- 0 6680 5788"/>
                  <a:gd name="T1" fmla="*/ 6680 h 892"/>
                  <a:gd name="T2" fmla="+- 0 5788 5788"/>
                  <a:gd name="T3" fmla="*/ 5788 h 89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92">
                    <a:moveTo>
                      <a:pt x="0" y="892"/>
                    </a:moveTo>
                    <a:lnTo>
                      <a:pt x="0" y="0"/>
                    </a:lnTo>
                  </a:path>
                </a:pathLst>
              </a:custGeom>
              <a:noFill/>
              <a:ln w="21687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6" name="Group 2226"/>
            <p:cNvGrpSpPr>
              <a:grpSpLocks/>
            </p:cNvGrpSpPr>
            <p:nvPr/>
          </p:nvGrpSpPr>
          <p:grpSpPr bwMode="auto">
            <a:xfrm>
              <a:off x="6699" y="5788"/>
              <a:ext cx="2" cy="892"/>
              <a:chOff x="6699" y="5788"/>
              <a:chExt cx="2" cy="892"/>
            </a:xfrm>
          </p:grpSpPr>
          <p:sp>
            <p:nvSpPr>
              <p:cNvPr id="93" name="Freeform 2227"/>
              <p:cNvSpPr>
                <a:spLocks/>
              </p:cNvSpPr>
              <p:nvPr/>
            </p:nvSpPr>
            <p:spPr bwMode="auto">
              <a:xfrm>
                <a:off x="6699" y="5788"/>
                <a:ext cx="2" cy="892"/>
              </a:xfrm>
              <a:custGeom>
                <a:avLst/>
                <a:gdLst>
                  <a:gd name="T0" fmla="+- 0 6680 5788"/>
                  <a:gd name="T1" fmla="*/ 6680 h 892"/>
                  <a:gd name="T2" fmla="+- 0 5788 5788"/>
                  <a:gd name="T3" fmla="*/ 5788 h 89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92">
                    <a:moveTo>
                      <a:pt x="0" y="892"/>
                    </a:moveTo>
                    <a:lnTo>
                      <a:pt x="0" y="0"/>
                    </a:lnTo>
                  </a:path>
                </a:pathLst>
              </a:custGeom>
              <a:noFill/>
              <a:ln w="21687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7" name="Group 2224"/>
            <p:cNvGrpSpPr>
              <a:grpSpLocks/>
            </p:cNvGrpSpPr>
            <p:nvPr/>
          </p:nvGrpSpPr>
          <p:grpSpPr bwMode="auto">
            <a:xfrm>
              <a:off x="5124" y="5590"/>
              <a:ext cx="145" cy="217"/>
              <a:chOff x="5124" y="5590"/>
              <a:chExt cx="145" cy="217"/>
            </a:xfrm>
          </p:grpSpPr>
          <p:sp>
            <p:nvSpPr>
              <p:cNvPr id="92" name="Freeform 2225"/>
              <p:cNvSpPr>
                <a:spLocks/>
              </p:cNvSpPr>
              <p:nvPr/>
            </p:nvSpPr>
            <p:spPr bwMode="auto">
              <a:xfrm>
                <a:off x="5124" y="5590"/>
                <a:ext cx="145" cy="217"/>
              </a:xfrm>
              <a:custGeom>
                <a:avLst/>
                <a:gdLst>
                  <a:gd name="T0" fmla="+- 0 5197 5124"/>
                  <a:gd name="T1" fmla="*/ T0 w 145"/>
                  <a:gd name="T2" fmla="+- 0 5590 5590"/>
                  <a:gd name="T3" fmla="*/ 5590 h 217"/>
                  <a:gd name="T4" fmla="+- 0 5124 5124"/>
                  <a:gd name="T5" fmla="*/ T4 w 145"/>
                  <a:gd name="T6" fmla="+- 0 5806 5590"/>
                  <a:gd name="T7" fmla="*/ 5806 h 217"/>
                  <a:gd name="T8" fmla="+- 0 5269 5124"/>
                  <a:gd name="T9" fmla="*/ T8 w 145"/>
                  <a:gd name="T10" fmla="+- 0 5806 5590"/>
                  <a:gd name="T11" fmla="*/ 5806 h 217"/>
                  <a:gd name="T12" fmla="+- 0 5197 5124"/>
                  <a:gd name="T13" fmla="*/ T12 w 145"/>
                  <a:gd name="T14" fmla="+- 0 5590 5590"/>
                  <a:gd name="T15" fmla="*/ 5590 h 21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5" h="217">
                    <a:moveTo>
                      <a:pt x="73" y="0"/>
                    </a:moveTo>
                    <a:lnTo>
                      <a:pt x="0" y="216"/>
                    </a:lnTo>
                    <a:lnTo>
                      <a:pt x="145" y="216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8" name="Group 2222"/>
            <p:cNvGrpSpPr>
              <a:grpSpLocks/>
            </p:cNvGrpSpPr>
            <p:nvPr/>
          </p:nvGrpSpPr>
          <p:grpSpPr bwMode="auto">
            <a:xfrm>
              <a:off x="6627" y="5590"/>
              <a:ext cx="145" cy="217"/>
              <a:chOff x="6627" y="5590"/>
              <a:chExt cx="145" cy="217"/>
            </a:xfrm>
          </p:grpSpPr>
          <p:sp>
            <p:nvSpPr>
              <p:cNvPr id="91" name="Freeform 2223"/>
              <p:cNvSpPr>
                <a:spLocks/>
              </p:cNvSpPr>
              <p:nvPr/>
            </p:nvSpPr>
            <p:spPr bwMode="auto">
              <a:xfrm>
                <a:off x="6627" y="5590"/>
                <a:ext cx="145" cy="217"/>
              </a:xfrm>
              <a:custGeom>
                <a:avLst/>
                <a:gdLst>
                  <a:gd name="T0" fmla="+- 0 6699 6627"/>
                  <a:gd name="T1" fmla="*/ T0 w 145"/>
                  <a:gd name="T2" fmla="+- 0 5590 5590"/>
                  <a:gd name="T3" fmla="*/ 5590 h 217"/>
                  <a:gd name="T4" fmla="+- 0 6627 6627"/>
                  <a:gd name="T5" fmla="*/ T4 w 145"/>
                  <a:gd name="T6" fmla="+- 0 5806 5590"/>
                  <a:gd name="T7" fmla="*/ 5806 h 217"/>
                  <a:gd name="T8" fmla="+- 0 6772 6627"/>
                  <a:gd name="T9" fmla="*/ T8 w 145"/>
                  <a:gd name="T10" fmla="+- 0 5806 5590"/>
                  <a:gd name="T11" fmla="*/ 5806 h 217"/>
                  <a:gd name="T12" fmla="+- 0 6699 6627"/>
                  <a:gd name="T13" fmla="*/ T12 w 145"/>
                  <a:gd name="T14" fmla="+- 0 5590 5590"/>
                  <a:gd name="T15" fmla="*/ 5590 h 21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5" h="217">
                    <a:moveTo>
                      <a:pt x="72" y="0"/>
                    </a:moveTo>
                    <a:lnTo>
                      <a:pt x="0" y="216"/>
                    </a:lnTo>
                    <a:lnTo>
                      <a:pt x="145" y="216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9" name="Group 2220"/>
            <p:cNvGrpSpPr>
              <a:grpSpLocks/>
            </p:cNvGrpSpPr>
            <p:nvPr/>
          </p:nvGrpSpPr>
          <p:grpSpPr bwMode="auto">
            <a:xfrm>
              <a:off x="8134" y="5590"/>
              <a:ext cx="2186" cy="1091"/>
              <a:chOff x="8134" y="5590"/>
              <a:chExt cx="2186" cy="1091"/>
            </a:xfrm>
          </p:grpSpPr>
          <p:sp>
            <p:nvSpPr>
              <p:cNvPr id="90" name="Freeform 2221"/>
              <p:cNvSpPr>
                <a:spLocks/>
              </p:cNvSpPr>
              <p:nvPr/>
            </p:nvSpPr>
            <p:spPr bwMode="auto">
              <a:xfrm>
                <a:off x="8134" y="5590"/>
                <a:ext cx="2186" cy="1091"/>
              </a:xfrm>
              <a:custGeom>
                <a:avLst/>
                <a:gdLst>
                  <a:gd name="T0" fmla="+- 0 8134 8134"/>
                  <a:gd name="T1" fmla="*/ T0 w 2186"/>
                  <a:gd name="T2" fmla="+- 0 6680 5590"/>
                  <a:gd name="T3" fmla="*/ 6680 h 1091"/>
                  <a:gd name="T4" fmla="+- 0 10320 8134"/>
                  <a:gd name="T5" fmla="*/ T4 w 2186"/>
                  <a:gd name="T6" fmla="+- 0 6680 5590"/>
                  <a:gd name="T7" fmla="*/ 6680 h 1091"/>
                  <a:gd name="T8" fmla="+- 0 10320 8134"/>
                  <a:gd name="T9" fmla="*/ T8 w 2186"/>
                  <a:gd name="T10" fmla="+- 0 5590 5590"/>
                  <a:gd name="T11" fmla="*/ 5590 h 1091"/>
                  <a:gd name="T12" fmla="+- 0 8134 8134"/>
                  <a:gd name="T13" fmla="*/ T12 w 2186"/>
                  <a:gd name="T14" fmla="+- 0 5590 5590"/>
                  <a:gd name="T15" fmla="*/ 5590 h 1091"/>
                  <a:gd name="T16" fmla="+- 0 8134 8134"/>
                  <a:gd name="T17" fmla="*/ T16 w 2186"/>
                  <a:gd name="T18" fmla="+- 0 6680 5590"/>
                  <a:gd name="T19" fmla="*/ 6680 h 109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186" h="1091">
                    <a:moveTo>
                      <a:pt x="0" y="1090"/>
                    </a:moveTo>
                    <a:lnTo>
                      <a:pt x="2186" y="1090"/>
                    </a:lnTo>
                    <a:lnTo>
                      <a:pt x="2186" y="0"/>
                    </a:lnTo>
                    <a:lnTo>
                      <a:pt x="0" y="0"/>
                    </a:lnTo>
                    <a:lnTo>
                      <a:pt x="0" y="109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0" name="Group 2218"/>
            <p:cNvGrpSpPr>
              <a:grpSpLocks/>
            </p:cNvGrpSpPr>
            <p:nvPr/>
          </p:nvGrpSpPr>
          <p:grpSpPr bwMode="auto">
            <a:xfrm>
              <a:off x="8134" y="5590"/>
              <a:ext cx="2186" cy="1091"/>
              <a:chOff x="8134" y="5590"/>
              <a:chExt cx="2186" cy="1091"/>
            </a:xfrm>
          </p:grpSpPr>
          <p:sp>
            <p:nvSpPr>
              <p:cNvPr id="89" name="Freeform 2219"/>
              <p:cNvSpPr>
                <a:spLocks/>
              </p:cNvSpPr>
              <p:nvPr/>
            </p:nvSpPr>
            <p:spPr bwMode="auto">
              <a:xfrm>
                <a:off x="8134" y="5590"/>
                <a:ext cx="2186" cy="1091"/>
              </a:xfrm>
              <a:custGeom>
                <a:avLst/>
                <a:gdLst>
                  <a:gd name="T0" fmla="+- 0 8134 8134"/>
                  <a:gd name="T1" fmla="*/ T0 w 2186"/>
                  <a:gd name="T2" fmla="+- 0 6680 5590"/>
                  <a:gd name="T3" fmla="*/ 6680 h 1091"/>
                  <a:gd name="T4" fmla="+- 0 10320 8134"/>
                  <a:gd name="T5" fmla="*/ T4 w 2186"/>
                  <a:gd name="T6" fmla="+- 0 6680 5590"/>
                  <a:gd name="T7" fmla="*/ 6680 h 1091"/>
                  <a:gd name="T8" fmla="+- 0 10320 8134"/>
                  <a:gd name="T9" fmla="*/ T8 w 2186"/>
                  <a:gd name="T10" fmla="+- 0 5590 5590"/>
                  <a:gd name="T11" fmla="*/ 5590 h 1091"/>
                  <a:gd name="T12" fmla="+- 0 8134 8134"/>
                  <a:gd name="T13" fmla="*/ T12 w 2186"/>
                  <a:gd name="T14" fmla="+- 0 5590 5590"/>
                  <a:gd name="T15" fmla="*/ 5590 h 1091"/>
                  <a:gd name="T16" fmla="+- 0 8134 8134"/>
                  <a:gd name="T17" fmla="*/ T16 w 2186"/>
                  <a:gd name="T18" fmla="+- 0 6680 5590"/>
                  <a:gd name="T19" fmla="*/ 6680 h 109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186" h="1091">
                    <a:moveTo>
                      <a:pt x="0" y="1090"/>
                    </a:moveTo>
                    <a:lnTo>
                      <a:pt x="2186" y="1090"/>
                    </a:lnTo>
                    <a:lnTo>
                      <a:pt x="2186" y="0"/>
                    </a:lnTo>
                    <a:lnTo>
                      <a:pt x="0" y="0"/>
                    </a:lnTo>
                    <a:lnTo>
                      <a:pt x="0" y="1090"/>
                    </a:lnTo>
                    <a:close/>
                  </a:path>
                </a:pathLst>
              </a:custGeom>
              <a:noFill/>
              <a:ln w="7221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1" name="Group 2216"/>
            <p:cNvGrpSpPr>
              <a:grpSpLocks/>
            </p:cNvGrpSpPr>
            <p:nvPr/>
          </p:nvGrpSpPr>
          <p:grpSpPr bwMode="auto">
            <a:xfrm>
              <a:off x="8270" y="5590"/>
              <a:ext cx="2" cy="1091"/>
              <a:chOff x="8270" y="5590"/>
              <a:chExt cx="2" cy="1091"/>
            </a:xfrm>
          </p:grpSpPr>
          <p:sp>
            <p:nvSpPr>
              <p:cNvPr id="88" name="Freeform 2217"/>
              <p:cNvSpPr>
                <a:spLocks/>
              </p:cNvSpPr>
              <p:nvPr/>
            </p:nvSpPr>
            <p:spPr bwMode="auto">
              <a:xfrm>
                <a:off x="8270" y="5590"/>
                <a:ext cx="2" cy="1091"/>
              </a:xfrm>
              <a:custGeom>
                <a:avLst/>
                <a:gdLst>
                  <a:gd name="T0" fmla="+- 0 6680 5590"/>
                  <a:gd name="T1" fmla="*/ 6680 h 1091"/>
                  <a:gd name="T2" fmla="+- 0 5590 5590"/>
                  <a:gd name="T3" fmla="*/ 5590 h 109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91">
                    <a:moveTo>
                      <a:pt x="0" y="1090"/>
                    </a:moveTo>
                    <a:lnTo>
                      <a:pt x="0" y="0"/>
                    </a:lnTo>
                  </a:path>
                </a:pathLst>
              </a:custGeom>
              <a:noFill/>
              <a:ln w="723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2" name="Group 2214"/>
            <p:cNvGrpSpPr>
              <a:grpSpLocks/>
            </p:cNvGrpSpPr>
            <p:nvPr/>
          </p:nvGrpSpPr>
          <p:grpSpPr bwMode="auto">
            <a:xfrm>
              <a:off x="10183" y="5590"/>
              <a:ext cx="2" cy="1091"/>
              <a:chOff x="10183" y="5590"/>
              <a:chExt cx="2" cy="1091"/>
            </a:xfrm>
          </p:grpSpPr>
          <p:sp>
            <p:nvSpPr>
              <p:cNvPr id="87" name="Freeform 2215"/>
              <p:cNvSpPr>
                <a:spLocks/>
              </p:cNvSpPr>
              <p:nvPr/>
            </p:nvSpPr>
            <p:spPr bwMode="auto">
              <a:xfrm>
                <a:off x="10183" y="5590"/>
                <a:ext cx="2" cy="1091"/>
              </a:xfrm>
              <a:custGeom>
                <a:avLst/>
                <a:gdLst>
                  <a:gd name="T0" fmla="+- 0 6680 5590"/>
                  <a:gd name="T1" fmla="*/ 6680 h 1091"/>
                  <a:gd name="T2" fmla="+- 0 5590 5590"/>
                  <a:gd name="T3" fmla="*/ 5590 h 109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91">
                    <a:moveTo>
                      <a:pt x="0" y="1090"/>
                    </a:moveTo>
                    <a:lnTo>
                      <a:pt x="0" y="0"/>
                    </a:lnTo>
                  </a:path>
                </a:pathLst>
              </a:custGeom>
              <a:noFill/>
              <a:ln w="723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3" name="Group 2212"/>
            <p:cNvGrpSpPr>
              <a:grpSpLocks/>
            </p:cNvGrpSpPr>
            <p:nvPr/>
          </p:nvGrpSpPr>
          <p:grpSpPr bwMode="auto">
            <a:xfrm>
              <a:off x="3001" y="4840"/>
              <a:ext cx="2947" cy="575"/>
              <a:chOff x="3001" y="4840"/>
              <a:chExt cx="2947" cy="575"/>
            </a:xfrm>
          </p:grpSpPr>
          <p:sp>
            <p:nvSpPr>
              <p:cNvPr id="86" name="Freeform 2213"/>
              <p:cNvSpPr>
                <a:spLocks/>
              </p:cNvSpPr>
              <p:nvPr/>
            </p:nvSpPr>
            <p:spPr bwMode="auto">
              <a:xfrm>
                <a:off x="3001" y="4840"/>
                <a:ext cx="2947" cy="575"/>
              </a:xfrm>
              <a:custGeom>
                <a:avLst/>
                <a:gdLst>
                  <a:gd name="T0" fmla="+- 0 5948 3001"/>
                  <a:gd name="T1" fmla="*/ T0 w 2947"/>
                  <a:gd name="T2" fmla="+- 0 5391 4840"/>
                  <a:gd name="T3" fmla="*/ 5391 h 575"/>
                  <a:gd name="T4" fmla="+- 0 5948 3001"/>
                  <a:gd name="T5" fmla="*/ T4 w 2947"/>
                  <a:gd name="T6" fmla="+- 0 4840 4840"/>
                  <a:gd name="T7" fmla="*/ 4840 h 575"/>
                  <a:gd name="T8" fmla="+- 0 3001 3001"/>
                  <a:gd name="T9" fmla="*/ T8 w 2947"/>
                  <a:gd name="T10" fmla="+- 0 5415 4840"/>
                  <a:gd name="T11" fmla="*/ 5415 h 5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2947" h="575">
                    <a:moveTo>
                      <a:pt x="2947" y="551"/>
                    </a:moveTo>
                    <a:lnTo>
                      <a:pt x="2947" y="0"/>
                    </a:lnTo>
                    <a:lnTo>
                      <a:pt x="0" y="575"/>
                    </a:lnTo>
                  </a:path>
                </a:pathLst>
              </a:custGeom>
              <a:noFill/>
              <a:ln w="2163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4" name="Group 2210"/>
            <p:cNvGrpSpPr>
              <a:grpSpLocks/>
            </p:cNvGrpSpPr>
            <p:nvPr/>
          </p:nvGrpSpPr>
          <p:grpSpPr bwMode="auto">
            <a:xfrm>
              <a:off x="5876" y="5373"/>
              <a:ext cx="145" cy="217"/>
              <a:chOff x="5876" y="5373"/>
              <a:chExt cx="145" cy="217"/>
            </a:xfrm>
          </p:grpSpPr>
          <p:sp>
            <p:nvSpPr>
              <p:cNvPr id="85" name="Freeform 2211"/>
              <p:cNvSpPr>
                <a:spLocks/>
              </p:cNvSpPr>
              <p:nvPr/>
            </p:nvSpPr>
            <p:spPr bwMode="auto">
              <a:xfrm>
                <a:off x="5876" y="5373"/>
                <a:ext cx="145" cy="217"/>
              </a:xfrm>
              <a:custGeom>
                <a:avLst/>
                <a:gdLst>
                  <a:gd name="T0" fmla="+- 0 6021 5876"/>
                  <a:gd name="T1" fmla="*/ T0 w 145"/>
                  <a:gd name="T2" fmla="+- 0 5373 5373"/>
                  <a:gd name="T3" fmla="*/ 5373 h 217"/>
                  <a:gd name="T4" fmla="+- 0 5876 5876"/>
                  <a:gd name="T5" fmla="*/ T4 w 145"/>
                  <a:gd name="T6" fmla="+- 0 5373 5373"/>
                  <a:gd name="T7" fmla="*/ 5373 h 217"/>
                  <a:gd name="T8" fmla="+- 0 5948 5876"/>
                  <a:gd name="T9" fmla="*/ T8 w 145"/>
                  <a:gd name="T10" fmla="+- 0 5590 5373"/>
                  <a:gd name="T11" fmla="*/ 5590 h 217"/>
                  <a:gd name="T12" fmla="+- 0 6021 5876"/>
                  <a:gd name="T13" fmla="*/ T12 w 145"/>
                  <a:gd name="T14" fmla="+- 0 5373 5373"/>
                  <a:gd name="T15" fmla="*/ 5373 h 21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5" h="217">
                    <a:moveTo>
                      <a:pt x="145" y="0"/>
                    </a:moveTo>
                    <a:lnTo>
                      <a:pt x="0" y="0"/>
                    </a:lnTo>
                    <a:lnTo>
                      <a:pt x="72" y="217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5" name="Group 2208"/>
            <p:cNvGrpSpPr>
              <a:grpSpLocks/>
            </p:cNvGrpSpPr>
            <p:nvPr/>
          </p:nvGrpSpPr>
          <p:grpSpPr bwMode="auto">
            <a:xfrm>
              <a:off x="2806" y="5341"/>
              <a:ext cx="228" cy="142"/>
              <a:chOff x="2806" y="5341"/>
              <a:chExt cx="228" cy="142"/>
            </a:xfrm>
          </p:grpSpPr>
          <p:sp>
            <p:nvSpPr>
              <p:cNvPr id="84" name="Freeform 2209"/>
              <p:cNvSpPr>
                <a:spLocks/>
              </p:cNvSpPr>
              <p:nvPr/>
            </p:nvSpPr>
            <p:spPr bwMode="auto">
              <a:xfrm>
                <a:off x="2806" y="5341"/>
                <a:ext cx="228" cy="142"/>
              </a:xfrm>
              <a:custGeom>
                <a:avLst/>
                <a:gdLst>
                  <a:gd name="T0" fmla="+- 0 3005 2806"/>
                  <a:gd name="T1" fmla="*/ T0 w 228"/>
                  <a:gd name="T2" fmla="+- 0 5341 5341"/>
                  <a:gd name="T3" fmla="*/ 5341 h 142"/>
                  <a:gd name="T4" fmla="+- 0 2806 2806"/>
                  <a:gd name="T5" fmla="*/ T4 w 228"/>
                  <a:gd name="T6" fmla="+- 0 5453 5341"/>
                  <a:gd name="T7" fmla="*/ 5453 h 142"/>
                  <a:gd name="T8" fmla="+- 0 3033 2806"/>
                  <a:gd name="T9" fmla="*/ T8 w 228"/>
                  <a:gd name="T10" fmla="+- 0 5483 5341"/>
                  <a:gd name="T11" fmla="*/ 5483 h 142"/>
                  <a:gd name="T12" fmla="+- 0 3005 2806"/>
                  <a:gd name="T13" fmla="*/ T12 w 228"/>
                  <a:gd name="T14" fmla="+- 0 5341 5341"/>
                  <a:gd name="T15" fmla="*/ 5341 h 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28" h="142">
                    <a:moveTo>
                      <a:pt x="199" y="0"/>
                    </a:moveTo>
                    <a:lnTo>
                      <a:pt x="0" y="112"/>
                    </a:lnTo>
                    <a:lnTo>
                      <a:pt x="227" y="142"/>
                    </a:lnTo>
                    <a:lnTo>
                      <a:pt x="199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6" name="Group 2206"/>
            <p:cNvGrpSpPr>
              <a:grpSpLocks/>
            </p:cNvGrpSpPr>
            <p:nvPr/>
          </p:nvGrpSpPr>
          <p:grpSpPr bwMode="auto">
            <a:xfrm>
              <a:off x="5948" y="4840"/>
              <a:ext cx="3085" cy="706"/>
              <a:chOff x="5948" y="4840"/>
              <a:chExt cx="3085" cy="706"/>
            </a:xfrm>
          </p:grpSpPr>
          <p:sp>
            <p:nvSpPr>
              <p:cNvPr id="83" name="Freeform 2207"/>
              <p:cNvSpPr>
                <a:spLocks/>
              </p:cNvSpPr>
              <p:nvPr/>
            </p:nvSpPr>
            <p:spPr bwMode="auto">
              <a:xfrm>
                <a:off x="5948" y="4840"/>
                <a:ext cx="3085" cy="706"/>
              </a:xfrm>
              <a:custGeom>
                <a:avLst/>
                <a:gdLst>
                  <a:gd name="T0" fmla="+- 0 9033 5948"/>
                  <a:gd name="T1" fmla="*/ T0 w 3085"/>
                  <a:gd name="T2" fmla="+- 0 5545 4840"/>
                  <a:gd name="T3" fmla="*/ 5545 h 706"/>
                  <a:gd name="T4" fmla="+- 0 5948 5948"/>
                  <a:gd name="T5" fmla="*/ T4 w 3085"/>
                  <a:gd name="T6" fmla="+- 0 4840 4840"/>
                  <a:gd name="T7" fmla="*/ 4840 h 70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3085" h="706">
                    <a:moveTo>
                      <a:pt x="3085" y="705"/>
                    </a:moveTo>
                    <a:lnTo>
                      <a:pt x="0" y="0"/>
                    </a:lnTo>
                  </a:path>
                </a:pathLst>
              </a:custGeom>
              <a:noFill/>
              <a:ln w="21634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7" name="Group 2204"/>
            <p:cNvGrpSpPr>
              <a:grpSpLocks/>
            </p:cNvGrpSpPr>
            <p:nvPr/>
          </p:nvGrpSpPr>
          <p:grpSpPr bwMode="auto">
            <a:xfrm>
              <a:off x="8999" y="5471"/>
              <a:ext cx="228" cy="141"/>
              <a:chOff x="8999" y="5471"/>
              <a:chExt cx="228" cy="141"/>
            </a:xfrm>
          </p:grpSpPr>
          <p:sp>
            <p:nvSpPr>
              <p:cNvPr id="82" name="Freeform 2205"/>
              <p:cNvSpPr>
                <a:spLocks/>
              </p:cNvSpPr>
              <p:nvPr/>
            </p:nvSpPr>
            <p:spPr bwMode="auto">
              <a:xfrm>
                <a:off x="8999" y="5471"/>
                <a:ext cx="228" cy="141"/>
              </a:xfrm>
              <a:custGeom>
                <a:avLst/>
                <a:gdLst>
                  <a:gd name="T0" fmla="+- 0 9031 8999"/>
                  <a:gd name="T1" fmla="*/ T0 w 228"/>
                  <a:gd name="T2" fmla="+- 0 5471 5471"/>
                  <a:gd name="T3" fmla="*/ 5471 h 141"/>
                  <a:gd name="T4" fmla="+- 0 8999 8999"/>
                  <a:gd name="T5" fmla="*/ T4 w 228"/>
                  <a:gd name="T6" fmla="+- 0 5612 5471"/>
                  <a:gd name="T7" fmla="*/ 5612 h 141"/>
                  <a:gd name="T8" fmla="+- 0 9227 8999"/>
                  <a:gd name="T9" fmla="*/ T8 w 228"/>
                  <a:gd name="T10" fmla="+- 0 5590 5471"/>
                  <a:gd name="T11" fmla="*/ 5590 h 141"/>
                  <a:gd name="T12" fmla="+- 0 9031 8999"/>
                  <a:gd name="T13" fmla="*/ T12 w 228"/>
                  <a:gd name="T14" fmla="+- 0 5471 5471"/>
                  <a:gd name="T15" fmla="*/ 5471 h 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28" h="141">
                    <a:moveTo>
                      <a:pt x="32" y="0"/>
                    </a:moveTo>
                    <a:lnTo>
                      <a:pt x="0" y="141"/>
                    </a:lnTo>
                    <a:lnTo>
                      <a:pt x="228" y="119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8" name="Group 2202"/>
            <p:cNvGrpSpPr>
              <a:grpSpLocks/>
            </p:cNvGrpSpPr>
            <p:nvPr/>
          </p:nvGrpSpPr>
          <p:grpSpPr bwMode="auto">
            <a:xfrm>
              <a:off x="3762" y="7242"/>
              <a:ext cx="4372" cy="818"/>
              <a:chOff x="3762" y="7242"/>
              <a:chExt cx="4372" cy="818"/>
            </a:xfrm>
          </p:grpSpPr>
          <p:sp>
            <p:nvSpPr>
              <p:cNvPr id="81" name="Freeform 2203"/>
              <p:cNvSpPr>
                <a:spLocks/>
              </p:cNvSpPr>
              <p:nvPr/>
            </p:nvSpPr>
            <p:spPr bwMode="auto">
              <a:xfrm>
                <a:off x="3762" y="7242"/>
                <a:ext cx="4372" cy="818"/>
              </a:xfrm>
              <a:custGeom>
                <a:avLst/>
                <a:gdLst>
                  <a:gd name="T0" fmla="+- 0 3762 3762"/>
                  <a:gd name="T1" fmla="*/ T0 w 4372"/>
                  <a:gd name="T2" fmla="+- 0 8059 7242"/>
                  <a:gd name="T3" fmla="*/ 8059 h 818"/>
                  <a:gd name="T4" fmla="+- 0 8134 3762"/>
                  <a:gd name="T5" fmla="*/ T4 w 4372"/>
                  <a:gd name="T6" fmla="+- 0 8059 7242"/>
                  <a:gd name="T7" fmla="*/ 8059 h 818"/>
                  <a:gd name="T8" fmla="+- 0 8134 3762"/>
                  <a:gd name="T9" fmla="*/ T8 w 4372"/>
                  <a:gd name="T10" fmla="+- 0 7242 7242"/>
                  <a:gd name="T11" fmla="*/ 7242 h 818"/>
                  <a:gd name="T12" fmla="+- 0 3762 3762"/>
                  <a:gd name="T13" fmla="*/ T12 w 4372"/>
                  <a:gd name="T14" fmla="+- 0 7242 7242"/>
                  <a:gd name="T15" fmla="*/ 7242 h 818"/>
                  <a:gd name="T16" fmla="+- 0 3762 3762"/>
                  <a:gd name="T17" fmla="*/ T16 w 4372"/>
                  <a:gd name="T18" fmla="+- 0 8059 7242"/>
                  <a:gd name="T19" fmla="*/ 8059 h 8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372" h="818">
                    <a:moveTo>
                      <a:pt x="0" y="817"/>
                    </a:moveTo>
                    <a:lnTo>
                      <a:pt x="4372" y="817"/>
                    </a:lnTo>
                    <a:lnTo>
                      <a:pt x="4372" y="0"/>
                    </a:lnTo>
                    <a:lnTo>
                      <a:pt x="0" y="0"/>
                    </a:lnTo>
                    <a:lnTo>
                      <a:pt x="0" y="8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9" name="Group 2200"/>
            <p:cNvGrpSpPr>
              <a:grpSpLocks/>
            </p:cNvGrpSpPr>
            <p:nvPr/>
          </p:nvGrpSpPr>
          <p:grpSpPr bwMode="auto">
            <a:xfrm>
              <a:off x="3762" y="7242"/>
              <a:ext cx="4372" cy="818"/>
              <a:chOff x="3762" y="7242"/>
              <a:chExt cx="4372" cy="818"/>
            </a:xfrm>
          </p:grpSpPr>
          <p:sp>
            <p:nvSpPr>
              <p:cNvPr id="80" name="Freeform 2201"/>
              <p:cNvSpPr>
                <a:spLocks/>
              </p:cNvSpPr>
              <p:nvPr/>
            </p:nvSpPr>
            <p:spPr bwMode="auto">
              <a:xfrm>
                <a:off x="3762" y="7242"/>
                <a:ext cx="4372" cy="818"/>
              </a:xfrm>
              <a:custGeom>
                <a:avLst/>
                <a:gdLst>
                  <a:gd name="T0" fmla="+- 0 3762 3762"/>
                  <a:gd name="T1" fmla="*/ T0 w 4372"/>
                  <a:gd name="T2" fmla="+- 0 8059 7242"/>
                  <a:gd name="T3" fmla="*/ 8059 h 818"/>
                  <a:gd name="T4" fmla="+- 0 8134 3762"/>
                  <a:gd name="T5" fmla="*/ T4 w 4372"/>
                  <a:gd name="T6" fmla="+- 0 8059 7242"/>
                  <a:gd name="T7" fmla="*/ 8059 h 818"/>
                  <a:gd name="T8" fmla="+- 0 8134 3762"/>
                  <a:gd name="T9" fmla="*/ T8 w 4372"/>
                  <a:gd name="T10" fmla="+- 0 7242 7242"/>
                  <a:gd name="T11" fmla="*/ 7242 h 818"/>
                  <a:gd name="T12" fmla="+- 0 3762 3762"/>
                  <a:gd name="T13" fmla="*/ T12 w 4372"/>
                  <a:gd name="T14" fmla="+- 0 7242 7242"/>
                  <a:gd name="T15" fmla="*/ 7242 h 818"/>
                  <a:gd name="T16" fmla="+- 0 3762 3762"/>
                  <a:gd name="T17" fmla="*/ T16 w 4372"/>
                  <a:gd name="T18" fmla="+- 0 8059 7242"/>
                  <a:gd name="T19" fmla="*/ 8059 h 8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372" h="818">
                    <a:moveTo>
                      <a:pt x="0" y="817"/>
                    </a:moveTo>
                    <a:lnTo>
                      <a:pt x="4372" y="817"/>
                    </a:lnTo>
                    <a:lnTo>
                      <a:pt x="4372" y="0"/>
                    </a:lnTo>
                    <a:lnTo>
                      <a:pt x="0" y="0"/>
                    </a:lnTo>
                    <a:lnTo>
                      <a:pt x="0" y="817"/>
                    </a:lnTo>
                    <a:close/>
                  </a:path>
                </a:pathLst>
              </a:custGeom>
              <a:noFill/>
              <a:ln w="721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0" name="Group 2198"/>
            <p:cNvGrpSpPr>
              <a:grpSpLocks/>
            </p:cNvGrpSpPr>
            <p:nvPr/>
          </p:nvGrpSpPr>
          <p:grpSpPr bwMode="auto">
            <a:xfrm>
              <a:off x="2669" y="8192"/>
              <a:ext cx="6558" cy="655"/>
              <a:chOff x="2669" y="8192"/>
              <a:chExt cx="6558" cy="655"/>
            </a:xfrm>
          </p:grpSpPr>
          <p:sp>
            <p:nvSpPr>
              <p:cNvPr id="79" name="Freeform 2199"/>
              <p:cNvSpPr>
                <a:spLocks/>
              </p:cNvSpPr>
              <p:nvPr/>
            </p:nvSpPr>
            <p:spPr bwMode="auto">
              <a:xfrm>
                <a:off x="2669" y="8192"/>
                <a:ext cx="6558" cy="655"/>
              </a:xfrm>
              <a:custGeom>
                <a:avLst/>
                <a:gdLst>
                  <a:gd name="T0" fmla="+- 0 8899 2669"/>
                  <a:gd name="T1" fmla="*/ T0 w 6558"/>
                  <a:gd name="T2" fmla="+- 0 8192 8192"/>
                  <a:gd name="T3" fmla="*/ 8192 h 655"/>
                  <a:gd name="T4" fmla="+- 0 2997 2669"/>
                  <a:gd name="T5" fmla="*/ T4 w 6558"/>
                  <a:gd name="T6" fmla="+- 0 8192 8192"/>
                  <a:gd name="T7" fmla="*/ 8192 h 655"/>
                  <a:gd name="T8" fmla="+- 0 2938 2669"/>
                  <a:gd name="T9" fmla="*/ T8 w 6558"/>
                  <a:gd name="T10" fmla="+- 0 8197 8192"/>
                  <a:gd name="T11" fmla="*/ 8197 h 655"/>
                  <a:gd name="T12" fmla="+- 0 2832 2669"/>
                  <a:gd name="T13" fmla="*/ T12 w 6558"/>
                  <a:gd name="T14" fmla="+- 0 8237 8192"/>
                  <a:gd name="T15" fmla="*/ 8237 h 655"/>
                  <a:gd name="T16" fmla="+- 0 2747 2669"/>
                  <a:gd name="T17" fmla="*/ T16 w 6558"/>
                  <a:gd name="T18" fmla="+- 0 8309 8192"/>
                  <a:gd name="T19" fmla="*/ 8309 h 655"/>
                  <a:gd name="T20" fmla="+- 0 2690 2669"/>
                  <a:gd name="T21" fmla="*/ T20 w 6558"/>
                  <a:gd name="T22" fmla="+- 0 8405 8192"/>
                  <a:gd name="T23" fmla="*/ 8405 h 655"/>
                  <a:gd name="T24" fmla="+- 0 2669 2669"/>
                  <a:gd name="T25" fmla="*/ T24 w 6558"/>
                  <a:gd name="T26" fmla="+- 0 8519 8192"/>
                  <a:gd name="T27" fmla="*/ 8519 h 655"/>
                  <a:gd name="T28" fmla="+- 0 2675 2669"/>
                  <a:gd name="T29" fmla="*/ T28 w 6558"/>
                  <a:gd name="T30" fmla="+- 0 8578 8192"/>
                  <a:gd name="T31" fmla="*/ 8578 h 655"/>
                  <a:gd name="T32" fmla="+- 0 2714 2669"/>
                  <a:gd name="T33" fmla="*/ T32 w 6558"/>
                  <a:gd name="T34" fmla="+- 0 8684 8192"/>
                  <a:gd name="T35" fmla="*/ 8684 h 655"/>
                  <a:gd name="T36" fmla="+- 0 2786 2669"/>
                  <a:gd name="T37" fmla="*/ T36 w 6558"/>
                  <a:gd name="T38" fmla="+- 0 8769 8192"/>
                  <a:gd name="T39" fmla="*/ 8769 h 655"/>
                  <a:gd name="T40" fmla="+- 0 2883 2669"/>
                  <a:gd name="T41" fmla="*/ T40 w 6558"/>
                  <a:gd name="T42" fmla="+- 0 8826 8192"/>
                  <a:gd name="T43" fmla="*/ 8826 h 655"/>
                  <a:gd name="T44" fmla="+- 0 2997 2669"/>
                  <a:gd name="T45" fmla="*/ T44 w 6558"/>
                  <a:gd name="T46" fmla="+- 0 8846 8192"/>
                  <a:gd name="T47" fmla="*/ 8846 h 655"/>
                  <a:gd name="T48" fmla="+- 0 8899 2669"/>
                  <a:gd name="T49" fmla="*/ T48 w 6558"/>
                  <a:gd name="T50" fmla="+- 0 8846 8192"/>
                  <a:gd name="T51" fmla="*/ 8846 h 655"/>
                  <a:gd name="T52" fmla="+- 0 9013 2669"/>
                  <a:gd name="T53" fmla="*/ T52 w 6558"/>
                  <a:gd name="T54" fmla="+- 0 8826 8192"/>
                  <a:gd name="T55" fmla="*/ 8826 h 655"/>
                  <a:gd name="T56" fmla="+- 0 9110 2669"/>
                  <a:gd name="T57" fmla="*/ T56 w 6558"/>
                  <a:gd name="T58" fmla="+- 0 8769 8192"/>
                  <a:gd name="T59" fmla="*/ 8769 h 655"/>
                  <a:gd name="T60" fmla="+- 0 9182 2669"/>
                  <a:gd name="T61" fmla="*/ T60 w 6558"/>
                  <a:gd name="T62" fmla="+- 0 8684 8192"/>
                  <a:gd name="T63" fmla="*/ 8684 h 655"/>
                  <a:gd name="T64" fmla="+- 0 9221 2669"/>
                  <a:gd name="T65" fmla="*/ T64 w 6558"/>
                  <a:gd name="T66" fmla="+- 0 8578 8192"/>
                  <a:gd name="T67" fmla="*/ 8578 h 655"/>
                  <a:gd name="T68" fmla="+- 0 9227 2669"/>
                  <a:gd name="T69" fmla="*/ T68 w 6558"/>
                  <a:gd name="T70" fmla="+- 0 8519 8192"/>
                  <a:gd name="T71" fmla="*/ 8519 h 655"/>
                  <a:gd name="T72" fmla="+- 0 9221 2669"/>
                  <a:gd name="T73" fmla="*/ T72 w 6558"/>
                  <a:gd name="T74" fmla="+- 0 8460 8192"/>
                  <a:gd name="T75" fmla="*/ 8460 h 655"/>
                  <a:gd name="T76" fmla="+- 0 9182 2669"/>
                  <a:gd name="T77" fmla="*/ T76 w 6558"/>
                  <a:gd name="T78" fmla="+- 0 8354 8192"/>
                  <a:gd name="T79" fmla="*/ 8354 h 655"/>
                  <a:gd name="T80" fmla="+- 0 9110 2669"/>
                  <a:gd name="T81" fmla="*/ T80 w 6558"/>
                  <a:gd name="T82" fmla="+- 0 8269 8192"/>
                  <a:gd name="T83" fmla="*/ 8269 h 655"/>
                  <a:gd name="T84" fmla="+- 0 9013 2669"/>
                  <a:gd name="T85" fmla="*/ T84 w 6558"/>
                  <a:gd name="T86" fmla="+- 0 8213 8192"/>
                  <a:gd name="T87" fmla="*/ 8213 h 655"/>
                  <a:gd name="T88" fmla="+- 0 8899 2669"/>
                  <a:gd name="T89" fmla="*/ T88 w 6558"/>
                  <a:gd name="T90" fmla="+- 0 8192 8192"/>
                  <a:gd name="T91" fmla="*/ 8192 h 6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</a:cxnLst>
                <a:rect l="0" t="0" r="r" b="b"/>
                <a:pathLst>
                  <a:path w="6558" h="655">
                    <a:moveTo>
                      <a:pt x="6230" y="0"/>
                    </a:moveTo>
                    <a:lnTo>
                      <a:pt x="328" y="0"/>
                    </a:lnTo>
                    <a:lnTo>
                      <a:pt x="269" y="5"/>
                    </a:lnTo>
                    <a:lnTo>
                      <a:pt x="163" y="45"/>
                    </a:lnTo>
                    <a:lnTo>
                      <a:pt x="78" y="117"/>
                    </a:lnTo>
                    <a:lnTo>
                      <a:pt x="21" y="213"/>
                    </a:lnTo>
                    <a:lnTo>
                      <a:pt x="0" y="327"/>
                    </a:lnTo>
                    <a:lnTo>
                      <a:pt x="6" y="386"/>
                    </a:lnTo>
                    <a:lnTo>
                      <a:pt x="45" y="492"/>
                    </a:lnTo>
                    <a:lnTo>
                      <a:pt x="117" y="577"/>
                    </a:lnTo>
                    <a:lnTo>
                      <a:pt x="214" y="634"/>
                    </a:lnTo>
                    <a:lnTo>
                      <a:pt x="328" y="654"/>
                    </a:lnTo>
                    <a:lnTo>
                      <a:pt x="6230" y="654"/>
                    </a:lnTo>
                    <a:lnTo>
                      <a:pt x="6344" y="634"/>
                    </a:lnTo>
                    <a:lnTo>
                      <a:pt x="6441" y="577"/>
                    </a:lnTo>
                    <a:lnTo>
                      <a:pt x="6513" y="492"/>
                    </a:lnTo>
                    <a:lnTo>
                      <a:pt x="6552" y="386"/>
                    </a:lnTo>
                    <a:lnTo>
                      <a:pt x="6558" y="327"/>
                    </a:lnTo>
                    <a:lnTo>
                      <a:pt x="6552" y="268"/>
                    </a:lnTo>
                    <a:lnTo>
                      <a:pt x="6513" y="162"/>
                    </a:lnTo>
                    <a:lnTo>
                      <a:pt x="6441" y="77"/>
                    </a:lnTo>
                    <a:lnTo>
                      <a:pt x="6344" y="21"/>
                    </a:lnTo>
                    <a:lnTo>
                      <a:pt x="623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1" name="Group 2196"/>
            <p:cNvGrpSpPr>
              <a:grpSpLocks/>
            </p:cNvGrpSpPr>
            <p:nvPr/>
          </p:nvGrpSpPr>
          <p:grpSpPr bwMode="auto">
            <a:xfrm>
              <a:off x="2669" y="8192"/>
              <a:ext cx="6558" cy="655"/>
              <a:chOff x="2669" y="8192"/>
              <a:chExt cx="6558" cy="655"/>
            </a:xfrm>
          </p:grpSpPr>
          <p:sp>
            <p:nvSpPr>
              <p:cNvPr id="78" name="Freeform 2197"/>
              <p:cNvSpPr>
                <a:spLocks/>
              </p:cNvSpPr>
              <p:nvPr/>
            </p:nvSpPr>
            <p:spPr bwMode="auto">
              <a:xfrm>
                <a:off x="2669" y="8192"/>
                <a:ext cx="6558" cy="655"/>
              </a:xfrm>
              <a:custGeom>
                <a:avLst/>
                <a:gdLst>
                  <a:gd name="T0" fmla="+- 0 2997 2669"/>
                  <a:gd name="T1" fmla="*/ T0 w 6558"/>
                  <a:gd name="T2" fmla="+- 0 8846 8192"/>
                  <a:gd name="T3" fmla="*/ 8846 h 655"/>
                  <a:gd name="T4" fmla="+- 0 8899 2669"/>
                  <a:gd name="T5" fmla="*/ T4 w 6558"/>
                  <a:gd name="T6" fmla="+- 0 8846 8192"/>
                  <a:gd name="T7" fmla="*/ 8846 h 655"/>
                  <a:gd name="T8" fmla="+- 0 8958 2669"/>
                  <a:gd name="T9" fmla="*/ T8 w 6558"/>
                  <a:gd name="T10" fmla="+- 0 8841 8192"/>
                  <a:gd name="T11" fmla="*/ 8841 h 655"/>
                  <a:gd name="T12" fmla="+- 0 9064 2669"/>
                  <a:gd name="T13" fmla="*/ T12 w 6558"/>
                  <a:gd name="T14" fmla="+- 0 8802 8192"/>
                  <a:gd name="T15" fmla="*/ 8802 h 655"/>
                  <a:gd name="T16" fmla="+- 0 9150 2669"/>
                  <a:gd name="T17" fmla="*/ T16 w 6558"/>
                  <a:gd name="T18" fmla="+- 0 8730 8192"/>
                  <a:gd name="T19" fmla="*/ 8730 h 655"/>
                  <a:gd name="T20" fmla="+- 0 9206 2669"/>
                  <a:gd name="T21" fmla="*/ T20 w 6558"/>
                  <a:gd name="T22" fmla="+- 0 8633 8192"/>
                  <a:gd name="T23" fmla="*/ 8633 h 655"/>
                  <a:gd name="T24" fmla="+- 0 9227 2669"/>
                  <a:gd name="T25" fmla="*/ T24 w 6558"/>
                  <a:gd name="T26" fmla="+- 0 8519 8192"/>
                  <a:gd name="T27" fmla="*/ 8519 h 655"/>
                  <a:gd name="T28" fmla="+- 0 9221 2669"/>
                  <a:gd name="T29" fmla="*/ T28 w 6558"/>
                  <a:gd name="T30" fmla="+- 0 8460 8192"/>
                  <a:gd name="T31" fmla="*/ 8460 h 655"/>
                  <a:gd name="T32" fmla="+- 0 9182 2669"/>
                  <a:gd name="T33" fmla="*/ T32 w 6558"/>
                  <a:gd name="T34" fmla="+- 0 8354 8192"/>
                  <a:gd name="T35" fmla="*/ 8354 h 655"/>
                  <a:gd name="T36" fmla="+- 0 9110 2669"/>
                  <a:gd name="T37" fmla="*/ T36 w 6558"/>
                  <a:gd name="T38" fmla="+- 0 8269 8192"/>
                  <a:gd name="T39" fmla="*/ 8269 h 655"/>
                  <a:gd name="T40" fmla="+- 0 9013 2669"/>
                  <a:gd name="T41" fmla="*/ T40 w 6558"/>
                  <a:gd name="T42" fmla="+- 0 8213 8192"/>
                  <a:gd name="T43" fmla="*/ 8213 h 655"/>
                  <a:gd name="T44" fmla="+- 0 8899 2669"/>
                  <a:gd name="T45" fmla="*/ T44 w 6558"/>
                  <a:gd name="T46" fmla="+- 0 8192 8192"/>
                  <a:gd name="T47" fmla="*/ 8192 h 655"/>
                  <a:gd name="T48" fmla="+- 0 2997 2669"/>
                  <a:gd name="T49" fmla="*/ T48 w 6558"/>
                  <a:gd name="T50" fmla="+- 0 8192 8192"/>
                  <a:gd name="T51" fmla="*/ 8192 h 655"/>
                  <a:gd name="T52" fmla="+- 0 2883 2669"/>
                  <a:gd name="T53" fmla="*/ T52 w 6558"/>
                  <a:gd name="T54" fmla="+- 0 8213 8192"/>
                  <a:gd name="T55" fmla="*/ 8213 h 655"/>
                  <a:gd name="T56" fmla="+- 0 2786 2669"/>
                  <a:gd name="T57" fmla="*/ T56 w 6558"/>
                  <a:gd name="T58" fmla="+- 0 8269 8192"/>
                  <a:gd name="T59" fmla="*/ 8269 h 655"/>
                  <a:gd name="T60" fmla="+- 0 2714 2669"/>
                  <a:gd name="T61" fmla="*/ T60 w 6558"/>
                  <a:gd name="T62" fmla="+- 0 8354 8192"/>
                  <a:gd name="T63" fmla="*/ 8354 h 655"/>
                  <a:gd name="T64" fmla="+- 0 2675 2669"/>
                  <a:gd name="T65" fmla="*/ T64 w 6558"/>
                  <a:gd name="T66" fmla="+- 0 8460 8192"/>
                  <a:gd name="T67" fmla="*/ 8460 h 655"/>
                  <a:gd name="T68" fmla="+- 0 2669 2669"/>
                  <a:gd name="T69" fmla="*/ T68 w 6558"/>
                  <a:gd name="T70" fmla="+- 0 8519 8192"/>
                  <a:gd name="T71" fmla="*/ 8519 h 655"/>
                  <a:gd name="T72" fmla="+- 0 2675 2669"/>
                  <a:gd name="T73" fmla="*/ T72 w 6558"/>
                  <a:gd name="T74" fmla="+- 0 8578 8192"/>
                  <a:gd name="T75" fmla="*/ 8578 h 655"/>
                  <a:gd name="T76" fmla="+- 0 2714 2669"/>
                  <a:gd name="T77" fmla="*/ T76 w 6558"/>
                  <a:gd name="T78" fmla="+- 0 8684 8192"/>
                  <a:gd name="T79" fmla="*/ 8684 h 655"/>
                  <a:gd name="T80" fmla="+- 0 2786 2669"/>
                  <a:gd name="T81" fmla="*/ T80 w 6558"/>
                  <a:gd name="T82" fmla="+- 0 8769 8192"/>
                  <a:gd name="T83" fmla="*/ 8769 h 655"/>
                  <a:gd name="T84" fmla="+- 0 2883 2669"/>
                  <a:gd name="T85" fmla="*/ T84 w 6558"/>
                  <a:gd name="T86" fmla="+- 0 8826 8192"/>
                  <a:gd name="T87" fmla="*/ 8826 h 655"/>
                  <a:gd name="T88" fmla="+- 0 2997 2669"/>
                  <a:gd name="T89" fmla="*/ T88 w 6558"/>
                  <a:gd name="T90" fmla="+- 0 8846 8192"/>
                  <a:gd name="T91" fmla="*/ 8846 h 6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</a:cxnLst>
                <a:rect l="0" t="0" r="r" b="b"/>
                <a:pathLst>
                  <a:path w="6558" h="655">
                    <a:moveTo>
                      <a:pt x="328" y="654"/>
                    </a:moveTo>
                    <a:lnTo>
                      <a:pt x="6230" y="654"/>
                    </a:lnTo>
                    <a:lnTo>
                      <a:pt x="6289" y="649"/>
                    </a:lnTo>
                    <a:lnTo>
                      <a:pt x="6395" y="610"/>
                    </a:lnTo>
                    <a:lnTo>
                      <a:pt x="6481" y="538"/>
                    </a:lnTo>
                    <a:lnTo>
                      <a:pt x="6537" y="441"/>
                    </a:lnTo>
                    <a:lnTo>
                      <a:pt x="6558" y="327"/>
                    </a:lnTo>
                    <a:lnTo>
                      <a:pt x="6552" y="268"/>
                    </a:lnTo>
                    <a:lnTo>
                      <a:pt x="6513" y="162"/>
                    </a:lnTo>
                    <a:lnTo>
                      <a:pt x="6441" y="77"/>
                    </a:lnTo>
                    <a:lnTo>
                      <a:pt x="6344" y="21"/>
                    </a:lnTo>
                    <a:lnTo>
                      <a:pt x="6230" y="0"/>
                    </a:lnTo>
                    <a:lnTo>
                      <a:pt x="328" y="0"/>
                    </a:lnTo>
                    <a:lnTo>
                      <a:pt x="214" y="21"/>
                    </a:lnTo>
                    <a:lnTo>
                      <a:pt x="117" y="77"/>
                    </a:lnTo>
                    <a:lnTo>
                      <a:pt x="45" y="162"/>
                    </a:lnTo>
                    <a:lnTo>
                      <a:pt x="6" y="268"/>
                    </a:lnTo>
                    <a:lnTo>
                      <a:pt x="0" y="327"/>
                    </a:lnTo>
                    <a:lnTo>
                      <a:pt x="6" y="386"/>
                    </a:lnTo>
                    <a:lnTo>
                      <a:pt x="45" y="492"/>
                    </a:lnTo>
                    <a:lnTo>
                      <a:pt x="117" y="577"/>
                    </a:lnTo>
                    <a:lnTo>
                      <a:pt x="214" y="634"/>
                    </a:lnTo>
                    <a:lnTo>
                      <a:pt x="328" y="654"/>
                    </a:lnTo>
                    <a:close/>
                  </a:path>
                </a:pathLst>
              </a:custGeom>
              <a:noFill/>
              <a:ln w="721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2" name="Group 2194"/>
            <p:cNvGrpSpPr>
              <a:grpSpLocks/>
            </p:cNvGrpSpPr>
            <p:nvPr/>
          </p:nvGrpSpPr>
          <p:grpSpPr bwMode="auto">
            <a:xfrm>
              <a:off x="1440" y="139"/>
              <a:ext cx="9017" cy="818"/>
              <a:chOff x="1440" y="139"/>
              <a:chExt cx="9017" cy="818"/>
            </a:xfrm>
          </p:grpSpPr>
          <p:sp>
            <p:nvSpPr>
              <p:cNvPr id="77" name="Freeform 2195"/>
              <p:cNvSpPr>
                <a:spLocks/>
              </p:cNvSpPr>
              <p:nvPr/>
            </p:nvSpPr>
            <p:spPr bwMode="auto">
              <a:xfrm>
                <a:off x="1440" y="139"/>
                <a:ext cx="9017" cy="818"/>
              </a:xfrm>
              <a:custGeom>
                <a:avLst/>
                <a:gdLst>
                  <a:gd name="T0" fmla="+- 0 1440 1440"/>
                  <a:gd name="T1" fmla="*/ T0 w 9017"/>
                  <a:gd name="T2" fmla="+- 0 957 139"/>
                  <a:gd name="T3" fmla="*/ 957 h 818"/>
                  <a:gd name="T4" fmla="+- 0 10456 1440"/>
                  <a:gd name="T5" fmla="*/ T4 w 9017"/>
                  <a:gd name="T6" fmla="+- 0 957 139"/>
                  <a:gd name="T7" fmla="*/ 957 h 818"/>
                  <a:gd name="T8" fmla="+- 0 10456 1440"/>
                  <a:gd name="T9" fmla="*/ T8 w 9017"/>
                  <a:gd name="T10" fmla="+- 0 139 139"/>
                  <a:gd name="T11" fmla="*/ 139 h 818"/>
                  <a:gd name="T12" fmla="+- 0 1440 1440"/>
                  <a:gd name="T13" fmla="*/ T12 w 9017"/>
                  <a:gd name="T14" fmla="+- 0 139 139"/>
                  <a:gd name="T15" fmla="*/ 139 h 818"/>
                  <a:gd name="T16" fmla="+- 0 1440 1440"/>
                  <a:gd name="T17" fmla="*/ T16 w 9017"/>
                  <a:gd name="T18" fmla="+- 0 957 139"/>
                  <a:gd name="T19" fmla="*/ 957 h 8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017" h="818">
                    <a:moveTo>
                      <a:pt x="0" y="818"/>
                    </a:moveTo>
                    <a:lnTo>
                      <a:pt x="9016" y="818"/>
                    </a:lnTo>
                    <a:lnTo>
                      <a:pt x="9016" y="0"/>
                    </a:lnTo>
                    <a:lnTo>
                      <a:pt x="0" y="0"/>
                    </a:lnTo>
                    <a:lnTo>
                      <a:pt x="0" y="818"/>
                    </a:lnTo>
                    <a:close/>
                  </a:path>
                </a:pathLst>
              </a:custGeom>
              <a:noFill/>
              <a:ln w="721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3" name="Group 2192"/>
            <p:cNvGrpSpPr>
              <a:grpSpLocks/>
            </p:cNvGrpSpPr>
            <p:nvPr/>
          </p:nvGrpSpPr>
          <p:grpSpPr bwMode="auto">
            <a:xfrm>
              <a:off x="5948" y="957"/>
              <a:ext cx="2" cy="211"/>
              <a:chOff x="5948" y="957"/>
              <a:chExt cx="2" cy="211"/>
            </a:xfrm>
          </p:grpSpPr>
          <p:sp>
            <p:nvSpPr>
              <p:cNvPr id="76" name="Freeform 2193"/>
              <p:cNvSpPr>
                <a:spLocks/>
              </p:cNvSpPr>
              <p:nvPr/>
            </p:nvSpPr>
            <p:spPr bwMode="auto">
              <a:xfrm>
                <a:off x="5948" y="957"/>
                <a:ext cx="2" cy="211"/>
              </a:xfrm>
              <a:custGeom>
                <a:avLst/>
                <a:gdLst>
                  <a:gd name="T0" fmla="+- 0 957 957"/>
                  <a:gd name="T1" fmla="*/ 957 h 211"/>
                  <a:gd name="T2" fmla="+- 0 1167 957"/>
                  <a:gd name="T3" fmla="*/ 1167 h 21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11">
                    <a:moveTo>
                      <a:pt x="0" y="0"/>
                    </a:moveTo>
                    <a:lnTo>
                      <a:pt x="0" y="210"/>
                    </a:lnTo>
                  </a:path>
                </a:pathLst>
              </a:custGeom>
              <a:noFill/>
              <a:ln w="21687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4" name="Group 2190"/>
            <p:cNvGrpSpPr>
              <a:grpSpLocks/>
            </p:cNvGrpSpPr>
            <p:nvPr/>
          </p:nvGrpSpPr>
          <p:grpSpPr bwMode="auto">
            <a:xfrm>
              <a:off x="5876" y="1149"/>
              <a:ext cx="145" cy="217"/>
              <a:chOff x="5876" y="1149"/>
              <a:chExt cx="145" cy="217"/>
            </a:xfrm>
          </p:grpSpPr>
          <p:sp>
            <p:nvSpPr>
              <p:cNvPr id="75" name="Freeform 2191"/>
              <p:cNvSpPr>
                <a:spLocks/>
              </p:cNvSpPr>
              <p:nvPr/>
            </p:nvSpPr>
            <p:spPr bwMode="auto">
              <a:xfrm>
                <a:off x="5876" y="1149"/>
                <a:ext cx="145" cy="217"/>
              </a:xfrm>
              <a:custGeom>
                <a:avLst/>
                <a:gdLst>
                  <a:gd name="T0" fmla="+- 0 6021 5876"/>
                  <a:gd name="T1" fmla="*/ T0 w 145"/>
                  <a:gd name="T2" fmla="+- 0 1149 1149"/>
                  <a:gd name="T3" fmla="*/ 1149 h 217"/>
                  <a:gd name="T4" fmla="+- 0 5876 5876"/>
                  <a:gd name="T5" fmla="*/ T4 w 145"/>
                  <a:gd name="T6" fmla="+- 0 1149 1149"/>
                  <a:gd name="T7" fmla="*/ 1149 h 217"/>
                  <a:gd name="T8" fmla="+- 0 5948 5876"/>
                  <a:gd name="T9" fmla="*/ T8 w 145"/>
                  <a:gd name="T10" fmla="+- 0 1366 1149"/>
                  <a:gd name="T11" fmla="*/ 1366 h 217"/>
                  <a:gd name="T12" fmla="+- 0 6021 5876"/>
                  <a:gd name="T13" fmla="*/ T12 w 145"/>
                  <a:gd name="T14" fmla="+- 0 1149 1149"/>
                  <a:gd name="T15" fmla="*/ 1149 h 21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5" h="217">
                    <a:moveTo>
                      <a:pt x="145" y="0"/>
                    </a:moveTo>
                    <a:lnTo>
                      <a:pt x="0" y="0"/>
                    </a:lnTo>
                    <a:lnTo>
                      <a:pt x="72" y="217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5" name="Group 2188"/>
            <p:cNvGrpSpPr>
              <a:grpSpLocks/>
            </p:cNvGrpSpPr>
            <p:nvPr/>
          </p:nvGrpSpPr>
          <p:grpSpPr bwMode="auto">
            <a:xfrm>
              <a:off x="5948" y="2456"/>
              <a:ext cx="2" cy="483"/>
              <a:chOff x="5948" y="2456"/>
              <a:chExt cx="2" cy="483"/>
            </a:xfrm>
          </p:grpSpPr>
          <p:sp>
            <p:nvSpPr>
              <p:cNvPr id="74" name="Freeform 2189"/>
              <p:cNvSpPr>
                <a:spLocks/>
              </p:cNvSpPr>
              <p:nvPr/>
            </p:nvSpPr>
            <p:spPr bwMode="auto">
              <a:xfrm>
                <a:off x="5948" y="2456"/>
                <a:ext cx="2" cy="483"/>
              </a:xfrm>
              <a:custGeom>
                <a:avLst/>
                <a:gdLst>
                  <a:gd name="T0" fmla="+- 0 2456 2456"/>
                  <a:gd name="T1" fmla="*/ 2456 h 483"/>
                  <a:gd name="T2" fmla="+- 0 2938 2456"/>
                  <a:gd name="T3" fmla="*/ 2938 h 48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483">
                    <a:moveTo>
                      <a:pt x="0" y="0"/>
                    </a:moveTo>
                    <a:lnTo>
                      <a:pt x="0" y="482"/>
                    </a:lnTo>
                  </a:path>
                </a:pathLst>
              </a:custGeom>
              <a:noFill/>
              <a:ln w="21687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6" name="Group 2186"/>
            <p:cNvGrpSpPr>
              <a:grpSpLocks/>
            </p:cNvGrpSpPr>
            <p:nvPr/>
          </p:nvGrpSpPr>
          <p:grpSpPr bwMode="auto">
            <a:xfrm>
              <a:off x="5876" y="2920"/>
              <a:ext cx="145" cy="217"/>
              <a:chOff x="5876" y="2920"/>
              <a:chExt cx="145" cy="217"/>
            </a:xfrm>
          </p:grpSpPr>
          <p:sp>
            <p:nvSpPr>
              <p:cNvPr id="73" name="Freeform 2187"/>
              <p:cNvSpPr>
                <a:spLocks/>
              </p:cNvSpPr>
              <p:nvPr/>
            </p:nvSpPr>
            <p:spPr bwMode="auto">
              <a:xfrm>
                <a:off x="5876" y="2920"/>
                <a:ext cx="145" cy="217"/>
              </a:xfrm>
              <a:custGeom>
                <a:avLst/>
                <a:gdLst>
                  <a:gd name="T0" fmla="+- 0 6021 5876"/>
                  <a:gd name="T1" fmla="*/ T0 w 145"/>
                  <a:gd name="T2" fmla="+- 0 2920 2920"/>
                  <a:gd name="T3" fmla="*/ 2920 h 217"/>
                  <a:gd name="T4" fmla="+- 0 5876 5876"/>
                  <a:gd name="T5" fmla="*/ T4 w 145"/>
                  <a:gd name="T6" fmla="+- 0 2920 2920"/>
                  <a:gd name="T7" fmla="*/ 2920 h 217"/>
                  <a:gd name="T8" fmla="+- 0 5948 5876"/>
                  <a:gd name="T9" fmla="*/ T8 w 145"/>
                  <a:gd name="T10" fmla="+- 0 3137 2920"/>
                  <a:gd name="T11" fmla="*/ 3137 h 217"/>
                  <a:gd name="T12" fmla="+- 0 6021 5876"/>
                  <a:gd name="T13" fmla="*/ T12 w 145"/>
                  <a:gd name="T14" fmla="+- 0 2920 2920"/>
                  <a:gd name="T15" fmla="*/ 2920 h 21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5" h="217">
                    <a:moveTo>
                      <a:pt x="145" y="0"/>
                    </a:moveTo>
                    <a:lnTo>
                      <a:pt x="0" y="0"/>
                    </a:lnTo>
                    <a:lnTo>
                      <a:pt x="72" y="217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7" name="Group 2184"/>
            <p:cNvGrpSpPr>
              <a:grpSpLocks/>
            </p:cNvGrpSpPr>
            <p:nvPr/>
          </p:nvGrpSpPr>
          <p:grpSpPr bwMode="auto">
            <a:xfrm>
              <a:off x="5948" y="3955"/>
              <a:ext cx="2" cy="279"/>
              <a:chOff x="5948" y="3955"/>
              <a:chExt cx="2" cy="279"/>
            </a:xfrm>
          </p:grpSpPr>
          <p:sp>
            <p:nvSpPr>
              <p:cNvPr id="72" name="Freeform 2185"/>
              <p:cNvSpPr>
                <a:spLocks/>
              </p:cNvSpPr>
              <p:nvPr/>
            </p:nvSpPr>
            <p:spPr bwMode="auto">
              <a:xfrm>
                <a:off x="5948" y="3955"/>
                <a:ext cx="2" cy="279"/>
              </a:xfrm>
              <a:custGeom>
                <a:avLst/>
                <a:gdLst>
                  <a:gd name="T0" fmla="+- 0 3955 3955"/>
                  <a:gd name="T1" fmla="*/ 3955 h 279"/>
                  <a:gd name="T2" fmla="+- 0 4233 3955"/>
                  <a:gd name="T3" fmla="*/ 4233 h 279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79">
                    <a:moveTo>
                      <a:pt x="0" y="0"/>
                    </a:moveTo>
                    <a:lnTo>
                      <a:pt x="0" y="278"/>
                    </a:lnTo>
                  </a:path>
                </a:pathLst>
              </a:custGeom>
              <a:noFill/>
              <a:ln w="21687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8" name="Group 2182"/>
            <p:cNvGrpSpPr>
              <a:grpSpLocks/>
            </p:cNvGrpSpPr>
            <p:nvPr/>
          </p:nvGrpSpPr>
          <p:grpSpPr bwMode="auto">
            <a:xfrm>
              <a:off x="5876" y="4215"/>
              <a:ext cx="145" cy="217"/>
              <a:chOff x="5876" y="4215"/>
              <a:chExt cx="145" cy="217"/>
            </a:xfrm>
          </p:grpSpPr>
          <p:sp>
            <p:nvSpPr>
              <p:cNvPr id="71" name="Freeform 2183"/>
              <p:cNvSpPr>
                <a:spLocks/>
              </p:cNvSpPr>
              <p:nvPr/>
            </p:nvSpPr>
            <p:spPr bwMode="auto">
              <a:xfrm>
                <a:off x="5876" y="4215"/>
                <a:ext cx="145" cy="217"/>
              </a:xfrm>
              <a:custGeom>
                <a:avLst/>
                <a:gdLst>
                  <a:gd name="T0" fmla="+- 0 6021 5876"/>
                  <a:gd name="T1" fmla="*/ T0 w 145"/>
                  <a:gd name="T2" fmla="+- 0 4215 4215"/>
                  <a:gd name="T3" fmla="*/ 4215 h 217"/>
                  <a:gd name="T4" fmla="+- 0 5876 5876"/>
                  <a:gd name="T5" fmla="*/ T4 w 145"/>
                  <a:gd name="T6" fmla="+- 0 4215 4215"/>
                  <a:gd name="T7" fmla="*/ 4215 h 217"/>
                  <a:gd name="T8" fmla="+- 0 5948 5876"/>
                  <a:gd name="T9" fmla="*/ T8 w 145"/>
                  <a:gd name="T10" fmla="+- 0 4431 4215"/>
                  <a:gd name="T11" fmla="*/ 4431 h 217"/>
                  <a:gd name="T12" fmla="+- 0 6021 5876"/>
                  <a:gd name="T13" fmla="*/ T12 w 145"/>
                  <a:gd name="T14" fmla="+- 0 4215 4215"/>
                  <a:gd name="T15" fmla="*/ 4215 h 21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5" h="217">
                    <a:moveTo>
                      <a:pt x="145" y="0"/>
                    </a:moveTo>
                    <a:lnTo>
                      <a:pt x="0" y="0"/>
                    </a:lnTo>
                    <a:lnTo>
                      <a:pt x="72" y="216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9" name="Group 2179"/>
            <p:cNvGrpSpPr>
              <a:grpSpLocks/>
            </p:cNvGrpSpPr>
            <p:nvPr/>
          </p:nvGrpSpPr>
          <p:grpSpPr bwMode="auto">
            <a:xfrm>
              <a:off x="2874" y="6663"/>
              <a:ext cx="3146" cy="611"/>
              <a:chOff x="2874" y="6663"/>
              <a:chExt cx="3146" cy="611"/>
            </a:xfrm>
          </p:grpSpPr>
          <p:sp>
            <p:nvSpPr>
              <p:cNvPr id="69" name="Freeform 2181"/>
              <p:cNvSpPr>
                <a:spLocks/>
              </p:cNvSpPr>
              <p:nvPr/>
            </p:nvSpPr>
            <p:spPr bwMode="auto">
              <a:xfrm>
                <a:off x="2874" y="6680"/>
                <a:ext cx="2878" cy="526"/>
              </a:xfrm>
              <a:custGeom>
                <a:avLst/>
                <a:gdLst>
                  <a:gd name="T0" fmla="+- 0 2874 2874"/>
                  <a:gd name="T1" fmla="*/ T0 w 2878"/>
                  <a:gd name="T2" fmla="+- 0 6680 6680"/>
                  <a:gd name="T3" fmla="*/ 6680 h 526"/>
                  <a:gd name="T4" fmla="+- 0 5752 2874"/>
                  <a:gd name="T5" fmla="*/ T4 w 2878"/>
                  <a:gd name="T6" fmla="+- 0 7206 6680"/>
                  <a:gd name="T7" fmla="*/ 7206 h 52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2878" h="526">
                    <a:moveTo>
                      <a:pt x="0" y="0"/>
                    </a:moveTo>
                    <a:lnTo>
                      <a:pt x="2878" y="526"/>
                    </a:lnTo>
                  </a:path>
                </a:pathLst>
              </a:custGeom>
              <a:noFill/>
              <a:ln w="2163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pic>
            <p:nvPicPr>
              <p:cNvPr id="70" name="Picture 2180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1" y="6663"/>
                <a:ext cx="299" cy="6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0" name="Group 2177"/>
            <p:cNvGrpSpPr>
              <a:grpSpLocks/>
            </p:cNvGrpSpPr>
            <p:nvPr/>
          </p:nvGrpSpPr>
          <p:grpSpPr bwMode="auto">
            <a:xfrm>
              <a:off x="6144" y="6680"/>
              <a:ext cx="3083" cy="529"/>
              <a:chOff x="6144" y="6680"/>
              <a:chExt cx="3083" cy="529"/>
            </a:xfrm>
          </p:grpSpPr>
          <p:sp>
            <p:nvSpPr>
              <p:cNvPr id="68" name="Freeform 2178"/>
              <p:cNvSpPr>
                <a:spLocks/>
              </p:cNvSpPr>
              <p:nvPr/>
            </p:nvSpPr>
            <p:spPr bwMode="auto">
              <a:xfrm>
                <a:off x="6144" y="6680"/>
                <a:ext cx="3083" cy="529"/>
              </a:xfrm>
              <a:custGeom>
                <a:avLst/>
                <a:gdLst>
                  <a:gd name="T0" fmla="+- 0 9227 6144"/>
                  <a:gd name="T1" fmla="*/ T0 w 3083"/>
                  <a:gd name="T2" fmla="+- 0 6680 6680"/>
                  <a:gd name="T3" fmla="*/ 6680 h 529"/>
                  <a:gd name="T4" fmla="+- 0 6144 6144"/>
                  <a:gd name="T5" fmla="*/ T4 w 3083"/>
                  <a:gd name="T6" fmla="+- 0 7208 6680"/>
                  <a:gd name="T7" fmla="*/ 7208 h 52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3083" h="529">
                    <a:moveTo>
                      <a:pt x="3083" y="0"/>
                    </a:moveTo>
                    <a:lnTo>
                      <a:pt x="0" y="528"/>
                    </a:lnTo>
                  </a:path>
                </a:pathLst>
              </a:custGeom>
              <a:noFill/>
              <a:ln w="2163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1" name="Group 2175"/>
            <p:cNvGrpSpPr>
              <a:grpSpLocks/>
            </p:cNvGrpSpPr>
            <p:nvPr/>
          </p:nvGrpSpPr>
          <p:grpSpPr bwMode="auto">
            <a:xfrm>
              <a:off x="5948" y="7134"/>
              <a:ext cx="227" cy="143"/>
              <a:chOff x="5948" y="7134"/>
              <a:chExt cx="227" cy="143"/>
            </a:xfrm>
          </p:grpSpPr>
          <p:sp>
            <p:nvSpPr>
              <p:cNvPr id="67" name="Freeform 2176"/>
              <p:cNvSpPr>
                <a:spLocks/>
              </p:cNvSpPr>
              <p:nvPr/>
            </p:nvSpPr>
            <p:spPr bwMode="auto">
              <a:xfrm>
                <a:off x="5948" y="7134"/>
                <a:ext cx="227" cy="143"/>
              </a:xfrm>
              <a:custGeom>
                <a:avLst/>
                <a:gdLst>
                  <a:gd name="T0" fmla="+- 0 6150 5948"/>
                  <a:gd name="T1" fmla="*/ T0 w 227"/>
                  <a:gd name="T2" fmla="+- 0 7134 7134"/>
                  <a:gd name="T3" fmla="*/ 7134 h 143"/>
                  <a:gd name="T4" fmla="+- 0 5948 5948"/>
                  <a:gd name="T5" fmla="*/ T4 w 227"/>
                  <a:gd name="T6" fmla="+- 0 7242 7134"/>
                  <a:gd name="T7" fmla="*/ 7242 h 143"/>
                  <a:gd name="T8" fmla="+- 0 6174 5948"/>
                  <a:gd name="T9" fmla="*/ T8 w 227"/>
                  <a:gd name="T10" fmla="+- 0 7276 7134"/>
                  <a:gd name="T11" fmla="*/ 7276 h 143"/>
                  <a:gd name="T12" fmla="+- 0 6150 5948"/>
                  <a:gd name="T13" fmla="*/ T12 w 227"/>
                  <a:gd name="T14" fmla="+- 0 7134 7134"/>
                  <a:gd name="T15" fmla="*/ 7134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27" h="143">
                    <a:moveTo>
                      <a:pt x="202" y="0"/>
                    </a:moveTo>
                    <a:lnTo>
                      <a:pt x="0" y="108"/>
                    </a:lnTo>
                    <a:lnTo>
                      <a:pt x="226" y="142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2" name="Group 2173"/>
            <p:cNvGrpSpPr>
              <a:grpSpLocks/>
            </p:cNvGrpSpPr>
            <p:nvPr/>
          </p:nvGrpSpPr>
          <p:grpSpPr bwMode="auto">
            <a:xfrm>
              <a:off x="5948" y="8059"/>
              <a:ext cx="2" cy="134"/>
              <a:chOff x="5948" y="8059"/>
              <a:chExt cx="2" cy="134"/>
            </a:xfrm>
          </p:grpSpPr>
          <p:sp>
            <p:nvSpPr>
              <p:cNvPr id="66" name="Freeform 2174"/>
              <p:cNvSpPr>
                <a:spLocks/>
              </p:cNvSpPr>
              <p:nvPr/>
            </p:nvSpPr>
            <p:spPr bwMode="auto">
              <a:xfrm>
                <a:off x="5948" y="8059"/>
                <a:ext cx="2" cy="134"/>
              </a:xfrm>
              <a:custGeom>
                <a:avLst/>
                <a:gdLst>
                  <a:gd name="T0" fmla="+- 0 8059 8059"/>
                  <a:gd name="T1" fmla="*/ 8059 h 134"/>
                  <a:gd name="T2" fmla="+- 0 8192 8059"/>
                  <a:gd name="T3" fmla="*/ 8192 h 134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34">
                    <a:moveTo>
                      <a:pt x="0" y="0"/>
                    </a:moveTo>
                    <a:lnTo>
                      <a:pt x="0" y="133"/>
                    </a:lnTo>
                  </a:path>
                </a:pathLst>
              </a:custGeom>
              <a:noFill/>
              <a:ln w="21687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3" name="Group 2160"/>
            <p:cNvGrpSpPr>
              <a:grpSpLocks/>
            </p:cNvGrpSpPr>
            <p:nvPr/>
          </p:nvGrpSpPr>
          <p:grpSpPr bwMode="auto">
            <a:xfrm>
              <a:off x="1440" y="139"/>
              <a:ext cx="9017" cy="8645"/>
              <a:chOff x="1440" y="139"/>
              <a:chExt cx="9017" cy="8645"/>
            </a:xfrm>
          </p:grpSpPr>
          <p:sp>
            <p:nvSpPr>
              <p:cNvPr id="54" name="Freeform 2172"/>
              <p:cNvSpPr>
                <a:spLocks/>
              </p:cNvSpPr>
              <p:nvPr/>
            </p:nvSpPr>
            <p:spPr bwMode="auto">
              <a:xfrm>
                <a:off x="5876" y="7976"/>
                <a:ext cx="145" cy="217"/>
              </a:xfrm>
              <a:custGeom>
                <a:avLst/>
                <a:gdLst>
                  <a:gd name="T0" fmla="+- 0 6021 5876"/>
                  <a:gd name="T1" fmla="*/ T0 w 145"/>
                  <a:gd name="T2" fmla="+- 0 7976 7976"/>
                  <a:gd name="T3" fmla="*/ 7976 h 217"/>
                  <a:gd name="T4" fmla="+- 0 5876 5876"/>
                  <a:gd name="T5" fmla="*/ T4 w 145"/>
                  <a:gd name="T6" fmla="+- 0 7976 7976"/>
                  <a:gd name="T7" fmla="*/ 7976 h 217"/>
                  <a:gd name="T8" fmla="+- 0 5948 5876"/>
                  <a:gd name="T9" fmla="*/ T8 w 145"/>
                  <a:gd name="T10" fmla="+- 0 8192 7976"/>
                  <a:gd name="T11" fmla="*/ 8192 h 217"/>
                  <a:gd name="T12" fmla="+- 0 6021 5876"/>
                  <a:gd name="T13" fmla="*/ T12 w 145"/>
                  <a:gd name="T14" fmla="+- 0 7976 7976"/>
                  <a:gd name="T15" fmla="*/ 7976 h 21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5" h="217">
                    <a:moveTo>
                      <a:pt x="145" y="0"/>
                    </a:moveTo>
                    <a:lnTo>
                      <a:pt x="0" y="0"/>
                    </a:lnTo>
                    <a:lnTo>
                      <a:pt x="72" y="216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55" name="Text Box 2171"/>
              <p:cNvSpPr txBox="1">
                <a:spLocks noChangeArrowheads="1"/>
              </p:cNvSpPr>
              <p:nvPr/>
            </p:nvSpPr>
            <p:spPr bwMode="auto">
              <a:xfrm>
                <a:off x="1440" y="139"/>
                <a:ext cx="9017" cy="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29540" marR="126365" algn="ctr">
                  <a:spcBef>
                    <a:spcPts val="150"/>
                  </a:spcBef>
                  <a:spcAft>
                    <a:spcPts val="0"/>
                  </a:spcAft>
                </a:pP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Okul</a:t>
                </a:r>
                <a:r>
                  <a:rPr lang="en-US" sz="900" b="1" spc="1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Personeli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38430" marR="126365" algn="ctr">
                  <a:lnSpc>
                    <a:spcPts val="980"/>
                  </a:lnSpc>
                  <a:spcBef>
                    <a:spcPts val="560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Olumsuz arkadaş ilişkilerindeki sorunu yaşadığını, zorba davranışa maruz kaldığını veya zorbalık yaptığını gözlemlediği öğrenciyi sınıf/şube rehber öğretmenine</a:t>
                </a:r>
                <a:r>
                  <a:rPr lang="en-US" sz="900" spc="12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bildirir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6" name="Text Box 2170"/>
              <p:cNvSpPr txBox="1">
                <a:spLocks noChangeArrowheads="1"/>
              </p:cNvSpPr>
              <p:nvPr/>
            </p:nvSpPr>
            <p:spPr bwMode="auto">
              <a:xfrm>
                <a:off x="3079" y="1366"/>
                <a:ext cx="5738" cy="10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32080" marR="126365" algn="ctr">
                  <a:spcBef>
                    <a:spcPts val="345"/>
                  </a:spcBef>
                  <a:spcAft>
                    <a:spcPts val="0"/>
                  </a:spcAft>
                </a:pP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Sınıf/Şube Rehber</a:t>
                </a:r>
                <a:r>
                  <a:rPr lang="en-US" sz="900" b="1" spc="9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32080" marR="130175" algn="ctr">
                  <a:lnSpc>
                    <a:spcPts val="980"/>
                  </a:lnSpc>
                  <a:spcBef>
                    <a:spcPts val="560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Olumsuz arkadaş ilişkileri sorunu yaşadığını ya </a:t>
                </a:r>
                <a:r>
                  <a:rPr lang="en-US" sz="900" spc="15">
                    <a:effectLst/>
                    <a:latin typeface="Calibri"/>
                    <a:ea typeface="Calibri"/>
                    <a:cs typeface="Times New Roman"/>
                  </a:rPr>
                  <a:t>da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zorba davranışa maruz kaldığını veya zorbalık yaptığını gözlemlenen/bildirilen öğrenci hakkında Gözlem Formunu doldurur </a:t>
                </a:r>
                <a:r>
                  <a:rPr lang="en-US" sz="900" spc="20">
                    <a:effectLst/>
                    <a:latin typeface="Calibri"/>
                    <a:ea typeface="Calibri"/>
                    <a:cs typeface="Times New Roman"/>
                  </a:rPr>
                  <a:t>ve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rehberlik servisine</a:t>
                </a:r>
                <a:r>
                  <a:rPr lang="en-US" sz="900" spc="11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yönlendirir.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7" name="Text Box 2169"/>
              <p:cNvSpPr txBox="1">
                <a:spLocks noChangeArrowheads="1"/>
              </p:cNvSpPr>
              <p:nvPr/>
            </p:nvSpPr>
            <p:spPr bwMode="auto">
              <a:xfrm>
                <a:off x="3079" y="3137"/>
                <a:ext cx="5738" cy="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32080" marR="125095" algn="ctr">
                  <a:spcBef>
                    <a:spcPts val="165"/>
                  </a:spcBef>
                  <a:spcAft>
                    <a:spcPts val="0"/>
                  </a:spcAft>
                </a:pP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Rehberlik servisi (Olmadığı durumlarda</a:t>
                </a:r>
                <a:r>
                  <a:rPr lang="en-US" sz="900" b="1" spc="15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RAM)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32080" marR="128905" algn="ctr">
                  <a:lnSpc>
                    <a:spcPts val="980"/>
                  </a:lnSpc>
                  <a:spcBef>
                    <a:spcPts val="560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Aile, çocuk ve gerekli durumlarda okul personeliyle görüşmeler yapar ve gerekli çalışmaları planlar ve</a:t>
                </a:r>
                <a:r>
                  <a:rPr lang="en-US" sz="900" spc="9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uygular.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8" name="Text Box 2168"/>
              <p:cNvSpPr txBox="1">
                <a:spLocks noChangeArrowheads="1"/>
              </p:cNvSpPr>
              <p:nvPr/>
            </p:nvSpPr>
            <p:spPr bwMode="auto">
              <a:xfrm>
                <a:off x="2123" y="5590"/>
                <a:ext cx="1503" cy="10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67945" marR="64135" algn="ctr">
                  <a:lnSpc>
                    <a:spcPts val="980"/>
                  </a:lnSpc>
                  <a:spcBef>
                    <a:spcPts val="750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Sağlık kuruluşları, RAM, çocuk ve ergen ruh sağlığı klinikleri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9" name="Text Box 2167"/>
              <p:cNvSpPr txBox="1">
                <a:spLocks noChangeArrowheads="1"/>
              </p:cNvSpPr>
              <p:nvPr/>
            </p:nvSpPr>
            <p:spPr bwMode="auto">
              <a:xfrm>
                <a:off x="8270" y="5590"/>
                <a:ext cx="1913" cy="10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43180" marR="30480" algn="ctr">
                  <a:spcBef>
                    <a:spcPts val="375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Sınıf/ Rehber</a:t>
                </a:r>
                <a:r>
                  <a:rPr lang="en-US" sz="900" spc="8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Öğretmen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86360" marR="74930" indent="5080" algn="ctr">
                  <a:lnSpc>
                    <a:spcPts val="980"/>
                  </a:lnSpc>
                  <a:spcBef>
                    <a:spcPts val="560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Öğrenciyle bireysel </a:t>
                </a:r>
                <a:r>
                  <a:rPr lang="en-US" sz="900" spc="20">
                    <a:effectLst/>
                    <a:latin typeface="Calibri"/>
                    <a:ea typeface="Calibri"/>
                    <a:cs typeface="Times New Roman"/>
                  </a:rPr>
                  <a:t>ve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okul temelli çalışmalar yapar.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0" name="Text Box 2166"/>
              <p:cNvSpPr txBox="1">
                <a:spLocks noChangeArrowheads="1"/>
              </p:cNvSpPr>
              <p:nvPr/>
            </p:nvSpPr>
            <p:spPr bwMode="auto">
              <a:xfrm>
                <a:off x="4949" y="4554"/>
                <a:ext cx="2011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lnSpc>
                    <a:spcPts val="910"/>
                  </a:lnSpc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Aileye bilgilendirme</a:t>
                </a:r>
                <a:r>
                  <a:rPr lang="en-US" sz="900" spc="6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yapılır.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1" name="Text Box 2165"/>
              <p:cNvSpPr txBox="1">
                <a:spLocks noChangeArrowheads="1"/>
              </p:cNvSpPr>
              <p:nvPr/>
            </p:nvSpPr>
            <p:spPr bwMode="auto">
              <a:xfrm>
                <a:off x="2215" y="4897"/>
                <a:ext cx="1507" cy="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lnSpc>
                    <a:spcPts val="865"/>
                  </a:lnSpc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Zorbalık durumu</a:t>
                </a:r>
                <a:r>
                  <a:rPr lang="en-US" sz="900" spc="5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söz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445" algn="ctr">
                  <a:lnSpc>
                    <a:spcPts val="1025"/>
                  </a:lnSpc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konusu</a:t>
                </a:r>
                <a:r>
                  <a:rPr lang="en-US" sz="900" spc="5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ise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2" name="Text Box 2164"/>
              <p:cNvSpPr txBox="1">
                <a:spLocks noChangeArrowheads="1"/>
              </p:cNvSpPr>
              <p:nvPr/>
            </p:nvSpPr>
            <p:spPr bwMode="auto">
              <a:xfrm>
                <a:off x="4856" y="5031"/>
                <a:ext cx="2195" cy="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indent="58420">
                  <a:lnSpc>
                    <a:spcPts val="920"/>
                  </a:lnSpc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Suç unsuru içeren</a:t>
                </a:r>
                <a:r>
                  <a:rPr lang="en-US" sz="900" spc="8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zorbalık/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ts val="1080"/>
                  </a:lnSpc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şiddet durumu söz konusu</a:t>
                </a:r>
                <a:r>
                  <a:rPr lang="en-US" sz="900" spc="9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ise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3" name="Text Box 2163"/>
              <p:cNvSpPr txBox="1">
                <a:spLocks noChangeArrowheads="1"/>
              </p:cNvSpPr>
              <p:nvPr/>
            </p:nvSpPr>
            <p:spPr bwMode="auto">
              <a:xfrm>
                <a:off x="8090" y="4946"/>
                <a:ext cx="1603" cy="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lnSpc>
                    <a:spcPts val="800"/>
                  </a:lnSpc>
                  <a:spcAft>
                    <a:spcPts val="0"/>
                  </a:spcAft>
                </a:pPr>
                <a:r>
                  <a:rPr lang="en-US" sz="850" spc="-15">
                    <a:effectLst/>
                    <a:latin typeface="Calibri"/>
                    <a:ea typeface="Calibri"/>
                    <a:cs typeface="Times New Roman"/>
                  </a:rPr>
                  <a:t>Arkadaş </a:t>
                </a:r>
                <a:r>
                  <a:rPr lang="en-US" sz="850">
                    <a:effectLst/>
                    <a:latin typeface="Calibri"/>
                    <a:ea typeface="Calibri"/>
                    <a:cs typeface="Times New Roman"/>
                  </a:rPr>
                  <a:t>ilişkileri</a:t>
                </a:r>
                <a:r>
                  <a:rPr lang="en-US" sz="850" spc="-4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50" spc="-10">
                    <a:effectLst/>
                    <a:latin typeface="Calibri"/>
                    <a:ea typeface="Calibri"/>
                    <a:cs typeface="Times New Roman"/>
                  </a:rPr>
                  <a:t>sorunu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635" algn="ctr">
                  <a:lnSpc>
                    <a:spcPts val="955"/>
                  </a:lnSpc>
                  <a:spcAft>
                    <a:spcPts val="0"/>
                  </a:spcAft>
                </a:pPr>
                <a:r>
                  <a:rPr lang="en-US" sz="850" spc="-15">
                    <a:effectLst/>
                    <a:latin typeface="Calibri"/>
                    <a:ea typeface="Calibri"/>
                    <a:cs typeface="Times New Roman"/>
                  </a:rPr>
                  <a:t>varsa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4" name="Text Box 2162"/>
              <p:cNvSpPr txBox="1">
                <a:spLocks noChangeArrowheads="1"/>
              </p:cNvSpPr>
              <p:nvPr/>
            </p:nvSpPr>
            <p:spPr bwMode="auto">
              <a:xfrm>
                <a:off x="5314" y="5859"/>
                <a:ext cx="1280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62865" marR="62865" algn="ctr">
                  <a:lnSpc>
                    <a:spcPts val="865"/>
                  </a:lnSpc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Adli</a:t>
                </a:r>
                <a:r>
                  <a:rPr lang="en-US" sz="900" spc="3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kurumlar,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indent="-635" algn="ctr">
                  <a:lnSpc>
                    <a:spcPts val="980"/>
                  </a:lnSpc>
                  <a:spcBef>
                    <a:spcPts val="15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kolluk kuvvetleri, sağlık</a:t>
                </a:r>
                <a:r>
                  <a:rPr lang="en-US" sz="900" spc="4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kuruluşları,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5" name="Text Box 2161"/>
              <p:cNvSpPr txBox="1">
                <a:spLocks noChangeArrowheads="1"/>
              </p:cNvSpPr>
              <p:nvPr/>
            </p:nvSpPr>
            <p:spPr bwMode="auto">
              <a:xfrm>
                <a:off x="4602" y="7414"/>
                <a:ext cx="2704" cy="1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R="635" algn="ctr">
                  <a:lnSpc>
                    <a:spcPts val="925"/>
                  </a:lnSpc>
                  <a:spcAft>
                    <a:spcPts val="0"/>
                  </a:spcAft>
                </a:pP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Sınıf/Şube Rehber</a:t>
                </a:r>
                <a:r>
                  <a:rPr lang="en-US" sz="900" b="1" spc="8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spcBef>
                    <a:spcPts val="490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Öğrenci Gözlem Formunu</a:t>
                </a:r>
                <a:r>
                  <a:rPr lang="en-US" sz="900" spc="10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tamamlar.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sz="9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44145" marR="143510" algn="ctr">
                  <a:spcBef>
                    <a:spcPts val="560"/>
                  </a:spcBef>
                  <a:spcAft>
                    <a:spcPts val="0"/>
                  </a:spcAft>
                </a:pP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Okul</a:t>
                </a:r>
                <a:r>
                  <a:rPr lang="en-US" sz="900" b="1" spc="5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Yönetimi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44780" marR="143510" algn="ctr">
                  <a:lnSpc>
                    <a:spcPts val="1085"/>
                  </a:lnSpc>
                  <a:spcBef>
                    <a:spcPts val="490"/>
                  </a:spcBef>
                  <a:spcAft>
                    <a:spcPts val="0"/>
                  </a:spcAft>
                </a:pP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İzleme </a:t>
                </a:r>
                <a:r>
                  <a:rPr lang="en-US" sz="900" spc="20">
                    <a:effectLst/>
                    <a:latin typeface="Calibri"/>
                    <a:ea typeface="Calibri"/>
                    <a:cs typeface="Times New Roman"/>
                  </a:rPr>
                  <a:t>ve</a:t>
                </a:r>
                <a:r>
                  <a:rPr lang="en-US" sz="900" spc="4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>
                    <a:effectLst/>
                    <a:latin typeface="Calibri"/>
                    <a:ea typeface="Calibri"/>
                    <a:cs typeface="Times New Roman"/>
                  </a:rPr>
                  <a:t>Değerlendirme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64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en-US" sz="2800" b="1" u="heavy" dirty="0" smtClean="0"/>
              <a:t>SAĞLIK </a:t>
            </a:r>
            <a:r>
              <a:rPr lang="en-US" sz="2800" b="1" u="heavy" dirty="0"/>
              <a:t>SORUNLARI OLAN VE ÖZEL EĞİTİM GEREKSİNİMİ OLAN ÇOCUKLARA DESTEK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003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08"/>
          <p:cNvGrpSpPr>
            <a:grpSpLocks/>
          </p:cNvGrpSpPr>
          <p:nvPr/>
        </p:nvGrpSpPr>
        <p:grpSpPr bwMode="auto">
          <a:xfrm>
            <a:off x="0" y="271144"/>
            <a:ext cx="8964488" cy="7478335"/>
            <a:chOff x="1432" y="236"/>
            <a:chExt cx="8961" cy="9950"/>
          </a:xfrm>
        </p:grpSpPr>
        <p:grpSp>
          <p:nvGrpSpPr>
            <p:cNvPr id="3" name="Group 2032"/>
            <p:cNvGrpSpPr>
              <a:grpSpLocks/>
            </p:cNvGrpSpPr>
            <p:nvPr/>
          </p:nvGrpSpPr>
          <p:grpSpPr bwMode="auto">
            <a:xfrm>
              <a:off x="1770" y="7772"/>
              <a:ext cx="2414" cy="2414"/>
              <a:chOff x="1770" y="7772"/>
              <a:chExt cx="2414" cy="2414"/>
            </a:xfrm>
          </p:grpSpPr>
          <p:sp>
            <p:nvSpPr>
              <p:cNvPr id="227" name="Freeform 2035"/>
              <p:cNvSpPr>
                <a:spLocks/>
              </p:cNvSpPr>
              <p:nvPr/>
            </p:nvSpPr>
            <p:spPr bwMode="auto">
              <a:xfrm>
                <a:off x="1770" y="7772"/>
                <a:ext cx="2414" cy="2414"/>
              </a:xfrm>
              <a:custGeom>
                <a:avLst/>
                <a:gdLst>
                  <a:gd name="T0" fmla="+- 0 2678 1770"/>
                  <a:gd name="T1" fmla="*/ T0 w 2414"/>
                  <a:gd name="T2" fmla="+- 0 8514 7772"/>
                  <a:gd name="T3" fmla="*/ 8514 h 2414"/>
                  <a:gd name="T4" fmla="+- 0 2345 1770"/>
                  <a:gd name="T5" fmla="*/ T4 w 2414"/>
                  <a:gd name="T6" fmla="+- 0 8514 7772"/>
                  <a:gd name="T7" fmla="*/ 8514 h 2414"/>
                  <a:gd name="T8" fmla="+- 0 3997 1770"/>
                  <a:gd name="T9" fmla="*/ T8 w 2414"/>
                  <a:gd name="T10" fmla="+- 0 10165 7772"/>
                  <a:gd name="T11" fmla="*/ 10165 h 2414"/>
                  <a:gd name="T12" fmla="+- 0 4004 1770"/>
                  <a:gd name="T13" fmla="*/ T12 w 2414"/>
                  <a:gd name="T14" fmla="+- 0 10172 7772"/>
                  <a:gd name="T15" fmla="*/ 10172 h 2414"/>
                  <a:gd name="T16" fmla="+- 0 4012 1770"/>
                  <a:gd name="T17" fmla="*/ T16 w 2414"/>
                  <a:gd name="T18" fmla="+- 0 10179 7772"/>
                  <a:gd name="T19" fmla="*/ 10179 h 2414"/>
                  <a:gd name="T20" fmla="+- 0 4021 1770"/>
                  <a:gd name="T21" fmla="*/ T20 w 2414"/>
                  <a:gd name="T22" fmla="+- 0 10182 7772"/>
                  <a:gd name="T23" fmla="*/ 10182 h 2414"/>
                  <a:gd name="T24" fmla="+- 0 4030 1770"/>
                  <a:gd name="T25" fmla="*/ T24 w 2414"/>
                  <a:gd name="T26" fmla="+- 0 10185 7772"/>
                  <a:gd name="T27" fmla="*/ 10185 h 2414"/>
                  <a:gd name="T28" fmla="+- 0 4038 1770"/>
                  <a:gd name="T29" fmla="*/ T28 w 2414"/>
                  <a:gd name="T30" fmla="+- 0 10185 7772"/>
                  <a:gd name="T31" fmla="*/ 10185 h 2414"/>
                  <a:gd name="T32" fmla="+- 0 4048 1770"/>
                  <a:gd name="T33" fmla="*/ T32 w 2414"/>
                  <a:gd name="T34" fmla="+- 0 10182 7772"/>
                  <a:gd name="T35" fmla="*/ 10182 h 2414"/>
                  <a:gd name="T36" fmla="+- 0 4059 1770"/>
                  <a:gd name="T37" fmla="*/ T36 w 2414"/>
                  <a:gd name="T38" fmla="+- 0 10179 7772"/>
                  <a:gd name="T39" fmla="*/ 10179 h 2414"/>
                  <a:gd name="T40" fmla="+- 0 4115 1770"/>
                  <a:gd name="T41" fmla="*/ T40 w 2414"/>
                  <a:gd name="T42" fmla="+- 0 10140 7772"/>
                  <a:gd name="T43" fmla="*/ 10140 h 2414"/>
                  <a:gd name="T44" fmla="+- 0 4157 1770"/>
                  <a:gd name="T45" fmla="*/ T44 w 2414"/>
                  <a:gd name="T46" fmla="+- 0 10095 7772"/>
                  <a:gd name="T47" fmla="*/ 10095 h 2414"/>
                  <a:gd name="T48" fmla="+- 0 4179 1770"/>
                  <a:gd name="T49" fmla="*/ T48 w 2414"/>
                  <a:gd name="T50" fmla="+- 0 10050 7772"/>
                  <a:gd name="T51" fmla="*/ 10050 h 2414"/>
                  <a:gd name="T52" fmla="+- 0 4183 1770"/>
                  <a:gd name="T53" fmla="*/ T52 w 2414"/>
                  <a:gd name="T54" fmla="+- 0 10040 7772"/>
                  <a:gd name="T55" fmla="*/ 10040 h 2414"/>
                  <a:gd name="T56" fmla="+- 0 4163 1770"/>
                  <a:gd name="T57" fmla="*/ T56 w 2414"/>
                  <a:gd name="T58" fmla="+- 0 9999 7772"/>
                  <a:gd name="T59" fmla="*/ 9999 h 2414"/>
                  <a:gd name="T60" fmla="+- 0 2678 1770"/>
                  <a:gd name="T61" fmla="*/ T60 w 2414"/>
                  <a:gd name="T62" fmla="+- 0 8514 7772"/>
                  <a:gd name="T63" fmla="*/ 8514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2414" h="2414">
                    <a:moveTo>
                      <a:pt x="908" y="742"/>
                    </a:moveTo>
                    <a:lnTo>
                      <a:pt x="575" y="742"/>
                    </a:lnTo>
                    <a:lnTo>
                      <a:pt x="2227" y="2393"/>
                    </a:lnTo>
                    <a:lnTo>
                      <a:pt x="2234" y="2400"/>
                    </a:lnTo>
                    <a:lnTo>
                      <a:pt x="2242" y="2407"/>
                    </a:lnTo>
                    <a:lnTo>
                      <a:pt x="2251" y="2410"/>
                    </a:lnTo>
                    <a:lnTo>
                      <a:pt x="2260" y="2413"/>
                    </a:lnTo>
                    <a:lnTo>
                      <a:pt x="2268" y="2413"/>
                    </a:lnTo>
                    <a:lnTo>
                      <a:pt x="2278" y="2410"/>
                    </a:lnTo>
                    <a:lnTo>
                      <a:pt x="2289" y="2407"/>
                    </a:lnTo>
                    <a:lnTo>
                      <a:pt x="2345" y="2368"/>
                    </a:lnTo>
                    <a:lnTo>
                      <a:pt x="2387" y="2323"/>
                    </a:lnTo>
                    <a:lnTo>
                      <a:pt x="2409" y="2278"/>
                    </a:lnTo>
                    <a:lnTo>
                      <a:pt x="2413" y="2268"/>
                    </a:lnTo>
                    <a:lnTo>
                      <a:pt x="2393" y="2227"/>
                    </a:lnTo>
                    <a:lnTo>
                      <a:pt x="908" y="742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  <p:sp>
            <p:nvSpPr>
              <p:cNvPr id="228" name="Freeform 2034"/>
              <p:cNvSpPr>
                <a:spLocks/>
              </p:cNvSpPr>
              <p:nvPr/>
            </p:nvSpPr>
            <p:spPr bwMode="auto">
              <a:xfrm>
                <a:off x="1770" y="7772"/>
                <a:ext cx="2414" cy="2414"/>
              </a:xfrm>
              <a:custGeom>
                <a:avLst/>
                <a:gdLst>
                  <a:gd name="T0" fmla="+- 0 1983 1770"/>
                  <a:gd name="T1" fmla="*/ T0 w 2414"/>
                  <a:gd name="T2" fmla="+- 0 8873 7772"/>
                  <a:gd name="T3" fmla="*/ 8873 h 2414"/>
                  <a:gd name="T4" fmla="+- 0 1974 1770"/>
                  <a:gd name="T5" fmla="*/ T4 w 2414"/>
                  <a:gd name="T6" fmla="+- 0 8873 7772"/>
                  <a:gd name="T7" fmla="*/ 8873 h 2414"/>
                  <a:gd name="T8" fmla="+- 0 1982 1770"/>
                  <a:gd name="T9" fmla="*/ T8 w 2414"/>
                  <a:gd name="T10" fmla="+- 0 8874 7772"/>
                  <a:gd name="T11" fmla="*/ 8874 h 2414"/>
                  <a:gd name="T12" fmla="+- 0 1983 1770"/>
                  <a:gd name="T13" fmla="*/ T12 w 2414"/>
                  <a:gd name="T14" fmla="+- 0 8873 7772"/>
                  <a:gd name="T15" fmla="*/ 8873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14" h="2414">
                    <a:moveTo>
                      <a:pt x="213" y="1101"/>
                    </a:moveTo>
                    <a:lnTo>
                      <a:pt x="204" y="1101"/>
                    </a:lnTo>
                    <a:lnTo>
                      <a:pt x="212" y="1102"/>
                    </a:lnTo>
                    <a:lnTo>
                      <a:pt x="213" y="1101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  <p:sp>
            <p:nvSpPr>
              <p:cNvPr id="229" name="Freeform 2033"/>
              <p:cNvSpPr>
                <a:spLocks/>
              </p:cNvSpPr>
              <p:nvPr/>
            </p:nvSpPr>
            <p:spPr bwMode="auto">
              <a:xfrm>
                <a:off x="1770" y="7772"/>
                <a:ext cx="2414" cy="2414"/>
              </a:xfrm>
              <a:custGeom>
                <a:avLst/>
                <a:gdLst>
                  <a:gd name="T0" fmla="+- 0 2669 1770"/>
                  <a:gd name="T1" fmla="*/ T0 w 2414"/>
                  <a:gd name="T2" fmla="+- 0 7772 7772"/>
                  <a:gd name="T3" fmla="*/ 7772 h 2414"/>
                  <a:gd name="T4" fmla="+- 0 1778 1770"/>
                  <a:gd name="T5" fmla="*/ T4 w 2414"/>
                  <a:gd name="T6" fmla="+- 0 8651 7772"/>
                  <a:gd name="T7" fmla="*/ 8651 h 2414"/>
                  <a:gd name="T8" fmla="+- 0 1770 1770"/>
                  <a:gd name="T9" fmla="*/ T8 w 2414"/>
                  <a:gd name="T10" fmla="+- 0 8662 7772"/>
                  <a:gd name="T11" fmla="*/ 8662 h 2414"/>
                  <a:gd name="T12" fmla="+- 0 1770 1770"/>
                  <a:gd name="T13" fmla="*/ T12 w 2414"/>
                  <a:gd name="T14" fmla="+- 0 8670 7772"/>
                  <a:gd name="T15" fmla="*/ 8670 h 2414"/>
                  <a:gd name="T16" fmla="+- 0 1770 1770"/>
                  <a:gd name="T17" fmla="*/ T16 w 2414"/>
                  <a:gd name="T18" fmla="+- 0 8679 7772"/>
                  <a:gd name="T19" fmla="*/ 8679 h 2414"/>
                  <a:gd name="T20" fmla="+- 0 1807 1770"/>
                  <a:gd name="T21" fmla="*/ T20 w 2414"/>
                  <a:gd name="T22" fmla="+- 0 8740 7772"/>
                  <a:gd name="T23" fmla="*/ 8740 h 2414"/>
                  <a:gd name="T24" fmla="+- 0 1817 1770"/>
                  <a:gd name="T25" fmla="*/ T24 w 2414"/>
                  <a:gd name="T26" fmla="+- 0 8752 7772"/>
                  <a:gd name="T27" fmla="*/ 8752 h 2414"/>
                  <a:gd name="T28" fmla="+- 0 1868 1770"/>
                  <a:gd name="T29" fmla="*/ T28 w 2414"/>
                  <a:gd name="T30" fmla="+- 0 8806 7772"/>
                  <a:gd name="T31" fmla="*/ 8806 h 2414"/>
                  <a:gd name="T32" fmla="+- 0 1906 1770"/>
                  <a:gd name="T33" fmla="*/ T32 w 2414"/>
                  <a:gd name="T34" fmla="+- 0 8838 7772"/>
                  <a:gd name="T35" fmla="*/ 8838 h 2414"/>
                  <a:gd name="T36" fmla="+- 0 1916 1770"/>
                  <a:gd name="T37" fmla="*/ T36 w 2414"/>
                  <a:gd name="T38" fmla="+- 0 8847 7772"/>
                  <a:gd name="T39" fmla="*/ 8847 h 2414"/>
                  <a:gd name="T40" fmla="+- 0 1964 1770"/>
                  <a:gd name="T41" fmla="*/ T40 w 2414"/>
                  <a:gd name="T42" fmla="+- 0 8874 7772"/>
                  <a:gd name="T43" fmla="*/ 8874 h 2414"/>
                  <a:gd name="T44" fmla="+- 0 1974 1770"/>
                  <a:gd name="T45" fmla="*/ T44 w 2414"/>
                  <a:gd name="T46" fmla="+- 0 8873 7772"/>
                  <a:gd name="T47" fmla="*/ 8873 h 2414"/>
                  <a:gd name="T48" fmla="+- 0 1983 1770"/>
                  <a:gd name="T49" fmla="*/ T48 w 2414"/>
                  <a:gd name="T50" fmla="+- 0 8873 7772"/>
                  <a:gd name="T51" fmla="*/ 8873 h 2414"/>
                  <a:gd name="T52" fmla="+- 0 1988 1770"/>
                  <a:gd name="T53" fmla="*/ T52 w 2414"/>
                  <a:gd name="T54" fmla="+- 0 8870 7772"/>
                  <a:gd name="T55" fmla="*/ 8870 h 2414"/>
                  <a:gd name="T56" fmla="+- 0 1993 1770"/>
                  <a:gd name="T57" fmla="*/ T56 w 2414"/>
                  <a:gd name="T58" fmla="+- 0 8866 7772"/>
                  <a:gd name="T59" fmla="*/ 8866 h 2414"/>
                  <a:gd name="T60" fmla="+- 0 2345 1770"/>
                  <a:gd name="T61" fmla="*/ T60 w 2414"/>
                  <a:gd name="T62" fmla="+- 0 8514 7772"/>
                  <a:gd name="T63" fmla="*/ 8514 h 2414"/>
                  <a:gd name="T64" fmla="+- 0 2678 1770"/>
                  <a:gd name="T65" fmla="*/ T64 w 2414"/>
                  <a:gd name="T66" fmla="+- 0 8514 7772"/>
                  <a:gd name="T67" fmla="*/ 8514 h 2414"/>
                  <a:gd name="T68" fmla="+- 0 2511 1770"/>
                  <a:gd name="T69" fmla="*/ T68 w 2414"/>
                  <a:gd name="T70" fmla="+- 0 8347 7772"/>
                  <a:gd name="T71" fmla="*/ 8347 h 2414"/>
                  <a:gd name="T72" fmla="+- 0 2868 1770"/>
                  <a:gd name="T73" fmla="*/ T72 w 2414"/>
                  <a:gd name="T74" fmla="+- 0 7990 7772"/>
                  <a:gd name="T75" fmla="*/ 7990 h 2414"/>
                  <a:gd name="T76" fmla="+- 0 2872 1770"/>
                  <a:gd name="T77" fmla="*/ T76 w 2414"/>
                  <a:gd name="T78" fmla="+- 0 7984 7772"/>
                  <a:gd name="T79" fmla="*/ 7984 h 2414"/>
                  <a:gd name="T80" fmla="+- 0 2846 1770"/>
                  <a:gd name="T81" fmla="*/ T80 w 2414"/>
                  <a:gd name="T82" fmla="+- 0 7917 7772"/>
                  <a:gd name="T83" fmla="*/ 7917 h 2414"/>
                  <a:gd name="T84" fmla="+- 0 2804 1770"/>
                  <a:gd name="T85" fmla="*/ T84 w 2414"/>
                  <a:gd name="T86" fmla="+- 0 7870 7772"/>
                  <a:gd name="T87" fmla="*/ 7870 h 2414"/>
                  <a:gd name="T88" fmla="+- 0 2750 1770"/>
                  <a:gd name="T89" fmla="*/ T88 w 2414"/>
                  <a:gd name="T90" fmla="+- 0 7819 7772"/>
                  <a:gd name="T91" fmla="*/ 7819 h 2414"/>
                  <a:gd name="T92" fmla="+- 0 2699 1770"/>
                  <a:gd name="T93" fmla="*/ T92 w 2414"/>
                  <a:gd name="T94" fmla="+- 0 7780 7772"/>
                  <a:gd name="T95" fmla="*/ 7780 h 2414"/>
                  <a:gd name="T96" fmla="+- 0 2677 1770"/>
                  <a:gd name="T97" fmla="*/ T96 w 2414"/>
                  <a:gd name="T98" fmla="+- 0 7772 7772"/>
                  <a:gd name="T99" fmla="*/ 7772 h 2414"/>
                  <a:gd name="T100" fmla="+- 0 2669 1770"/>
                  <a:gd name="T101" fmla="*/ T100 w 2414"/>
                  <a:gd name="T102" fmla="+- 0 7772 7772"/>
                  <a:gd name="T103" fmla="*/ 7772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</a:cxnLst>
                <a:rect l="0" t="0" r="r" b="b"/>
                <a:pathLst>
                  <a:path w="2414" h="2414">
                    <a:moveTo>
                      <a:pt x="899" y="0"/>
                    </a:moveTo>
                    <a:lnTo>
                      <a:pt x="8" y="879"/>
                    </a:lnTo>
                    <a:lnTo>
                      <a:pt x="0" y="890"/>
                    </a:lnTo>
                    <a:lnTo>
                      <a:pt x="0" y="898"/>
                    </a:lnTo>
                    <a:lnTo>
                      <a:pt x="0" y="907"/>
                    </a:lnTo>
                    <a:lnTo>
                      <a:pt x="37" y="968"/>
                    </a:lnTo>
                    <a:lnTo>
                      <a:pt x="47" y="980"/>
                    </a:lnTo>
                    <a:lnTo>
                      <a:pt x="98" y="1034"/>
                    </a:lnTo>
                    <a:lnTo>
                      <a:pt x="136" y="1066"/>
                    </a:lnTo>
                    <a:lnTo>
                      <a:pt x="146" y="1075"/>
                    </a:lnTo>
                    <a:lnTo>
                      <a:pt x="194" y="1102"/>
                    </a:lnTo>
                    <a:lnTo>
                      <a:pt x="204" y="1101"/>
                    </a:lnTo>
                    <a:lnTo>
                      <a:pt x="213" y="1101"/>
                    </a:lnTo>
                    <a:lnTo>
                      <a:pt x="218" y="1098"/>
                    </a:lnTo>
                    <a:lnTo>
                      <a:pt x="223" y="1094"/>
                    </a:lnTo>
                    <a:lnTo>
                      <a:pt x="575" y="742"/>
                    </a:lnTo>
                    <a:lnTo>
                      <a:pt x="908" y="742"/>
                    </a:lnTo>
                    <a:lnTo>
                      <a:pt x="741" y="575"/>
                    </a:lnTo>
                    <a:lnTo>
                      <a:pt x="1098" y="218"/>
                    </a:lnTo>
                    <a:lnTo>
                      <a:pt x="1102" y="212"/>
                    </a:lnTo>
                    <a:lnTo>
                      <a:pt x="1076" y="145"/>
                    </a:lnTo>
                    <a:lnTo>
                      <a:pt x="1034" y="98"/>
                    </a:lnTo>
                    <a:lnTo>
                      <a:pt x="980" y="47"/>
                    </a:lnTo>
                    <a:lnTo>
                      <a:pt x="929" y="8"/>
                    </a:lnTo>
                    <a:lnTo>
                      <a:pt x="907" y="0"/>
                    </a:lnTo>
                    <a:lnTo>
                      <a:pt x="899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4" name="Group 2028"/>
            <p:cNvGrpSpPr>
              <a:grpSpLocks/>
            </p:cNvGrpSpPr>
            <p:nvPr/>
          </p:nvGrpSpPr>
          <p:grpSpPr bwMode="auto">
            <a:xfrm>
              <a:off x="3183" y="7075"/>
              <a:ext cx="2516" cy="2514"/>
              <a:chOff x="3183" y="7075"/>
              <a:chExt cx="2516" cy="2514"/>
            </a:xfrm>
          </p:grpSpPr>
          <p:sp>
            <p:nvSpPr>
              <p:cNvPr id="224" name="Freeform 2031"/>
              <p:cNvSpPr>
                <a:spLocks/>
              </p:cNvSpPr>
              <p:nvPr/>
            </p:nvSpPr>
            <p:spPr bwMode="auto">
              <a:xfrm>
                <a:off x="3183" y="7075"/>
                <a:ext cx="2516" cy="2514"/>
              </a:xfrm>
              <a:custGeom>
                <a:avLst/>
                <a:gdLst>
                  <a:gd name="T0" fmla="+- 0 3375 3183"/>
                  <a:gd name="T1" fmla="*/ T0 w 2516"/>
                  <a:gd name="T2" fmla="+- 0 7075 7075"/>
                  <a:gd name="T3" fmla="*/ 7075 h 2514"/>
                  <a:gd name="T4" fmla="+- 0 3310 3183"/>
                  <a:gd name="T5" fmla="*/ T4 w 2516"/>
                  <a:gd name="T6" fmla="+- 0 7105 7075"/>
                  <a:gd name="T7" fmla="*/ 7105 h 2514"/>
                  <a:gd name="T8" fmla="+- 0 3243 3183"/>
                  <a:gd name="T9" fmla="*/ T8 w 2516"/>
                  <a:gd name="T10" fmla="+- 0 7168 7075"/>
                  <a:gd name="T11" fmla="*/ 7168 h 2514"/>
                  <a:gd name="T12" fmla="+- 0 3203 3183"/>
                  <a:gd name="T13" fmla="*/ T12 w 2516"/>
                  <a:gd name="T14" fmla="+- 0 7214 7075"/>
                  <a:gd name="T15" fmla="*/ 7214 h 2514"/>
                  <a:gd name="T16" fmla="+- 0 3183 3183"/>
                  <a:gd name="T17" fmla="*/ T16 w 2516"/>
                  <a:gd name="T18" fmla="+- 0 7266 7075"/>
                  <a:gd name="T19" fmla="*/ 7266 h 2514"/>
                  <a:gd name="T20" fmla="+- 0 3187 3183"/>
                  <a:gd name="T21" fmla="*/ T20 w 2516"/>
                  <a:gd name="T22" fmla="+- 0 7278 7075"/>
                  <a:gd name="T23" fmla="*/ 7278 h 2514"/>
                  <a:gd name="T24" fmla="+- 0 3189 3183"/>
                  <a:gd name="T25" fmla="*/ T24 w 2516"/>
                  <a:gd name="T26" fmla="+- 0 7287 7075"/>
                  <a:gd name="T27" fmla="*/ 7287 h 2514"/>
                  <a:gd name="T28" fmla="+- 0 3193 3183"/>
                  <a:gd name="T29" fmla="*/ T28 w 2516"/>
                  <a:gd name="T30" fmla="+- 0 7296 7075"/>
                  <a:gd name="T31" fmla="*/ 7296 h 2514"/>
                  <a:gd name="T32" fmla="+- 0 3197 3183"/>
                  <a:gd name="T33" fmla="*/ T32 w 2516"/>
                  <a:gd name="T34" fmla="+- 0 7305 7075"/>
                  <a:gd name="T35" fmla="*/ 7305 h 2514"/>
                  <a:gd name="T36" fmla="+- 0 3202 3183"/>
                  <a:gd name="T37" fmla="*/ T36 w 2516"/>
                  <a:gd name="T38" fmla="+- 0 7315 7075"/>
                  <a:gd name="T39" fmla="*/ 7315 h 2514"/>
                  <a:gd name="T40" fmla="+- 0 3372 3183"/>
                  <a:gd name="T41" fmla="*/ T40 w 2516"/>
                  <a:gd name="T42" fmla="+- 0 7588 7075"/>
                  <a:gd name="T43" fmla="*/ 7588 h 2514"/>
                  <a:gd name="T44" fmla="+- 0 3986 3183"/>
                  <a:gd name="T45" fmla="*/ T44 w 2516"/>
                  <a:gd name="T46" fmla="+- 0 8587 7075"/>
                  <a:gd name="T47" fmla="*/ 8587 h 2514"/>
                  <a:gd name="T48" fmla="+- 0 4129 3183"/>
                  <a:gd name="T49" fmla="*/ T48 w 2516"/>
                  <a:gd name="T50" fmla="+- 0 8820 7075"/>
                  <a:gd name="T51" fmla="*/ 8820 h 2514"/>
                  <a:gd name="T52" fmla="+- 0 4552 3183"/>
                  <a:gd name="T53" fmla="*/ T52 w 2516"/>
                  <a:gd name="T54" fmla="+- 0 9504 7075"/>
                  <a:gd name="T55" fmla="*/ 9504 h 2514"/>
                  <a:gd name="T56" fmla="+- 0 4596 3183"/>
                  <a:gd name="T57" fmla="*/ T56 w 2516"/>
                  <a:gd name="T58" fmla="+- 0 9563 7075"/>
                  <a:gd name="T59" fmla="*/ 9563 h 2514"/>
                  <a:gd name="T60" fmla="+- 0 4643 3183"/>
                  <a:gd name="T61" fmla="*/ T60 w 2516"/>
                  <a:gd name="T62" fmla="+- 0 9588 7075"/>
                  <a:gd name="T63" fmla="*/ 9588 h 2514"/>
                  <a:gd name="T64" fmla="+- 0 4652 3183"/>
                  <a:gd name="T65" fmla="*/ T64 w 2516"/>
                  <a:gd name="T66" fmla="+- 0 9586 7075"/>
                  <a:gd name="T67" fmla="*/ 9586 h 2514"/>
                  <a:gd name="T68" fmla="+- 0 4708 3183"/>
                  <a:gd name="T69" fmla="*/ T68 w 2516"/>
                  <a:gd name="T70" fmla="+- 0 9547 7075"/>
                  <a:gd name="T71" fmla="*/ 9547 h 2514"/>
                  <a:gd name="T72" fmla="+- 0 4755 3183"/>
                  <a:gd name="T73" fmla="*/ T72 w 2516"/>
                  <a:gd name="T74" fmla="+- 0 9497 7075"/>
                  <a:gd name="T75" fmla="*/ 9497 h 2514"/>
                  <a:gd name="T76" fmla="+- 0 4779 3183"/>
                  <a:gd name="T77" fmla="*/ T76 w 2516"/>
                  <a:gd name="T78" fmla="+- 0 9450 7075"/>
                  <a:gd name="T79" fmla="*/ 9450 h 2514"/>
                  <a:gd name="T80" fmla="+- 0 4780 3183"/>
                  <a:gd name="T81" fmla="*/ T80 w 2516"/>
                  <a:gd name="T82" fmla="+- 0 9440 7075"/>
                  <a:gd name="T83" fmla="*/ 9440 h 2514"/>
                  <a:gd name="T84" fmla="+- 0 4781 3183"/>
                  <a:gd name="T85" fmla="*/ T84 w 2516"/>
                  <a:gd name="T86" fmla="+- 0 9431 7075"/>
                  <a:gd name="T87" fmla="*/ 9431 h 2514"/>
                  <a:gd name="T88" fmla="+- 0 4776 3183"/>
                  <a:gd name="T89" fmla="*/ T88 w 2516"/>
                  <a:gd name="T90" fmla="+- 0 9421 7075"/>
                  <a:gd name="T91" fmla="*/ 9421 h 2514"/>
                  <a:gd name="T92" fmla="+- 0 4773 3183"/>
                  <a:gd name="T93" fmla="*/ T92 w 2516"/>
                  <a:gd name="T94" fmla="+- 0 9412 7075"/>
                  <a:gd name="T95" fmla="*/ 9412 h 2514"/>
                  <a:gd name="T96" fmla="+- 0 4769 3183"/>
                  <a:gd name="T97" fmla="*/ T96 w 2516"/>
                  <a:gd name="T98" fmla="+- 0 9401 7075"/>
                  <a:gd name="T99" fmla="*/ 9401 h 2514"/>
                  <a:gd name="T100" fmla="+- 0 4762 3183"/>
                  <a:gd name="T101" fmla="*/ T100 w 2516"/>
                  <a:gd name="T102" fmla="+- 0 9391 7075"/>
                  <a:gd name="T103" fmla="*/ 9391 h 2514"/>
                  <a:gd name="T104" fmla="+- 0 4451 3183"/>
                  <a:gd name="T105" fmla="*/ T104 w 2516"/>
                  <a:gd name="T106" fmla="+- 0 8900 7075"/>
                  <a:gd name="T107" fmla="*/ 8900 h 2514"/>
                  <a:gd name="T108" fmla="+- 0 4407 3183"/>
                  <a:gd name="T109" fmla="*/ T108 w 2516"/>
                  <a:gd name="T110" fmla="+- 0 8830 7075"/>
                  <a:gd name="T111" fmla="*/ 8830 h 2514"/>
                  <a:gd name="T112" fmla="+- 0 4650 3183"/>
                  <a:gd name="T113" fmla="*/ T112 w 2516"/>
                  <a:gd name="T114" fmla="+- 0 8587 7075"/>
                  <a:gd name="T115" fmla="*/ 8587 h 2514"/>
                  <a:gd name="T116" fmla="+- 0 4247 3183"/>
                  <a:gd name="T117" fmla="*/ T116 w 2516"/>
                  <a:gd name="T118" fmla="+- 0 8587 7075"/>
                  <a:gd name="T119" fmla="*/ 8587 h 2514"/>
                  <a:gd name="T120" fmla="+- 0 4030 3183"/>
                  <a:gd name="T121" fmla="*/ T120 w 2516"/>
                  <a:gd name="T122" fmla="+- 0 8245 7075"/>
                  <a:gd name="T123" fmla="*/ 8245 h 2514"/>
                  <a:gd name="T124" fmla="+- 0 3600 3183"/>
                  <a:gd name="T125" fmla="*/ T124 w 2516"/>
                  <a:gd name="T126" fmla="+- 0 7559 7075"/>
                  <a:gd name="T127" fmla="*/ 7559 h 2514"/>
                  <a:gd name="T128" fmla="+- 0 3513 3183"/>
                  <a:gd name="T129" fmla="*/ T128 w 2516"/>
                  <a:gd name="T130" fmla="+- 0 7422 7075"/>
                  <a:gd name="T131" fmla="*/ 7422 h 2514"/>
                  <a:gd name="T132" fmla="+- 0 3514 3183"/>
                  <a:gd name="T133" fmla="*/ T132 w 2516"/>
                  <a:gd name="T134" fmla="+- 0 7421 7075"/>
                  <a:gd name="T135" fmla="*/ 7421 h 2514"/>
                  <a:gd name="T136" fmla="+- 0 3953 3183"/>
                  <a:gd name="T137" fmla="*/ T136 w 2516"/>
                  <a:gd name="T138" fmla="+- 0 7421 7075"/>
                  <a:gd name="T139" fmla="*/ 7421 h 2514"/>
                  <a:gd name="T140" fmla="+- 0 3425 3183"/>
                  <a:gd name="T141" fmla="*/ T140 w 2516"/>
                  <a:gd name="T142" fmla="+- 0 7095 7075"/>
                  <a:gd name="T143" fmla="*/ 7095 h 2514"/>
                  <a:gd name="T144" fmla="+- 0 3416 3183"/>
                  <a:gd name="T145" fmla="*/ T144 w 2516"/>
                  <a:gd name="T146" fmla="+- 0 7089 7075"/>
                  <a:gd name="T147" fmla="*/ 7089 h 2514"/>
                  <a:gd name="T148" fmla="+- 0 3406 3183"/>
                  <a:gd name="T149" fmla="*/ T148 w 2516"/>
                  <a:gd name="T150" fmla="+- 0 7084 7075"/>
                  <a:gd name="T151" fmla="*/ 7084 h 2514"/>
                  <a:gd name="T152" fmla="+- 0 3396 3183"/>
                  <a:gd name="T153" fmla="*/ T152 w 2516"/>
                  <a:gd name="T154" fmla="+- 0 7080 7075"/>
                  <a:gd name="T155" fmla="*/ 7080 h 2514"/>
                  <a:gd name="T156" fmla="+- 0 3387 3183"/>
                  <a:gd name="T157" fmla="*/ T156 w 2516"/>
                  <a:gd name="T158" fmla="+- 0 7077 7075"/>
                  <a:gd name="T159" fmla="*/ 7077 h 2514"/>
                  <a:gd name="T160" fmla="+- 0 3375 3183"/>
                  <a:gd name="T161" fmla="*/ T160 w 2516"/>
                  <a:gd name="T162" fmla="+- 0 7075 7075"/>
                  <a:gd name="T163" fmla="*/ 7075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2516" h="2514">
                    <a:moveTo>
                      <a:pt x="192" y="0"/>
                    </a:moveTo>
                    <a:lnTo>
                      <a:pt x="127" y="30"/>
                    </a:lnTo>
                    <a:lnTo>
                      <a:pt x="60" y="93"/>
                    </a:lnTo>
                    <a:lnTo>
                      <a:pt x="20" y="139"/>
                    </a:lnTo>
                    <a:lnTo>
                      <a:pt x="0" y="191"/>
                    </a:lnTo>
                    <a:lnTo>
                      <a:pt x="4" y="203"/>
                    </a:lnTo>
                    <a:lnTo>
                      <a:pt x="6" y="212"/>
                    </a:lnTo>
                    <a:lnTo>
                      <a:pt x="10" y="221"/>
                    </a:lnTo>
                    <a:lnTo>
                      <a:pt x="14" y="230"/>
                    </a:lnTo>
                    <a:lnTo>
                      <a:pt x="19" y="240"/>
                    </a:lnTo>
                    <a:lnTo>
                      <a:pt x="189" y="513"/>
                    </a:lnTo>
                    <a:lnTo>
                      <a:pt x="803" y="1512"/>
                    </a:lnTo>
                    <a:lnTo>
                      <a:pt x="946" y="1745"/>
                    </a:lnTo>
                    <a:lnTo>
                      <a:pt x="1369" y="2429"/>
                    </a:lnTo>
                    <a:lnTo>
                      <a:pt x="1413" y="2488"/>
                    </a:lnTo>
                    <a:lnTo>
                      <a:pt x="1460" y="2513"/>
                    </a:lnTo>
                    <a:lnTo>
                      <a:pt x="1469" y="2511"/>
                    </a:lnTo>
                    <a:lnTo>
                      <a:pt x="1525" y="2472"/>
                    </a:lnTo>
                    <a:lnTo>
                      <a:pt x="1572" y="2422"/>
                    </a:lnTo>
                    <a:lnTo>
                      <a:pt x="1596" y="2375"/>
                    </a:lnTo>
                    <a:lnTo>
                      <a:pt x="1597" y="2365"/>
                    </a:lnTo>
                    <a:lnTo>
                      <a:pt x="1598" y="2356"/>
                    </a:lnTo>
                    <a:lnTo>
                      <a:pt x="1593" y="2346"/>
                    </a:lnTo>
                    <a:lnTo>
                      <a:pt x="1590" y="2337"/>
                    </a:lnTo>
                    <a:lnTo>
                      <a:pt x="1586" y="2326"/>
                    </a:lnTo>
                    <a:lnTo>
                      <a:pt x="1579" y="2316"/>
                    </a:lnTo>
                    <a:lnTo>
                      <a:pt x="1268" y="1825"/>
                    </a:lnTo>
                    <a:lnTo>
                      <a:pt x="1224" y="1755"/>
                    </a:lnTo>
                    <a:lnTo>
                      <a:pt x="1467" y="1512"/>
                    </a:lnTo>
                    <a:lnTo>
                      <a:pt x="1064" y="1512"/>
                    </a:lnTo>
                    <a:lnTo>
                      <a:pt x="847" y="1170"/>
                    </a:lnTo>
                    <a:lnTo>
                      <a:pt x="417" y="484"/>
                    </a:lnTo>
                    <a:lnTo>
                      <a:pt x="330" y="347"/>
                    </a:lnTo>
                    <a:lnTo>
                      <a:pt x="331" y="346"/>
                    </a:lnTo>
                    <a:lnTo>
                      <a:pt x="770" y="346"/>
                    </a:lnTo>
                    <a:lnTo>
                      <a:pt x="242" y="20"/>
                    </a:lnTo>
                    <a:lnTo>
                      <a:pt x="233" y="14"/>
                    </a:lnTo>
                    <a:lnTo>
                      <a:pt x="223" y="9"/>
                    </a:lnTo>
                    <a:lnTo>
                      <a:pt x="213" y="5"/>
                    </a:lnTo>
                    <a:lnTo>
                      <a:pt x="204" y="2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  <p:sp>
            <p:nvSpPr>
              <p:cNvPr id="225" name="Freeform 2030"/>
              <p:cNvSpPr>
                <a:spLocks/>
              </p:cNvSpPr>
              <p:nvPr/>
            </p:nvSpPr>
            <p:spPr bwMode="auto">
              <a:xfrm>
                <a:off x="3183" y="7075"/>
                <a:ext cx="2516" cy="2514"/>
              </a:xfrm>
              <a:custGeom>
                <a:avLst/>
                <a:gdLst>
                  <a:gd name="T0" fmla="+- 0 5398 3183"/>
                  <a:gd name="T1" fmla="*/ T0 w 2516"/>
                  <a:gd name="T2" fmla="+- 0 8310 7075"/>
                  <a:gd name="T3" fmla="*/ 8310 h 2514"/>
                  <a:gd name="T4" fmla="+- 0 4927 3183"/>
                  <a:gd name="T5" fmla="*/ T4 w 2516"/>
                  <a:gd name="T6" fmla="+- 0 8310 7075"/>
                  <a:gd name="T7" fmla="*/ 8310 h 2514"/>
                  <a:gd name="T8" fmla="+- 0 5372 3183"/>
                  <a:gd name="T9" fmla="*/ T8 w 2516"/>
                  <a:gd name="T10" fmla="+- 0 8587 7075"/>
                  <a:gd name="T11" fmla="*/ 8587 h 2514"/>
                  <a:gd name="T12" fmla="+- 0 5498 3183"/>
                  <a:gd name="T13" fmla="*/ T12 w 2516"/>
                  <a:gd name="T14" fmla="+- 0 8666 7075"/>
                  <a:gd name="T15" fmla="*/ 8666 h 2514"/>
                  <a:gd name="T16" fmla="+- 0 5510 3183"/>
                  <a:gd name="T17" fmla="*/ T16 w 2516"/>
                  <a:gd name="T18" fmla="+- 0 8672 7075"/>
                  <a:gd name="T19" fmla="*/ 8672 h 2514"/>
                  <a:gd name="T20" fmla="+- 0 5520 3183"/>
                  <a:gd name="T21" fmla="*/ T20 w 2516"/>
                  <a:gd name="T22" fmla="+- 0 8677 7075"/>
                  <a:gd name="T23" fmla="*/ 8677 h 2514"/>
                  <a:gd name="T24" fmla="+- 0 5538 3183"/>
                  <a:gd name="T25" fmla="*/ T24 w 2516"/>
                  <a:gd name="T26" fmla="+- 0 8683 7075"/>
                  <a:gd name="T27" fmla="*/ 8683 h 2514"/>
                  <a:gd name="T28" fmla="+- 0 5546 3183"/>
                  <a:gd name="T29" fmla="*/ T28 w 2516"/>
                  <a:gd name="T30" fmla="+- 0 8683 7075"/>
                  <a:gd name="T31" fmla="*/ 8683 h 2514"/>
                  <a:gd name="T32" fmla="+- 0 5556 3183"/>
                  <a:gd name="T33" fmla="*/ T32 w 2516"/>
                  <a:gd name="T34" fmla="+- 0 8679 7075"/>
                  <a:gd name="T35" fmla="*/ 8679 h 2514"/>
                  <a:gd name="T36" fmla="+- 0 5564 3183"/>
                  <a:gd name="T37" fmla="*/ T36 w 2516"/>
                  <a:gd name="T38" fmla="+- 0 8678 7075"/>
                  <a:gd name="T39" fmla="*/ 8678 h 2514"/>
                  <a:gd name="T40" fmla="+- 0 5613 3183"/>
                  <a:gd name="T41" fmla="*/ T40 w 2516"/>
                  <a:gd name="T42" fmla="+- 0 8642 7075"/>
                  <a:gd name="T43" fmla="*/ 8642 h 2514"/>
                  <a:gd name="T44" fmla="+- 0 5667 3183"/>
                  <a:gd name="T45" fmla="*/ T44 w 2516"/>
                  <a:gd name="T46" fmla="+- 0 8587 7075"/>
                  <a:gd name="T47" fmla="*/ 8587 h 2514"/>
                  <a:gd name="T48" fmla="+- 0 5698 3183"/>
                  <a:gd name="T49" fmla="*/ T48 w 2516"/>
                  <a:gd name="T50" fmla="+- 0 8535 7075"/>
                  <a:gd name="T51" fmla="*/ 8535 h 2514"/>
                  <a:gd name="T52" fmla="+- 0 5698 3183"/>
                  <a:gd name="T53" fmla="*/ T52 w 2516"/>
                  <a:gd name="T54" fmla="+- 0 8526 7075"/>
                  <a:gd name="T55" fmla="*/ 8526 h 2514"/>
                  <a:gd name="T56" fmla="+- 0 5649 3183"/>
                  <a:gd name="T57" fmla="*/ T56 w 2516"/>
                  <a:gd name="T58" fmla="+- 0 8467 7075"/>
                  <a:gd name="T59" fmla="*/ 8467 h 2514"/>
                  <a:gd name="T60" fmla="+- 0 5614 3183"/>
                  <a:gd name="T61" fmla="*/ T60 w 2516"/>
                  <a:gd name="T62" fmla="+- 0 8444 7075"/>
                  <a:gd name="T63" fmla="*/ 8444 h 2514"/>
                  <a:gd name="T64" fmla="+- 0 5398 3183"/>
                  <a:gd name="T65" fmla="*/ T64 w 2516"/>
                  <a:gd name="T66" fmla="+- 0 8310 7075"/>
                  <a:gd name="T67" fmla="*/ 8310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516" h="2514">
                    <a:moveTo>
                      <a:pt x="2215" y="1235"/>
                    </a:moveTo>
                    <a:lnTo>
                      <a:pt x="1744" y="1235"/>
                    </a:lnTo>
                    <a:lnTo>
                      <a:pt x="2189" y="1512"/>
                    </a:lnTo>
                    <a:lnTo>
                      <a:pt x="2315" y="1591"/>
                    </a:lnTo>
                    <a:lnTo>
                      <a:pt x="2327" y="1597"/>
                    </a:lnTo>
                    <a:lnTo>
                      <a:pt x="2337" y="1602"/>
                    </a:lnTo>
                    <a:lnTo>
                      <a:pt x="2355" y="1608"/>
                    </a:lnTo>
                    <a:lnTo>
                      <a:pt x="2363" y="1608"/>
                    </a:lnTo>
                    <a:lnTo>
                      <a:pt x="2373" y="1604"/>
                    </a:lnTo>
                    <a:lnTo>
                      <a:pt x="2381" y="1603"/>
                    </a:lnTo>
                    <a:lnTo>
                      <a:pt x="2430" y="1567"/>
                    </a:lnTo>
                    <a:lnTo>
                      <a:pt x="2484" y="1512"/>
                    </a:lnTo>
                    <a:lnTo>
                      <a:pt x="2515" y="1460"/>
                    </a:lnTo>
                    <a:lnTo>
                      <a:pt x="2515" y="1451"/>
                    </a:lnTo>
                    <a:lnTo>
                      <a:pt x="2466" y="1392"/>
                    </a:lnTo>
                    <a:lnTo>
                      <a:pt x="2431" y="1369"/>
                    </a:lnTo>
                    <a:lnTo>
                      <a:pt x="2215" y="123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  <p:sp>
            <p:nvSpPr>
              <p:cNvPr id="226" name="Freeform 2029"/>
              <p:cNvSpPr>
                <a:spLocks/>
              </p:cNvSpPr>
              <p:nvPr/>
            </p:nvSpPr>
            <p:spPr bwMode="auto">
              <a:xfrm>
                <a:off x="3183" y="7075"/>
                <a:ext cx="2516" cy="2514"/>
              </a:xfrm>
              <a:custGeom>
                <a:avLst/>
                <a:gdLst>
                  <a:gd name="T0" fmla="+- 0 3953 3183"/>
                  <a:gd name="T1" fmla="*/ T0 w 2516"/>
                  <a:gd name="T2" fmla="+- 0 7421 7075"/>
                  <a:gd name="T3" fmla="*/ 7421 h 2514"/>
                  <a:gd name="T4" fmla="+- 0 3514 3183"/>
                  <a:gd name="T5" fmla="*/ T4 w 2516"/>
                  <a:gd name="T6" fmla="+- 0 7421 7075"/>
                  <a:gd name="T7" fmla="*/ 7421 h 2514"/>
                  <a:gd name="T8" fmla="+- 0 4682 3183"/>
                  <a:gd name="T9" fmla="*/ T8 w 2516"/>
                  <a:gd name="T10" fmla="+- 0 8152 7075"/>
                  <a:gd name="T11" fmla="*/ 8152 h 2514"/>
                  <a:gd name="T12" fmla="+- 0 4247 3183"/>
                  <a:gd name="T13" fmla="*/ T12 w 2516"/>
                  <a:gd name="T14" fmla="+- 0 8587 7075"/>
                  <a:gd name="T15" fmla="*/ 8587 h 2514"/>
                  <a:gd name="T16" fmla="+- 0 4650 3183"/>
                  <a:gd name="T17" fmla="*/ T16 w 2516"/>
                  <a:gd name="T18" fmla="+- 0 8587 7075"/>
                  <a:gd name="T19" fmla="*/ 8587 h 2514"/>
                  <a:gd name="T20" fmla="+- 0 4927 3183"/>
                  <a:gd name="T21" fmla="*/ T20 w 2516"/>
                  <a:gd name="T22" fmla="+- 0 8310 7075"/>
                  <a:gd name="T23" fmla="*/ 8310 h 2514"/>
                  <a:gd name="T24" fmla="+- 0 5398 3183"/>
                  <a:gd name="T25" fmla="*/ T24 w 2516"/>
                  <a:gd name="T26" fmla="+- 0 8310 7075"/>
                  <a:gd name="T27" fmla="*/ 8310 h 2514"/>
                  <a:gd name="T28" fmla="+- 0 3953 3183"/>
                  <a:gd name="T29" fmla="*/ T28 w 2516"/>
                  <a:gd name="T30" fmla="+- 0 7421 7075"/>
                  <a:gd name="T31" fmla="*/ 7421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2516" h="2514">
                    <a:moveTo>
                      <a:pt x="770" y="346"/>
                    </a:moveTo>
                    <a:lnTo>
                      <a:pt x="331" y="346"/>
                    </a:lnTo>
                    <a:lnTo>
                      <a:pt x="1499" y="1077"/>
                    </a:lnTo>
                    <a:lnTo>
                      <a:pt x="1064" y="1512"/>
                    </a:lnTo>
                    <a:lnTo>
                      <a:pt x="1467" y="1512"/>
                    </a:lnTo>
                    <a:lnTo>
                      <a:pt x="1744" y="1235"/>
                    </a:lnTo>
                    <a:lnTo>
                      <a:pt x="2215" y="1235"/>
                    </a:lnTo>
                    <a:lnTo>
                      <a:pt x="770" y="346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5" name="Group 2024"/>
            <p:cNvGrpSpPr>
              <a:grpSpLocks/>
            </p:cNvGrpSpPr>
            <p:nvPr/>
          </p:nvGrpSpPr>
          <p:grpSpPr bwMode="auto">
            <a:xfrm>
              <a:off x="4148" y="5928"/>
              <a:ext cx="2201" cy="2358"/>
              <a:chOff x="4148" y="5928"/>
              <a:chExt cx="2201" cy="2358"/>
            </a:xfrm>
          </p:grpSpPr>
          <p:sp>
            <p:nvSpPr>
              <p:cNvPr id="221" name="Freeform 2027"/>
              <p:cNvSpPr>
                <a:spLocks/>
              </p:cNvSpPr>
              <p:nvPr/>
            </p:nvSpPr>
            <p:spPr bwMode="auto">
              <a:xfrm>
                <a:off x="4148" y="5928"/>
                <a:ext cx="2201" cy="2358"/>
              </a:xfrm>
              <a:custGeom>
                <a:avLst/>
                <a:gdLst>
                  <a:gd name="T0" fmla="+- 0 6098 4148"/>
                  <a:gd name="T1" fmla="*/ T0 w 2201"/>
                  <a:gd name="T2" fmla="+- 0 7168 5928"/>
                  <a:gd name="T3" fmla="*/ 7168 h 2358"/>
                  <a:gd name="T4" fmla="+- 0 5536 4148"/>
                  <a:gd name="T5" fmla="*/ T4 w 2201"/>
                  <a:gd name="T6" fmla="+- 0 7168 5928"/>
                  <a:gd name="T7" fmla="*/ 7168 h 2358"/>
                  <a:gd name="T8" fmla="+- 0 5577 4148"/>
                  <a:gd name="T9" fmla="*/ T8 w 2201"/>
                  <a:gd name="T10" fmla="+- 0 7169 5928"/>
                  <a:gd name="T11" fmla="*/ 7169 h 2358"/>
                  <a:gd name="T12" fmla="+- 0 5619 4148"/>
                  <a:gd name="T13" fmla="*/ T12 w 2201"/>
                  <a:gd name="T14" fmla="+- 0 7173 5928"/>
                  <a:gd name="T15" fmla="*/ 7173 h 2358"/>
                  <a:gd name="T16" fmla="+- 0 5701 4148"/>
                  <a:gd name="T17" fmla="*/ T16 w 2201"/>
                  <a:gd name="T18" fmla="+- 0 7192 5928"/>
                  <a:gd name="T19" fmla="*/ 7192 h 2358"/>
                  <a:gd name="T20" fmla="+- 0 5783 4148"/>
                  <a:gd name="T21" fmla="*/ T20 w 2201"/>
                  <a:gd name="T22" fmla="+- 0 7226 5928"/>
                  <a:gd name="T23" fmla="*/ 7226 h 2358"/>
                  <a:gd name="T24" fmla="+- 0 5864 4148"/>
                  <a:gd name="T25" fmla="*/ T24 w 2201"/>
                  <a:gd name="T26" fmla="+- 0 7283 5928"/>
                  <a:gd name="T27" fmla="*/ 7283 h 2358"/>
                  <a:gd name="T28" fmla="+- 0 5940 4148"/>
                  <a:gd name="T29" fmla="*/ T28 w 2201"/>
                  <a:gd name="T30" fmla="+- 0 7358 5928"/>
                  <a:gd name="T31" fmla="*/ 7358 h 2358"/>
                  <a:gd name="T32" fmla="+- 0 5998 4148"/>
                  <a:gd name="T33" fmla="*/ T32 w 2201"/>
                  <a:gd name="T34" fmla="+- 0 7434 5928"/>
                  <a:gd name="T35" fmla="*/ 7434 h 2358"/>
                  <a:gd name="T36" fmla="+- 0 6040 4148"/>
                  <a:gd name="T37" fmla="*/ T36 w 2201"/>
                  <a:gd name="T38" fmla="+- 0 7510 5928"/>
                  <a:gd name="T39" fmla="*/ 7510 h 2358"/>
                  <a:gd name="T40" fmla="+- 0 6065 4148"/>
                  <a:gd name="T41" fmla="*/ T40 w 2201"/>
                  <a:gd name="T42" fmla="+- 0 7584 5928"/>
                  <a:gd name="T43" fmla="*/ 7584 h 2358"/>
                  <a:gd name="T44" fmla="+- 0 6073 4148"/>
                  <a:gd name="T45" fmla="*/ T44 w 2201"/>
                  <a:gd name="T46" fmla="+- 0 7657 5928"/>
                  <a:gd name="T47" fmla="*/ 7657 h 2358"/>
                  <a:gd name="T48" fmla="+- 0 6071 4148"/>
                  <a:gd name="T49" fmla="*/ T48 w 2201"/>
                  <a:gd name="T50" fmla="+- 0 7692 5928"/>
                  <a:gd name="T51" fmla="*/ 7692 h 2358"/>
                  <a:gd name="T52" fmla="+- 0 6057 4148"/>
                  <a:gd name="T53" fmla="*/ T52 w 2201"/>
                  <a:gd name="T54" fmla="+- 0 7761 5928"/>
                  <a:gd name="T55" fmla="*/ 7761 h 2358"/>
                  <a:gd name="T56" fmla="+- 0 6026 4148"/>
                  <a:gd name="T57" fmla="*/ T56 w 2201"/>
                  <a:gd name="T58" fmla="+- 0 7825 5928"/>
                  <a:gd name="T59" fmla="*/ 7825 h 2358"/>
                  <a:gd name="T60" fmla="+- 0 5979 4148"/>
                  <a:gd name="T61" fmla="*/ T60 w 2201"/>
                  <a:gd name="T62" fmla="+- 0 7882 5928"/>
                  <a:gd name="T63" fmla="*/ 7882 h 2358"/>
                  <a:gd name="T64" fmla="+- 0 5905 4148"/>
                  <a:gd name="T65" fmla="*/ T64 w 2201"/>
                  <a:gd name="T66" fmla="+- 0 7943 5928"/>
                  <a:gd name="T67" fmla="*/ 7943 h 2358"/>
                  <a:gd name="T68" fmla="+- 0 5827 4148"/>
                  <a:gd name="T69" fmla="*/ T68 w 2201"/>
                  <a:gd name="T70" fmla="+- 0 7981 5928"/>
                  <a:gd name="T71" fmla="*/ 7981 h 2358"/>
                  <a:gd name="T72" fmla="+- 0 5750 4148"/>
                  <a:gd name="T73" fmla="*/ T72 w 2201"/>
                  <a:gd name="T74" fmla="+- 0 8006 5928"/>
                  <a:gd name="T75" fmla="*/ 8006 h 2358"/>
                  <a:gd name="T76" fmla="+- 0 5679 4148"/>
                  <a:gd name="T77" fmla="*/ T76 w 2201"/>
                  <a:gd name="T78" fmla="+- 0 8021 5928"/>
                  <a:gd name="T79" fmla="*/ 8021 h 2358"/>
                  <a:gd name="T80" fmla="+- 0 5615 4148"/>
                  <a:gd name="T81" fmla="*/ T80 w 2201"/>
                  <a:gd name="T82" fmla="+- 0 8027 5928"/>
                  <a:gd name="T83" fmla="*/ 8027 h 2358"/>
                  <a:gd name="T84" fmla="+- 0 5561 4148"/>
                  <a:gd name="T85" fmla="*/ T84 w 2201"/>
                  <a:gd name="T86" fmla="+- 0 8029 5928"/>
                  <a:gd name="T87" fmla="*/ 8029 h 2358"/>
                  <a:gd name="T88" fmla="+- 0 5539 4148"/>
                  <a:gd name="T89" fmla="*/ T88 w 2201"/>
                  <a:gd name="T90" fmla="+- 0 8030 5928"/>
                  <a:gd name="T91" fmla="*/ 8030 h 2358"/>
                  <a:gd name="T92" fmla="+- 0 5488 4148"/>
                  <a:gd name="T93" fmla="*/ T92 w 2201"/>
                  <a:gd name="T94" fmla="+- 0 8061 5928"/>
                  <a:gd name="T95" fmla="*/ 8061 h 2358"/>
                  <a:gd name="T96" fmla="+- 0 5489 4148"/>
                  <a:gd name="T97" fmla="*/ T96 w 2201"/>
                  <a:gd name="T98" fmla="+- 0 8069 5928"/>
                  <a:gd name="T99" fmla="*/ 8069 h 2358"/>
                  <a:gd name="T100" fmla="+- 0 5526 4148"/>
                  <a:gd name="T101" fmla="*/ T100 w 2201"/>
                  <a:gd name="T102" fmla="+- 0 8129 5928"/>
                  <a:gd name="T103" fmla="*/ 8129 h 2358"/>
                  <a:gd name="T104" fmla="+- 0 5578 4148"/>
                  <a:gd name="T105" fmla="*/ T104 w 2201"/>
                  <a:gd name="T106" fmla="+- 0 8186 5928"/>
                  <a:gd name="T107" fmla="*/ 8186 h 2358"/>
                  <a:gd name="T108" fmla="+- 0 5640 4148"/>
                  <a:gd name="T109" fmla="*/ T108 w 2201"/>
                  <a:gd name="T110" fmla="+- 0 8240 5928"/>
                  <a:gd name="T111" fmla="*/ 8240 h 2358"/>
                  <a:gd name="T112" fmla="+- 0 5704 4148"/>
                  <a:gd name="T113" fmla="*/ T112 w 2201"/>
                  <a:gd name="T114" fmla="+- 0 8277 5928"/>
                  <a:gd name="T115" fmla="*/ 8277 h 2358"/>
                  <a:gd name="T116" fmla="+- 0 5753 4148"/>
                  <a:gd name="T117" fmla="*/ T116 w 2201"/>
                  <a:gd name="T118" fmla="+- 0 8286 5928"/>
                  <a:gd name="T119" fmla="*/ 8286 h 2358"/>
                  <a:gd name="T120" fmla="+- 0 5775 4148"/>
                  <a:gd name="T121" fmla="*/ T120 w 2201"/>
                  <a:gd name="T122" fmla="+- 0 8286 5928"/>
                  <a:gd name="T123" fmla="*/ 8286 h 2358"/>
                  <a:gd name="T124" fmla="+- 0 5857 4148"/>
                  <a:gd name="T125" fmla="*/ T124 w 2201"/>
                  <a:gd name="T126" fmla="+- 0 8277 5928"/>
                  <a:gd name="T127" fmla="*/ 8277 h 2358"/>
                  <a:gd name="T128" fmla="+- 0 5920 4148"/>
                  <a:gd name="T129" fmla="*/ T128 w 2201"/>
                  <a:gd name="T130" fmla="+- 0 8262 5928"/>
                  <a:gd name="T131" fmla="*/ 8262 h 2358"/>
                  <a:gd name="T132" fmla="+- 0 5987 4148"/>
                  <a:gd name="T133" fmla="*/ T132 w 2201"/>
                  <a:gd name="T134" fmla="+- 0 8239 5928"/>
                  <a:gd name="T135" fmla="*/ 8239 h 2358"/>
                  <a:gd name="T136" fmla="+- 0 6055 4148"/>
                  <a:gd name="T137" fmla="*/ T136 w 2201"/>
                  <a:gd name="T138" fmla="+- 0 8206 5928"/>
                  <a:gd name="T139" fmla="*/ 8206 h 2358"/>
                  <a:gd name="T140" fmla="+- 0 6123 4148"/>
                  <a:gd name="T141" fmla="*/ T140 w 2201"/>
                  <a:gd name="T142" fmla="+- 0 8162 5928"/>
                  <a:gd name="T143" fmla="*/ 8162 h 2358"/>
                  <a:gd name="T144" fmla="+- 0 6188 4148"/>
                  <a:gd name="T145" fmla="*/ T144 w 2201"/>
                  <a:gd name="T146" fmla="+- 0 8106 5928"/>
                  <a:gd name="T147" fmla="*/ 8106 h 2358"/>
                  <a:gd name="T148" fmla="+- 0 6230 4148"/>
                  <a:gd name="T149" fmla="*/ T148 w 2201"/>
                  <a:gd name="T150" fmla="+- 0 8060 5928"/>
                  <a:gd name="T151" fmla="*/ 8060 h 2358"/>
                  <a:gd name="T152" fmla="+- 0 6266 4148"/>
                  <a:gd name="T153" fmla="*/ T152 w 2201"/>
                  <a:gd name="T154" fmla="+- 0 8010 5928"/>
                  <a:gd name="T155" fmla="*/ 8010 h 2358"/>
                  <a:gd name="T156" fmla="+- 0 6296 4148"/>
                  <a:gd name="T157" fmla="*/ T156 w 2201"/>
                  <a:gd name="T158" fmla="+- 0 7957 5928"/>
                  <a:gd name="T159" fmla="*/ 7957 h 2358"/>
                  <a:gd name="T160" fmla="+- 0 6319 4148"/>
                  <a:gd name="T161" fmla="*/ T160 w 2201"/>
                  <a:gd name="T162" fmla="+- 0 7901 5928"/>
                  <a:gd name="T163" fmla="*/ 7901 h 2358"/>
                  <a:gd name="T164" fmla="+- 0 6335 4148"/>
                  <a:gd name="T165" fmla="*/ T164 w 2201"/>
                  <a:gd name="T166" fmla="+- 0 7843 5928"/>
                  <a:gd name="T167" fmla="*/ 7843 h 2358"/>
                  <a:gd name="T168" fmla="+- 0 6345 4148"/>
                  <a:gd name="T169" fmla="*/ T168 w 2201"/>
                  <a:gd name="T170" fmla="+- 0 7782 5928"/>
                  <a:gd name="T171" fmla="*/ 7782 h 2358"/>
                  <a:gd name="T172" fmla="+- 0 6348 4148"/>
                  <a:gd name="T173" fmla="*/ T172 w 2201"/>
                  <a:gd name="T174" fmla="+- 0 7720 5928"/>
                  <a:gd name="T175" fmla="*/ 7720 h 2358"/>
                  <a:gd name="T176" fmla="+- 0 6344 4148"/>
                  <a:gd name="T177" fmla="*/ T176 w 2201"/>
                  <a:gd name="T178" fmla="+- 0 7655 5928"/>
                  <a:gd name="T179" fmla="*/ 7655 h 2358"/>
                  <a:gd name="T180" fmla="+- 0 6332 4148"/>
                  <a:gd name="T181" fmla="*/ T180 w 2201"/>
                  <a:gd name="T182" fmla="+- 0 7590 5928"/>
                  <a:gd name="T183" fmla="*/ 7590 h 2358"/>
                  <a:gd name="T184" fmla="+- 0 6314 4148"/>
                  <a:gd name="T185" fmla="*/ T184 w 2201"/>
                  <a:gd name="T186" fmla="+- 0 7524 5928"/>
                  <a:gd name="T187" fmla="*/ 7524 h 2358"/>
                  <a:gd name="T188" fmla="+- 0 6289 4148"/>
                  <a:gd name="T189" fmla="*/ T188 w 2201"/>
                  <a:gd name="T190" fmla="+- 0 7457 5928"/>
                  <a:gd name="T191" fmla="*/ 7457 h 2358"/>
                  <a:gd name="T192" fmla="+- 0 6257 4148"/>
                  <a:gd name="T193" fmla="*/ T192 w 2201"/>
                  <a:gd name="T194" fmla="+- 0 7389 5928"/>
                  <a:gd name="T195" fmla="*/ 7389 h 2358"/>
                  <a:gd name="T196" fmla="+- 0 6217 4148"/>
                  <a:gd name="T197" fmla="*/ T196 w 2201"/>
                  <a:gd name="T198" fmla="+- 0 7321 5928"/>
                  <a:gd name="T199" fmla="*/ 7321 h 2358"/>
                  <a:gd name="T200" fmla="+- 0 6170 4148"/>
                  <a:gd name="T201" fmla="*/ T200 w 2201"/>
                  <a:gd name="T202" fmla="+- 0 7254 5928"/>
                  <a:gd name="T203" fmla="*/ 7254 h 2358"/>
                  <a:gd name="T204" fmla="+- 0 6114 4148"/>
                  <a:gd name="T205" fmla="*/ T204 w 2201"/>
                  <a:gd name="T206" fmla="+- 0 7186 5928"/>
                  <a:gd name="T207" fmla="*/ 7186 h 2358"/>
                  <a:gd name="T208" fmla="+- 0 6098 4148"/>
                  <a:gd name="T209" fmla="*/ T208 w 2201"/>
                  <a:gd name="T210" fmla="+- 0 7168 5928"/>
                  <a:gd name="T211" fmla="*/ 7168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  <a:cxn ang="0">
                    <a:pos x="T209" y="T211"/>
                  </a:cxn>
                </a:cxnLst>
                <a:rect l="0" t="0" r="r" b="b"/>
                <a:pathLst>
                  <a:path w="2201" h="2358">
                    <a:moveTo>
                      <a:pt x="1950" y="1240"/>
                    </a:moveTo>
                    <a:lnTo>
                      <a:pt x="1388" y="1240"/>
                    </a:lnTo>
                    <a:lnTo>
                      <a:pt x="1429" y="1241"/>
                    </a:lnTo>
                    <a:lnTo>
                      <a:pt x="1471" y="1245"/>
                    </a:lnTo>
                    <a:lnTo>
                      <a:pt x="1553" y="1264"/>
                    </a:lnTo>
                    <a:lnTo>
                      <a:pt x="1635" y="1298"/>
                    </a:lnTo>
                    <a:lnTo>
                      <a:pt x="1716" y="1355"/>
                    </a:lnTo>
                    <a:lnTo>
                      <a:pt x="1792" y="1430"/>
                    </a:lnTo>
                    <a:lnTo>
                      <a:pt x="1850" y="1506"/>
                    </a:lnTo>
                    <a:lnTo>
                      <a:pt x="1892" y="1582"/>
                    </a:lnTo>
                    <a:lnTo>
                      <a:pt x="1917" y="1656"/>
                    </a:lnTo>
                    <a:lnTo>
                      <a:pt x="1925" y="1729"/>
                    </a:lnTo>
                    <a:lnTo>
                      <a:pt x="1923" y="1764"/>
                    </a:lnTo>
                    <a:lnTo>
                      <a:pt x="1909" y="1833"/>
                    </a:lnTo>
                    <a:lnTo>
                      <a:pt x="1878" y="1897"/>
                    </a:lnTo>
                    <a:lnTo>
                      <a:pt x="1831" y="1954"/>
                    </a:lnTo>
                    <a:lnTo>
                      <a:pt x="1757" y="2015"/>
                    </a:lnTo>
                    <a:lnTo>
                      <a:pt x="1679" y="2053"/>
                    </a:lnTo>
                    <a:lnTo>
                      <a:pt x="1602" y="2078"/>
                    </a:lnTo>
                    <a:lnTo>
                      <a:pt x="1531" y="2093"/>
                    </a:lnTo>
                    <a:lnTo>
                      <a:pt x="1467" y="2099"/>
                    </a:lnTo>
                    <a:lnTo>
                      <a:pt x="1413" y="2101"/>
                    </a:lnTo>
                    <a:lnTo>
                      <a:pt x="1391" y="2102"/>
                    </a:lnTo>
                    <a:lnTo>
                      <a:pt x="1340" y="2133"/>
                    </a:lnTo>
                    <a:lnTo>
                      <a:pt x="1341" y="2141"/>
                    </a:lnTo>
                    <a:lnTo>
                      <a:pt x="1378" y="2201"/>
                    </a:lnTo>
                    <a:lnTo>
                      <a:pt x="1430" y="2258"/>
                    </a:lnTo>
                    <a:lnTo>
                      <a:pt x="1492" y="2312"/>
                    </a:lnTo>
                    <a:lnTo>
                      <a:pt x="1556" y="2349"/>
                    </a:lnTo>
                    <a:lnTo>
                      <a:pt x="1605" y="2358"/>
                    </a:lnTo>
                    <a:lnTo>
                      <a:pt x="1627" y="2358"/>
                    </a:lnTo>
                    <a:lnTo>
                      <a:pt x="1709" y="2349"/>
                    </a:lnTo>
                    <a:lnTo>
                      <a:pt x="1772" y="2334"/>
                    </a:lnTo>
                    <a:lnTo>
                      <a:pt x="1839" y="2311"/>
                    </a:lnTo>
                    <a:lnTo>
                      <a:pt x="1907" y="2278"/>
                    </a:lnTo>
                    <a:lnTo>
                      <a:pt x="1975" y="2234"/>
                    </a:lnTo>
                    <a:lnTo>
                      <a:pt x="2040" y="2178"/>
                    </a:lnTo>
                    <a:lnTo>
                      <a:pt x="2082" y="2132"/>
                    </a:lnTo>
                    <a:lnTo>
                      <a:pt x="2118" y="2082"/>
                    </a:lnTo>
                    <a:lnTo>
                      <a:pt x="2148" y="2029"/>
                    </a:lnTo>
                    <a:lnTo>
                      <a:pt x="2171" y="1973"/>
                    </a:lnTo>
                    <a:lnTo>
                      <a:pt x="2187" y="1915"/>
                    </a:lnTo>
                    <a:lnTo>
                      <a:pt x="2197" y="1854"/>
                    </a:lnTo>
                    <a:lnTo>
                      <a:pt x="2200" y="1792"/>
                    </a:lnTo>
                    <a:lnTo>
                      <a:pt x="2196" y="1727"/>
                    </a:lnTo>
                    <a:lnTo>
                      <a:pt x="2184" y="1662"/>
                    </a:lnTo>
                    <a:lnTo>
                      <a:pt x="2166" y="1596"/>
                    </a:lnTo>
                    <a:lnTo>
                      <a:pt x="2141" y="1529"/>
                    </a:lnTo>
                    <a:lnTo>
                      <a:pt x="2109" y="1461"/>
                    </a:lnTo>
                    <a:lnTo>
                      <a:pt x="2069" y="1393"/>
                    </a:lnTo>
                    <a:lnTo>
                      <a:pt x="2022" y="1326"/>
                    </a:lnTo>
                    <a:lnTo>
                      <a:pt x="1966" y="1258"/>
                    </a:lnTo>
                    <a:lnTo>
                      <a:pt x="1950" y="124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  <p:sp>
            <p:nvSpPr>
              <p:cNvPr id="222" name="Freeform 2026"/>
              <p:cNvSpPr>
                <a:spLocks/>
              </p:cNvSpPr>
              <p:nvPr/>
            </p:nvSpPr>
            <p:spPr bwMode="auto">
              <a:xfrm>
                <a:off x="4148" y="5928"/>
                <a:ext cx="2201" cy="2358"/>
              </a:xfrm>
              <a:custGeom>
                <a:avLst/>
                <a:gdLst>
                  <a:gd name="T0" fmla="+- 0 4604 4148"/>
                  <a:gd name="T1" fmla="*/ T0 w 2201"/>
                  <a:gd name="T2" fmla="+- 0 5931 5928"/>
                  <a:gd name="T3" fmla="*/ 5931 h 2358"/>
                  <a:gd name="T4" fmla="+- 0 4442 4148"/>
                  <a:gd name="T5" fmla="*/ T4 w 2201"/>
                  <a:gd name="T6" fmla="+- 0 5978 5928"/>
                  <a:gd name="T7" fmla="*/ 5978 h 2358"/>
                  <a:gd name="T8" fmla="+- 0 4338 4148"/>
                  <a:gd name="T9" fmla="*/ T8 w 2201"/>
                  <a:gd name="T10" fmla="+- 0 6039 5928"/>
                  <a:gd name="T11" fmla="*/ 6039 h 2358"/>
                  <a:gd name="T12" fmla="+- 0 4196 4148"/>
                  <a:gd name="T13" fmla="*/ T12 w 2201"/>
                  <a:gd name="T14" fmla="+- 0 6212 5928"/>
                  <a:gd name="T15" fmla="*/ 6212 h 2358"/>
                  <a:gd name="T16" fmla="+- 0 4148 4148"/>
                  <a:gd name="T17" fmla="*/ T16 w 2201"/>
                  <a:gd name="T18" fmla="+- 0 6424 5928"/>
                  <a:gd name="T19" fmla="*/ 6424 h 2358"/>
                  <a:gd name="T20" fmla="+- 0 4177 4148"/>
                  <a:gd name="T21" fmla="*/ T20 w 2201"/>
                  <a:gd name="T22" fmla="+- 0 6597 5928"/>
                  <a:gd name="T23" fmla="*/ 6597 h 2358"/>
                  <a:gd name="T24" fmla="+- 0 4228 4148"/>
                  <a:gd name="T25" fmla="*/ T24 w 2201"/>
                  <a:gd name="T26" fmla="+- 0 6716 5928"/>
                  <a:gd name="T27" fmla="*/ 6716 h 2358"/>
                  <a:gd name="T28" fmla="+- 0 4307 4148"/>
                  <a:gd name="T29" fmla="*/ T28 w 2201"/>
                  <a:gd name="T30" fmla="+- 0 6838 5928"/>
                  <a:gd name="T31" fmla="*/ 6838 h 2358"/>
                  <a:gd name="T32" fmla="+- 0 4413 4148"/>
                  <a:gd name="T33" fmla="*/ T32 w 2201"/>
                  <a:gd name="T34" fmla="+- 0 6958 5928"/>
                  <a:gd name="T35" fmla="*/ 6958 h 2358"/>
                  <a:gd name="T36" fmla="+- 0 4527 4148"/>
                  <a:gd name="T37" fmla="*/ T36 w 2201"/>
                  <a:gd name="T38" fmla="+- 0 7060 5928"/>
                  <a:gd name="T39" fmla="*/ 7060 h 2358"/>
                  <a:gd name="T40" fmla="+- 0 4637 4148"/>
                  <a:gd name="T41" fmla="*/ T40 w 2201"/>
                  <a:gd name="T42" fmla="+- 0 7132 5928"/>
                  <a:gd name="T43" fmla="*/ 7132 h 2358"/>
                  <a:gd name="T44" fmla="+- 0 4795 4148"/>
                  <a:gd name="T45" fmla="*/ T44 w 2201"/>
                  <a:gd name="T46" fmla="+- 0 7200 5928"/>
                  <a:gd name="T47" fmla="*/ 7200 h 2358"/>
                  <a:gd name="T48" fmla="+- 0 4995 4148"/>
                  <a:gd name="T49" fmla="*/ T48 w 2201"/>
                  <a:gd name="T50" fmla="+- 0 7231 5928"/>
                  <a:gd name="T51" fmla="*/ 7231 h 2358"/>
                  <a:gd name="T52" fmla="+- 0 5138 4148"/>
                  <a:gd name="T53" fmla="*/ T52 w 2201"/>
                  <a:gd name="T54" fmla="+- 0 7224 5928"/>
                  <a:gd name="T55" fmla="*/ 7224 h 2358"/>
                  <a:gd name="T56" fmla="+- 0 5408 4148"/>
                  <a:gd name="T57" fmla="*/ T56 w 2201"/>
                  <a:gd name="T58" fmla="+- 0 7179 5928"/>
                  <a:gd name="T59" fmla="*/ 7179 h 2358"/>
                  <a:gd name="T60" fmla="+- 0 5494 4148"/>
                  <a:gd name="T61" fmla="*/ T60 w 2201"/>
                  <a:gd name="T62" fmla="+- 0 7170 5928"/>
                  <a:gd name="T63" fmla="*/ 7170 h 2358"/>
                  <a:gd name="T64" fmla="+- 0 6098 4148"/>
                  <a:gd name="T65" fmla="*/ T64 w 2201"/>
                  <a:gd name="T66" fmla="+- 0 7168 5928"/>
                  <a:gd name="T67" fmla="*/ 7168 h 2358"/>
                  <a:gd name="T68" fmla="+- 0 5995 4148"/>
                  <a:gd name="T69" fmla="*/ T68 w 2201"/>
                  <a:gd name="T70" fmla="+- 0 7065 5928"/>
                  <a:gd name="T71" fmla="*/ 7065 h 2358"/>
                  <a:gd name="T72" fmla="+- 0 5884 4148"/>
                  <a:gd name="T73" fmla="*/ T72 w 2201"/>
                  <a:gd name="T74" fmla="+- 0 6979 5928"/>
                  <a:gd name="T75" fmla="*/ 6979 h 2358"/>
                  <a:gd name="T76" fmla="+- 0 5769 4148"/>
                  <a:gd name="T77" fmla="*/ T76 w 2201"/>
                  <a:gd name="T78" fmla="+- 0 6916 5928"/>
                  <a:gd name="T79" fmla="*/ 6916 h 2358"/>
                  <a:gd name="T80" fmla="+- 0 4886 4148"/>
                  <a:gd name="T81" fmla="*/ T80 w 2201"/>
                  <a:gd name="T82" fmla="+- 0 6915 5928"/>
                  <a:gd name="T83" fmla="*/ 6915 h 2358"/>
                  <a:gd name="T84" fmla="+- 0 4719 4148"/>
                  <a:gd name="T85" fmla="*/ T84 w 2201"/>
                  <a:gd name="T86" fmla="+- 0 6878 5928"/>
                  <a:gd name="T87" fmla="*/ 6878 h 2358"/>
                  <a:gd name="T88" fmla="+- 0 4558 4148"/>
                  <a:gd name="T89" fmla="*/ T88 w 2201"/>
                  <a:gd name="T90" fmla="+- 0 6765 5928"/>
                  <a:gd name="T91" fmla="*/ 6765 h 2358"/>
                  <a:gd name="T92" fmla="+- 0 4468 4148"/>
                  <a:gd name="T93" fmla="*/ T92 w 2201"/>
                  <a:gd name="T94" fmla="+- 0 6650 5928"/>
                  <a:gd name="T95" fmla="*/ 6650 h 2358"/>
                  <a:gd name="T96" fmla="+- 0 4422 4148"/>
                  <a:gd name="T97" fmla="*/ T96 w 2201"/>
                  <a:gd name="T98" fmla="+- 0 6528 5928"/>
                  <a:gd name="T99" fmla="*/ 6528 h 2358"/>
                  <a:gd name="T100" fmla="+- 0 4421 4148"/>
                  <a:gd name="T101" fmla="*/ T100 w 2201"/>
                  <a:gd name="T102" fmla="+- 0 6437 5928"/>
                  <a:gd name="T103" fmla="*/ 6437 h 2358"/>
                  <a:gd name="T104" fmla="+- 0 4475 4148"/>
                  <a:gd name="T105" fmla="*/ T104 w 2201"/>
                  <a:gd name="T106" fmla="+- 0 6322 5928"/>
                  <a:gd name="T107" fmla="*/ 6322 h 2358"/>
                  <a:gd name="T108" fmla="+- 0 4589 4148"/>
                  <a:gd name="T109" fmla="*/ T108 w 2201"/>
                  <a:gd name="T110" fmla="+- 0 6229 5928"/>
                  <a:gd name="T111" fmla="*/ 6229 h 2358"/>
                  <a:gd name="T112" fmla="+- 0 4716 4148"/>
                  <a:gd name="T113" fmla="*/ T112 w 2201"/>
                  <a:gd name="T114" fmla="+- 0 6189 5928"/>
                  <a:gd name="T115" fmla="*/ 6189 h 2358"/>
                  <a:gd name="T116" fmla="+- 0 4868 4148"/>
                  <a:gd name="T117" fmla="*/ T116 w 2201"/>
                  <a:gd name="T118" fmla="+- 0 6174 5928"/>
                  <a:gd name="T119" fmla="*/ 6174 h 2358"/>
                  <a:gd name="T120" fmla="+- 0 4895 4148"/>
                  <a:gd name="T121" fmla="*/ T120 w 2201"/>
                  <a:gd name="T122" fmla="+- 0 6167 5928"/>
                  <a:gd name="T123" fmla="*/ 6167 h 2358"/>
                  <a:gd name="T124" fmla="+- 0 4907 4148"/>
                  <a:gd name="T125" fmla="*/ T124 w 2201"/>
                  <a:gd name="T126" fmla="+- 0 6158 5928"/>
                  <a:gd name="T127" fmla="*/ 6158 h 2358"/>
                  <a:gd name="T128" fmla="+- 0 4907 4148"/>
                  <a:gd name="T129" fmla="*/ T128 w 2201"/>
                  <a:gd name="T130" fmla="+- 0 6143 5928"/>
                  <a:gd name="T131" fmla="*/ 6143 h 2358"/>
                  <a:gd name="T132" fmla="+- 0 4903 4148"/>
                  <a:gd name="T133" fmla="*/ T132 w 2201"/>
                  <a:gd name="T134" fmla="+- 0 6127 5928"/>
                  <a:gd name="T135" fmla="*/ 6127 h 2358"/>
                  <a:gd name="T136" fmla="+- 0 4888 4148"/>
                  <a:gd name="T137" fmla="*/ T136 w 2201"/>
                  <a:gd name="T138" fmla="+- 0 6106 5928"/>
                  <a:gd name="T139" fmla="*/ 6106 h 2358"/>
                  <a:gd name="T140" fmla="+- 0 4793 4148"/>
                  <a:gd name="T141" fmla="*/ T140 w 2201"/>
                  <a:gd name="T142" fmla="+- 0 6002 5928"/>
                  <a:gd name="T143" fmla="*/ 6002 h 2358"/>
                  <a:gd name="T144" fmla="+- 0 4696 4148"/>
                  <a:gd name="T145" fmla="*/ T144 w 2201"/>
                  <a:gd name="T146" fmla="+- 0 5934 5928"/>
                  <a:gd name="T147" fmla="*/ 5934 h 2358"/>
                  <a:gd name="T148" fmla="+- 0 4666 4148"/>
                  <a:gd name="T149" fmla="*/ T148 w 2201"/>
                  <a:gd name="T150" fmla="+- 0 5928 5928"/>
                  <a:gd name="T151" fmla="*/ 5928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</a:cxnLst>
                <a:rect l="0" t="0" r="r" b="b"/>
                <a:pathLst>
                  <a:path w="2201" h="2358">
                    <a:moveTo>
                      <a:pt x="518" y="0"/>
                    </a:moveTo>
                    <a:lnTo>
                      <a:pt x="456" y="3"/>
                    </a:lnTo>
                    <a:lnTo>
                      <a:pt x="377" y="20"/>
                    </a:lnTo>
                    <a:lnTo>
                      <a:pt x="294" y="50"/>
                    </a:lnTo>
                    <a:lnTo>
                      <a:pt x="240" y="77"/>
                    </a:lnTo>
                    <a:lnTo>
                      <a:pt x="190" y="111"/>
                    </a:lnTo>
                    <a:lnTo>
                      <a:pt x="108" y="193"/>
                    </a:lnTo>
                    <a:lnTo>
                      <a:pt x="48" y="284"/>
                    </a:lnTo>
                    <a:lnTo>
                      <a:pt x="12" y="387"/>
                    </a:lnTo>
                    <a:lnTo>
                      <a:pt x="0" y="496"/>
                    </a:lnTo>
                    <a:lnTo>
                      <a:pt x="4" y="552"/>
                    </a:lnTo>
                    <a:lnTo>
                      <a:pt x="29" y="669"/>
                    </a:lnTo>
                    <a:lnTo>
                      <a:pt x="51" y="728"/>
                    </a:lnTo>
                    <a:lnTo>
                      <a:pt x="80" y="788"/>
                    </a:lnTo>
                    <a:lnTo>
                      <a:pt x="117" y="849"/>
                    </a:lnTo>
                    <a:lnTo>
                      <a:pt x="159" y="910"/>
                    </a:lnTo>
                    <a:lnTo>
                      <a:pt x="209" y="970"/>
                    </a:lnTo>
                    <a:lnTo>
                      <a:pt x="265" y="1030"/>
                    </a:lnTo>
                    <a:lnTo>
                      <a:pt x="323" y="1085"/>
                    </a:lnTo>
                    <a:lnTo>
                      <a:pt x="379" y="1132"/>
                    </a:lnTo>
                    <a:lnTo>
                      <a:pt x="435" y="1171"/>
                    </a:lnTo>
                    <a:lnTo>
                      <a:pt x="489" y="1204"/>
                    </a:lnTo>
                    <a:lnTo>
                      <a:pt x="542" y="1231"/>
                    </a:lnTo>
                    <a:lnTo>
                      <a:pt x="647" y="1272"/>
                    </a:lnTo>
                    <a:lnTo>
                      <a:pt x="748" y="1295"/>
                    </a:lnTo>
                    <a:lnTo>
                      <a:pt x="847" y="1303"/>
                    </a:lnTo>
                    <a:lnTo>
                      <a:pt x="896" y="1303"/>
                    </a:lnTo>
                    <a:lnTo>
                      <a:pt x="990" y="1296"/>
                    </a:lnTo>
                    <a:lnTo>
                      <a:pt x="1081" y="1282"/>
                    </a:lnTo>
                    <a:lnTo>
                      <a:pt x="1260" y="1251"/>
                    </a:lnTo>
                    <a:lnTo>
                      <a:pt x="1303" y="1246"/>
                    </a:lnTo>
                    <a:lnTo>
                      <a:pt x="1346" y="1242"/>
                    </a:lnTo>
                    <a:lnTo>
                      <a:pt x="1388" y="1240"/>
                    </a:lnTo>
                    <a:lnTo>
                      <a:pt x="1950" y="1240"/>
                    </a:lnTo>
                    <a:lnTo>
                      <a:pt x="1903" y="1190"/>
                    </a:lnTo>
                    <a:lnTo>
                      <a:pt x="1847" y="1137"/>
                    </a:lnTo>
                    <a:lnTo>
                      <a:pt x="1791" y="1091"/>
                    </a:lnTo>
                    <a:lnTo>
                      <a:pt x="1736" y="1051"/>
                    </a:lnTo>
                    <a:lnTo>
                      <a:pt x="1682" y="1018"/>
                    </a:lnTo>
                    <a:lnTo>
                      <a:pt x="1621" y="988"/>
                    </a:lnTo>
                    <a:lnTo>
                      <a:pt x="780" y="988"/>
                    </a:lnTo>
                    <a:lnTo>
                      <a:pt x="738" y="987"/>
                    </a:lnTo>
                    <a:lnTo>
                      <a:pt x="654" y="976"/>
                    </a:lnTo>
                    <a:lnTo>
                      <a:pt x="571" y="950"/>
                    </a:lnTo>
                    <a:lnTo>
                      <a:pt x="490" y="905"/>
                    </a:lnTo>
                    <a:lnTo>
                      <a:pt x="410" y="837"/>
                    </a:lnTo>
                    <a:lnTo>
                      <a:pt x="360" y="781"/>
                    </a:lnTo>
                    <a:lnTo>
                      <a:pt x="320" y="722"/>
                    </a:lnTo>
                    <a:lnTo>
                      <a:pt x="291" y="660"/>
                    </a:lnTo>
                    <a:lnTo>
                      <a:pt x="274" y="600"/>
                    </a:lnTo>
                    <a:lnTo>
                      <a:pt x="270" y="540"/>
                    </a:lnTo>
                    <a:lnTo>
                      <a:pt x="273" y="509"/>
                    </a:lnTo>
                    <a:lnTo>
                      <a:pt x="292" y="450"/>
                    </a:lnTo>
                    <a:lnTo>
                      <a:pt x="327" y="394"/>
                    </a:lnTo>
                    <a:lnTo>
                      <a:pt x="379" y="341"/>
                    </a:lnTo>
                    <a:lnTo>
                      <a:pt x="441" y="301"/>
                    </a:lnTo>
                    <a:lnTo>
                      <a:pt x="506" y="276"/>
                    </a:lnTo>
                    <a:lnTo>
                      <a:pt x="568" y="261"/>
                    </a:lnTo>
                    <a:lnTo>
                      <a:pt x="653" y="251"/>
                    </a:lnTo>
                    <a:lnTo>
                      <a:pt x="720" y="246"/>
                    </a:lnTo>
                    <a:lnTo>
                      <a:pt x="735" y="243"/>
                    </a:lnTo>
                    <a:lnTo>
                      <a:pt x="747" y="239"/>
                    </a:lnTo>
                    <a:lnTo>
                      <a:pt x="754" y="235"/>
                    </a:lnTo>
                    <a:lnTo>
                      <a:pt x="759" y="230"/>
                    </a:lnTo>
                    <a:lnTo>
                      <a:pt x="760" y="223"/>
                    </a:lnTo>
                    <a:lnTo>
                      <a:pt x="759" y="215"/>
                    </a:lnTo>
                    <a:lnTo>
                      <a:pt x="758" y="208"/>
                    </a:lnTo>
                    <a:lnTo>
                      <a:pt x="755" y="199"/>
                    </a:lnTo>
                    <a:lnTo>
                      <a:pt x="746" y="187"/>
                    </a:lnTo>
                    <a:lnTo>
                      <a:pt x="740" y="178"/>
                    </a:lnTo>
                    <a:lnTo>
                      <a:pt x="696" y="125"/>
                    </a:lnTo>
                    <a:lnTo>
                      <a:pt x="645" y="74"/>
                    </a:lnTo>
                    <a:lnTo>
                      <a:pt x="591" y="27"/>
                    </a:lnTo>
                    <a:lnTo>
                      <a:pt x="548" y="6"/>
                    </a:lnTo>
                    <a:lnTo>
                      <a:pt x="532" y="1"/>
                    </a:lnTo>
                    <a:lnTo>
                      <a:pt x="518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  <p:sp>
            <p:nvSpPr>
              <p:cNvPr id="223" name="Freeform 2025"/>
              <p:cNvSpPr>
                <a:spLocks/>
              </p:cNvSpPr>
              <p:nvPr/>
            </p:nvSpPr>
            <p:spPr bwMode="auto">
              <a:xfrm>
                <a:off x="4148" y="5928"/>
                <a:ext cx="2201" cy="2358"/>
              </a:xfrm>
              <a:custGeom>
                <a:avLst/>
                <a:gdLst>
                  <a:gd name="T0" fmla="+- 0 5472 4148"/>
                  <a:gd name="T1" fmla="*/ T0 w 2201"/>
                  <a:gd name="T2" fmla="+- 0 6851 5928"/>
                  <a:gd name="T3" fmla="*/ 6851 h 2358"/>
                  <a:gd name="T4" fmla="+- 0 5375 4148"/>
                  <a:gd name="T5" fmla="*/ T4 w 2201"/>
                  <a:gd name="T6" fmla="+- 0 6856 5928"/>
                  <a:gd name="T7" fmla="*/ 6856 h 2358"/>
                  <a:gd name="T8" fmla="+- 0 5282 4148"/>
                  <a:gd name="T9" fmla="*/ T8 w 2201"/>
                  <a:gd name="T10" fmla="+- 0 6867 5928"/>
                  <a:gd name="T11" fmla="*/ 6867 h 2358"/>
                  <a:gd name="T12" fmla="+- 0 5102 4148"/>
                  <a:gd name="T13" fmla="*/ T12 w 2201"/>
                  <a:gd name="T14" fmla="+- 0 6898 5928"/>
                  <a:gd name="T15" fmla="*/ 6898 h 2358"/>
                  <a:gd name="T16" fmla="+- 0 5058 4148"/>
                  <a:gd name="T17" fmla="*/ T16 w 2201"/>
                  <a:gd name="T18" fmla="+- 0 6905 5928"/>
                  <a:gd name="T19" fmla="*/ 6905 h 2358"/>
                  <a:gd name="T20" fmla="+- 0 5014 4148"/>
                  <a:gd name="T21" fmla="*/ T20 w 2201"/>
                  <a:gd name="T22" fmla="+- 0 6910 5928"/>
                  <a:gd name="T23" fmla="*/ 6910 h 2358"/>
                  <a:gd name="T24" fmla="+- 0 4971 4148"/>
                  <a:gd name="T25" fmla="*/ T24 w 2201"/>
                  <a:gd name="T26" fmla="+- 0 6914 5928"/>
                  <a:gd name="T27" fmla="*/ 6914 h 2358"/>
                  <a:gd name="T28" fmla="+- 0 4928 4148"/>
                  <a:gd name="T29" fmla="*/ T28 w 2201"/>
                  <a:gd name="T30" fmla="+- 0 6916 5928"/>
                  <a:gd name="T31" fmla="*/ 6916 h 2358"/>
                  <a:gd name="T32" fmla="+- 0 5769 4148"/>
                  <a:gd name="T33" fmla="*/ T32 w 2201"/>
                  <a:gd name="T34" fmla="+- 0 6916 5928"/>
                  <a:gd name="T35" fmla="*/ 6916 h 2358"/>
                  <a:gd name="T36" fmla="+- 0 5672 4148"/>
                  <a:gd name="T37" fmla="*/ T36 w 2201"/>
                  <a:gd name="T38" fmla="+- 0 6880 5928"/>
                  <a:gd name="T39" fmla="*/ 6880 h 2358"/>
                  <a:gd name="T40" fmla="+- 0 5571 4148"/>
                  <a:gd name="T41" fmla="*/ T40 w 2201"/>
                  <a:gd name="T42" fmla="+- 0 6858 5928"/>
                  <a:gd name="T43" fmla="*/ 6858 h 2358"/>
                  <a:gd name="T44" fmla="+- 0 5521 4148"/>
                  <a:gd name="T45" fmla="*/ T44 w 2201"/>
                  <a:gd name="T46" fmla="+- 0 6853 5928"/>
                  <a:gd name="T47" fmla="*/ 6853 h 2358"/>
                  <a:gd name="T48" fmla="+- 0 5472 4148"/>
                  <a:gd name="T49" fmla="*/ T48 w 2201"/>
                  <a:gd name="T50" fmla="+- 0 6851 5928"/>
                  <a:gd name="T51" fmla="*/ 6851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</a:cxnLst>
                <a:rect l="0" t="0" r="r" b="b"/>
                <a:pathLst>
                  <a:path w="2201" h="2358">
                    <a:moveTo>
                      <a:pt x="1324" y="923"/>
                    </a:moveTo>
                    <a:lnTo>
                      <a:pt x="1227" y="928"/>
                    </a:lnTo>
                    <a:lnTo>
                      <a:pt x="1134" y="939"/>
                    </a:lnTo>
                    <a:lnTo>
                      <a:pt x="954" y="970"/>
                    </a:lnTo>
                    <a:lnTo>
                      <a:pt x="910" y="977"/>
                    </a:lnTo>
                    <a:lnTo>
                      <a:pt x="866" y="982"/>
                    </a:lnTo>
                    <a:lnTo>
                      <a:pt x="823" y="986"/>
                    </a:lnTo>
                    <a:lnTo>
                      <a:pt x="780" y="988"/>
                    </a:lnTo>
                    <a:lnTo>
                      <a:pt x="1621" y="988"/>
                    </a:lnTo>
                    <a:lnTo>
                      <a:pt x="1524" y="952"/>
                    </a:lnTo>
                    <a:lnTo>
                      <a:pt x="1423" y="930"/>
                    </a:lnTo>
                    <a:lnTo>
                      <a:pt x="1373" y="925"/>
                    </a:lnTo>
                    <a:lnTo>
                      <a:pt x="1324" y="923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6" name="Group 2021"/>
            <p:cNvGrpSpPr>
              <a:grpSpLocks/>
            </p:cNvGrpSpPr>
            <p:nvPr/>
          </p:nvGrpSpPr>
          <p:grpSpPr bwMode="auto">
            <a:xfrm>
              <a:off x="4937" y="5362"/>
              <a:ext cx="2510" cy="2010"/>
              <a:chOff x="4937" y="5362"/>
              <a:chExt cx="2510" cy="2010"/>
            </a:xfrm>
          </p:grpSpPr>
          <p:sp>
            <p:nvSpPr>
              <p:cNvPr id="219" name="Freeform 2023"/>
              <p:cNvSpPr>
                <a:spLocks/>
              </p:cNvSpPr>
              <p:nvPr/>
            </p:nvSpPr>
            <p:spPr bwMode="auto">
              <a:xfrm>
                <a:off x="4937" y="5362"/>
                <a:ext cx="2510" cy="2010"/>
              </a:xfrm>
              <a:custGeom>
                <a:avLst/>
                <a:gdLst>
                  <a:gd name="T0" fmla="+- 0 5082 4937"/>
                  <a:gd name="T1" fmla="*/ T0 w 2510"/>
                  <a:gd name="T2" fmla="+- 0 5362 5362"/>
                  <a:gd name="T3" fmla="*/ 5362 h 2010"/>
                  <a:gd name="T4" fmla="+- 0 5027 4937"/>
                  <a:gd name="T5" fmla="*/ T4 w 2510"/>
                  <a:gd name="T6" fmla="+- 0 5388 5362"/>
                  <a:gd name="T7" fmla="*/ 5388 h 2010"/>
                  <a:gd name="T8" fmla="+- 0 4982 4937"/>
                  <a:gd name="T9" fmla="*/ T8 w 2510"/>
                  <a:gd name="T10" fmla="+- 0 5430 5362"/>
                  <a:gd name="T11" fmla="*/ 5430 h 2010"/>
                  <a:gd name="T12" fmla="+- 0 4943 4937"/>
                  <a:gd name="T13" fmla="*/ T12 w 2510"/>
                  <a:gd name="T14" fmla="+- 0 5486 5362"/>
                  <a:gd name="T15" fmla="*/ 5486 h 2010"/>
                  <a:gd name="T16" fmla="+- 0 4937 4937"/>
                  <a:gd name="T17" fmla="*/ T16 w 2510"/>
                  <a:gd name="T18" fmla="+- 0 5507 5362"/>
                  <a:gd name="T19" fmla="*/ 5507 h 2010"/>
                  <a:gd name="T20" fmla="+- 0 4937 4937"/>
                  <a:gd name="T21" fmla="*/ T20 w 2510"/>
                  <a:gd name="T22" fmla="+- 0 5515 5362"/>
                  <a:gd name="T23" fmla="*/ 5515 h 2010"/>
                  <a:gd name="T24" fmla="+- 0 6720 4937"/>
                  <a:gd name="T25" fmla="*/ T24 w 2510"/>
                  <a:gd name="T26" fmla="+- 0 7312 5362"/>
                  <a:gd name="T27" fmla="*/ 7312 h 2010"/>
                  <a:gd name="T28" fmla="+- 0 6774 4937"/>
                  <a:gd name="T29" fmla="*/ T28 w 2510"/>
                  <a:gd name="T30" fmla="+- 0 7355 5362"/>
                  <a:gd name="T31" fmla="*/ 7355 h 2010"/>
                  <a:gd name="T32" fmla="+- 0 6840 4937"/>
                  <a:gd name="T33" fmla="*/ T32 w 2510"/>
                  <a:gd name="T34" fmla="+- 0 7372 5362"/>
                  <a:gd name="T35" fmla="*/ 7372 h 2010"/>
                  <a:gd name="T36" fmla="+- 0 6858 4937"/>
                  <a:gd name="T37" fmla="*/ T36 w 2510"/>
                  <a:gd name="T38" fmla="+- 0 7369 5362"/>
                  <a:gd name="T39" fmla="*/ 7369 h 2010"/>
                  <a:gd name="T40" fmla="+- 0 6873 4937"/>
                  <a:gd name="T41" fmla="*/ T40 w 2510"/>
                  <a:gd name="T42" fmla="+- 0 7363 5362"/>
                  <a:gd name="T43" fmla="*/ 7363 h 2010"/>
                  <a:gd name="T44" fmla="+- 0 6885 4937"/>
                  <a:gd name="T45" fmla="*/ T44 w 2510"/>
                  <a:gd name="T46" fmla="+- 0 7353 5362"/>
                  <a:gd name="T47" fmla="*/ 7353 h 2010"/>
                  <a:gd name="T48" fmla="+- 0 7209 4937"/>
                  <a:gd name="T49" fmla="*/ T48 w 2510"/>
                  <a:gd name="T50" fmla="+- 0 7029 5362"/>
                  <a:gd name="T51" fmla="*/ 7029 h 2010"/>
                  <a:gd name="T52" fmla="+- 0 6770 4937"/>
                  <a:gd name="T53" fmla="*/ T52 w 2510"/>
                  <a:gd name="T54" fmla="+- 0 7029 5362"/>
                  <a:gd name="T55" fmla="*/ 7029 h 2010"/>
                  <a:gd name="T56" fmla="+- 0 5116 4937"/>
                  <a:gd name="T57" fmla="*/ T56 w 2510"/>
                  <a:gd name="T58" fmla="+- 0 5375 5362"/>
                  <a:gd name="T59" fmla="*/ 5375 h 2010"/>
                  <a:gd name="T60" fmla="+- 0 5107 4937"/>
                  <a:gd name="T61" fmla="*/ T60 w 2510"/>
                  <a:gd name="T62" fmla="+- 0 5368 5362"/>
                  <a:gd name="T63" fmla="*/ 5368 h 2010"/>
                  <a:gd name="T64" fmla="+- 0 5090 4937"/>
                  <a:gd name="T65" fmla="*/ T64 w 2510"/>
                  <a:gd name="T66" fmla="+- 0 5362 5362"/>
                  <a:gd name="T67" fmla="*/ 5362 h 2010"/>
                  <a:gd name="T68" fmla="+- 0 5082 4937"/>
                  <a:gd name="T69" fmla="*/ T68 w 2510"/>
                  <a:gd name="T70" fmla="+- 0 5362 5362"/>
                  <a:gd name="T71" fmla="*/ 5362 h 20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</a:cxnLst>
                <a:rect l="0" t="0" r="r" b="b"/>
                <a:pathLst>
                  <a:path w="2510" h="2010">
                    <a:moveTo>
                      <a:pt x="145" y="0"/>
                    </a:moveTo>
                    <a:lnTo>
                      <a:pt x="90" y="26"/>
                    </a:lnTo>
                    <a:lnTo>
                      <a:pt x="45" y="68"/>
                    </a:lnTo>
                    <a:lnTo>
                      <a:pt x="6" y="124"/>
                    </a:lnTo>
                    <a:lnTo>
                      <a:pt x="0" y="145"/>
                    </a:lnTo>
                    <a:lnTo>
                      <a:pt x="0" y="153"/>
                    </a:lnTo>
                    <a:lnTo>
                      <a:pt x="1783" y="1950"/>
                    </a:lnTo>
                    <a:lnTo>
                      <a:pt x="1837" y="1993"/>
                    </a:lnTo>
                    <a:lnTo>
                      <a:pt x="1903" y="2010"/>
                    </a:lnTo>
                    <a:lnTo>
                      <a:pt x="1921" y="2007"/>
                    </a:lnTo>
                    <a:lnTo>
                      <a:pt x="1936" y="2001"/>
                    </a:lnTo>
                    <a:lnTo>
                      <a:pt x="1948" y="1991"/>
                    </a:lnTo>
                    <a:lnTo>
                      <a:pt x="2272" y="1667"/>
                    </a:lnTo>
                    <a:lnTo>
                      <a:pt x="1833" y="1667"/>
                    </a:lnTo>
                    <a:lnTo>
                      <a:pt x="179" y="13"/>
                    </a:lnTo>
                    <a:lnTo>
                      <a:pt x="170" y="6"/>
                    </a:lnTo>
                    <a:lnTo>
                      <a:pt x="153" y="0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  <p:sp>
            <p:nvSpPr>
              <p:cNvPr id="220" name="Freeform 2022"/>
              <p:cNvSpPr>
                <a:spLocks/>
              </p:cNvSpPr>
              <p:nvPr/>
            </p:nvSpPr>
            <p:spPr bwMode="auto">
              <a:xfrm>
                <a:off x="4937" y="5362"/>
                <a:ext cx="2510" cy="2010"/>
              </a:xfrm>
              <a:custGeom>
                <a:avLst/>
                <a:gdLst>
                  <a:gd name="T0" fmla="+- 0 7240 4937"/>
                  <a:gd name="T1" fmla="*/ T0 w 2510"/>
                  <a:gd name="T2" fmla="+- 0 6571 5362"/>
                  <a:gd name="T3" fmla="*/ 6571 h 2010"/>
                  <a:gd name="T4" fmla="+- 0 7231 4937"/>
                  <a:gd name="T5" fmla="*/ T4 w 2510"/>
                  <a:gd name="T6" fmla="+- 0 6571 5362"/>
                  <a:gd name="T7" fmla="*/ 6571 h 2010"/>
                  <a:gd name="T8" fmla="+- 0 7225 4937"/>
                  <a:gd name="T9" fmla="*/ T8 w 2510"/>
                  <a:gd name="T10" fmla="+- 0 6575 5362"/>
                  <a:gd name="T11" fmla="*/ 6575 h 2010"/>
                  <a:gd name="T12" fmla="+- 0 6770 4937"/>
                  <a:gd name="T13" fmla="*/ T12 w 2510"/>
                  <a:gd name="T14" fmla="+- 0 7029 5362"/>
                  <a:gd name="T15" fmla="*/ 7029 h 2010"/>
                  <a:gd name="T16" fmla="+- 0 7209 4937"/>
                  <a:gd name="T17" fmla="*/ T16 w 2510"/>
                  <a:gd name="T18" fmla="+- 0 7029 5362"/>
                  <a:gd name="T19" fmla="*/ 7029 h 2010"/>
                  <a:gd name="T20" fmla="+- 0 7444 4937"/>
                  <a:gd name="T21" fmla="*/ T20 w 2510"/>
                  <a:gd name="T22" fmla="+- 0 6794 5362"/>
                  <a:gd name="T23" fmla="*/ 6794 h 2010"/>
                  <a:gd name="T24" fmla="+- 0 7446 4937"/>
                  <a:gd name="T25" fmla="*/ T24 w 2510"/>
                  <a:gd name="T26" fmla="+- 0 6786 5362"/>
                  <a:gd name="T27" fmla="*/ 6786 h 2010"/>
                  <a:gd name="T28" fmla="+- 0 7447 4937"/>
                  <a:gd name="T29" fmla="*/ T28 w 2510"/>
                  <a:gd name="T30" fmla="+- 0 6777 5362"/>
                  <a:gd name="T31" fmla="*/ 6777 h 2010"/>
                  <a:gd name="T32" fmla="+- 0 7446 4937"/>
                  <a:gd name="T33" fmla="*/ T32 w 2510"/>
                  <a:gd name="T34" fmla="+- 0 6769 5362"/>
                  <a:gd name="T35" fmla="*/ 6769 h 2010"/>
                  <a:gd name="T36" fmla="+- 0 7408 4937"/>
                  <a:gd name="T37" fmla="*/ T36 w 2510"/>
                  <a:gd name="T38" fmla="+- 0 6706 5362"/>
                  <a:gd name="T39" fmla="*/ 6706 h 2010"/>
                  <a:gd name="T40" fmla="+- 0 7362 4937"/>
                  <a:gd name="T41" fmla="*/ T40 w 2510"/>
                  <a:gd name="T42" fmla="+- 0 6656 5362"/>
                  <a:gd name="T43" fmla="*/ 6656 h 2010"/>
                  <a:gd name="T44" fmla="+- 0 7310 4937"/>
                  <a:gd name="T45" fmla="*/ T44 w 2510"/>
                  <a:gd name="T46" fmla="+- 0 6607 5362"/>
                  <a:gd name="T47" fmla="*/ 6607 h 2010"/>
                  <a:gd name="T48" fmla="+- 0 7249 4937"/>
                  <a:gd name="T49" fmla="*/ T48 w 2510"/>
                  <a:gd name="T50" fmla="+- 0 6571 5362"/>
                  <a:gd name="T51" fmla="*/ 6571 h 2010"/>
                  <a:gd name="T52" fmla="+- 0 7240 4937"/>
                  <a:gd name="T53" fmla="*/ T52 w 2510"/>
                  <a:gd name="T54" fmla="+- 0 6571 5362"/>
                  <a:gd name="T55" fmla="*/ 6571 h 20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</a:cxnLst>
                <a:rect l="0" t="0" r="r" b="b"/>
                <a:pathLst>
                  <a:path w="2510" h="2010">
                    <a:moveTo>
                      <a:pt x="2303" y="1209"/>
                    </a:moveTo>
                    <a:lnTo>
                      <a:pt x="2294" y="1209"/>
                    </a:lnTo>
                    <a:lnTo>
                      <a:pt x="2288" y="1213"/>
                    </a:lnTo>
                    <a:lnTo>
                      <a:pt x="1833" y="1667"/>
                    </a:lnTo>
                    <a:lnTo>
                      <a:pt x="2272" y="1667"/>
                    </a:lnTo>
                    <a:lnTo>
                      <a:pt x="2507" y="1432"/>
                    </a:lnTo>
                    <a:lnTo>
                      <a:pt x="2509" y="1424"/>
                    </a:lnTo>
                    <a:lnTo>
                      <a:pt x="2510" y="1415"/>
                    </a:lnTo>
                    <a:lnTo>
                      <a:pt x="2509" y="1407"/>
                    </a:lnTo>
                    <a:lnTo>
                      <a:pt x="2471" y="1344"/>
                    </a:lnTo>
                    <a:lnTo>
                      <a:pt x="2425" y="1294"/>
                    </a:lnTo>
                    <a:lnTo>
                      <a:pt x="2373" y="1245"/>
                    </a:lnTo>
                    <a:lnTo>
                      <a:pt x="2312" y="1209"/>
                    </a:lnTo>
                    <a:lnTo>
                      <a:pt x="2303" y="1209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7" name="Group 2017"/>
            <p:cNvGrpSpPr>
              <a:grpSpLocks/>
            </p:cNvGrpSpPr>
            <p:nvPr/>
          </p:nvGrpSpPr>
          <p:grpSpPr bwMode="auto">
            <a:xfrm>
              <a:off x="6072" y="4186"/>
              <a:ext cx="2516" cy="2514"/>
              <a:chOff x="6072" y="4186"/>
              <a:chExt cx="2516" cy="2514"/>
            </a:xfrm>
          </p:grpSpPr>
          <p:sp>
            <p:nvSpPr>
              <p:cNvPr id="216" name="Freeform 2020"/>
              <p:cNvSpPr>
                <a:spLocks/>
              </p:cNvSpPr>
              <p:nvPr/>
            </p:nvSpPr>
            <p:spPr bwMode="auto">
              <a:xfrm>
                <a:off x="6072" y="4186"/>
                <a:ext cx="2516" cy="2514"/>
              </a:xfrm>
              <a:custGeom>
                <a:avLst/>
                <a:gdLst>
                  <a:gd name="T0" fmla="+- 0 6264 6072"/>
                  <a:gd name="T1" fmla="*/ T0 w 2516"/>
                  <a:gd name="T2" fmla="+- 0 4186 4186"/>
                  <a:gd name="T3" fmla="*/ 4186 h 2514"/>
                  <a:gd name="T4" fmla="+- 0 6199 6072"/>
                  <a:gd name="T5" fmla="*/ T4 w 2516"/>
                  <a:gd name="T6" fmla="+- 0 4215 4186"/>
                  <a:gd name="T7" fmla="*/ 4215 h 2514"/>
                  <a:gd name="T8" fmla="+- 0 6132 6072"/>
                  <a:gd name="T9" fmla="*/ T8 w 2516"/>
                  <a:gd name="T10" fmla="+- 0 4279 4186"/>
                  <a:gd name="T11" fmla="*/ 4279 h 2514"/>
                  <a:gd name="T12" fmla="+- 0 6092 6072"/>
                  <a:gd name="T13" fmla="*/ T12 w 2516"/>
                  <a:gd name="T14" fmla="+- 0 4325 4186"/>
                  <a:gd name="T15" fmla="*/ 4325 h 2514"/>
                  <a:gd name="T16" fmla="+- 0 6072 6072"/>
                  <a:gd name="T17" fmla="*/ T16 w 2516"/>
                  <a:gd name="T18" fmla="+- 0 4377 4186"/>
                  <a:gd name="T19" fmla="*/ 4377 h 2514"/>
                  <a:gd name="T20" fmla="+- 0 6076 6072"/>
                  <a:gd name="T21" fmla="*/ T20 w 2516"/>
                  <a:gd name="T22" fmla="+- 0 4389 4186"/>
                  <a:gd name="T23" fmla="*/ 4389 h 2514"/>
                  <a:gd name="T24" fmla="+- 0 6078 6072"/>
                  <a:gd name="T25" fmla="*/ T24 w 2516"/>
                  <a:gd name="T26" fmla="+- 0 4398 4186"/>
                  <a:gd name="T27" fmla="*/ 4398 h 2514"/>
                  <a:gd name="T28" fmla="+- 0 6082 6072"/>
                  <a:gd name="T29" fmla="*/ T28 w 2516"/>
                  <a:gd name="T30" fmla="+- 0 4407 4186"/>
                  <a:gd name="T31" fmla="*/ 4407 h 2514"/>
                  <a:gd name="T32" fmla="+- 0 6086 6072"/>
                  <a:gd name="T33" fmla="*/ T32 w 2516"/>
                  <a:gd name="T34" fmla="+- 0 4416 4186"/>
                  <a:gd name="T35" fmla="*/ 4416 h 2514"/>
                  <a:gd name="T36" fmla="+- 0 6092 6072"/>
                  <a:gd name="T37" fmla="*/ T36 w 2516"/>
                  <a:gd name="T38" fmla="+- 0 4426 4186"/>
                  <a:gd name="T39" fmla="*/ 4426 h 2514"/>
                  <a:gd name="T40" fmla="+- 0 6261 6072"/>
                  <a:gd name="T41" fmla="*/ T40 w 2516"/>
                  <a:gd name="T42" fmla="+- 0 4699 4186"/>
                  <a:gd name="T43" fmla="*/ 4699 h 2514"/>
                  <a:gd name="T44" fmla="+- 0 6788 6072"/>
                  <a:gd name="T45" fmla="*/ T44 w 2516"/>
                  <a:gd name="T46" fmla="+- 0 5555 4186"/>
                  <a:gd name="T47" fmla="*/ 5555 h 2514"/>
                  <a:gd name="T48" fmla="+- 0 6876 6072"/>
                  <a:gd name="T49" fmla="*/ T48 w 2516"/>
                  <a:gd name="T50" fmla="+- 0 5698 4186"/>
                  <a:gd name="T51" fmla="*/ 5698 h 2514"/>
                  <a:gd name="T52" fmla="+- 0 7018 6072"/>
                  <a:gd name="T53" fmla="*/ T52 w 2516"/>
                  <a:gd name="T54" fmla="+- 0 5931 4186"/>
                  <a:gd name="T55" fmla="*/ 5931 h 2514"/>
                  <a:gd name="T56" fmla="+- 0 7441 6072"/>
                  <a:gd name="T57" fmla="*/ T56 w 2516"/>
                  <a:gd name="T58" fmla="+- 0 6615 4186"/>
                  <a:gd name="T59" fmla="*/ 6615 h 2514"/>
                  <a:gd name="T60" fmla="+- 0 7485 6072"/>
                  <a:gd name="T61" fmla="*/ T60 w 2516"/>
                  <a:gd name="T62" fmla="+- 0 6674 4186"/>
                  <a:gd name="T63" fmla="*/ 6674 h 2514"/>
                  <a:gd name="T64" fmla="+- 0 7531 6072"/>
                  <a:gd name="T65" fmla="*/ T64 w 2516"/>
                  <a:gd name="T66" fmla="+- 0 6699 4186"/>
                  <a:gd name="T67" fmla="*/ 6699 h 2514"/>
                  <a:gd name="T68" fmla="+- 0 7541 6072"/>
                  <a:gd name="T69" fmla="*/ T68 w 2516"/>
                  <a:gd name="T70" fmla="+- 0 6697 4186"/>
                  <a:gd name="T71" fmla="*/ 6697 h 2514"/>
                  <a:gd name="T72" fmla="+- 0 7597 6072"/>
                  <a:gd name="T73" fmla="*/ T72 w 2516"/>
                  <a:gd name="T74" fmla="+- 0 6658 4186"/>
                  <a:gd name="T75" fmla="*/ 6658 h 2514"/>
                  <a:gd name="T76" fmla="+- 0 7644 6072"/>
                  <a:gd name="T77" fmla="*/ T76 w 2516"/>
                  <a:gd name="T78" fmla="+- 0 6608 4186"/>
                  <a:gd name="T79" fmla="*/ 6608 h 2514"/>
                  <a:gd name="T80" fmla="+- 0 7668 6072"/>
                  <a:gd name="T81" fmla="*/ T80 w 2516"/>
                  <a:gd name="T82" fmla="+- 0 6561 4186"/>
                  <a:gd name="T83" fmla="*/ 6561 h 2514"/>
                  <a:gd name="T84" fmla="+- 0 7669 6072"/>
                  <a:gd name="T85" fmla="*/ T84 w 2516"/>
                  <a:gd name="T86" fmla="+- 0 6551 4186"/>
                  <a:gd name="T87" fmla="*/ 6551 h 2514"/>
                  <a:gd name="T88" fmla="+- 0 7670 6072"/>
                  <a:gd name="T89" fmla="*/ T88 w 2516"/>
                  <a:gd name="T90" fmla="+- 0 6542 4186"/>
                  <a:gd name="T91" fmla="*/ 6542 h 2514"/>
                  <a:gd name="T92" fmla="+- 0 7665 6072"/>
                  <a:gd name="T93" fmla="*/ T92 w 2516"/>
                  <a:gd name="T94" fmla="+- 0 6531 4186"/>
                  <a:gd name="T95" fmla="*/ 6531 h 2514"/>
                  <a:gd name="T96" fmla="+- 0 7662 6072"/>
                  <a:gd name="T97" fmla="*/ T96 w 2516"/>
                  <a:gd name="T98" fmla="+- 0 6523 4186"/>
                  <a:gd name="T99" fmla="*/ 6523 h 2514"/>
                  <a:gd name="T100" fmla="+- 0 7658 6072"/>
                  <a:gd name="T101" fmla="*/ T100 w 2516"/>
                  <a:gd name="T102" fmla="+- 0 6512 4186"/>
                  <a:gd name="T103" fmla="*/ 6512 h 2514"/>
                  <a:gd name="T104" fmla="+- 0 7651 6072"/>
                  <a:gd name="T105" fmla="*/ T104 w 2516"/>
                  <a:gd name="T106" fmla="+- 0 6502 4186"/>
                  <a:gd name="T107" fmla="*/ 6502 h 2514"/>
                  <a:gd name="T108" fmla="+- 0 7340 6072"/>
                  <a:gd name="T109" fmla="*/ T108 w 2516"/>
                  <a:gd name="T110" fmla="+- 0 6011 4186"/>
                  <a:gd name="T111" fmla="*/ 6011 h 2514"/>
                  <a:gd name="T112" fmla="+- 0 7296 6072"/>
                  <a:gd name="T113" fmla="*/ T112 w 2516"/>
                  <a:gd name="T114" fmla="+- 0 5941 4186"/>
                  <a:gd name="T115" fmla="*/ 5941 h 2514"/>
                  <a:gd name="T116" fmla="+- 0 7539 6072"/>
                  <a:gd name="T117" fmla="*/ T116 w 2516"/>
                  <a:gd name="T118" fmla="+- 0 5698 4186"/>
                  <a:gd name="T119" fmla="*/ 5698 h 2514"/>
                  <a:gd name="T120" fmla="+- 0 7136 6072"/>
                  <a:gd name="T121" fmla="*/ T120 w 2516"/>
                  <a:gd name="T122" fmla="+- 0 5698 4186"/>
                  <a:gd name="T123" fmla="*/ 5698 h 2514"/>
                  <a:gd name="T124" fmla="+- 0 6489 6072"/>
                  <a:gd name="T125" fmla="*/ T124 w 2516"/>
                  <a:gd name="T126" fmla="+- 0 4670 4186"/>
                  <a:gd name="T127" fmla="*/ 4670 h 2514"/>
                  <a:gd name="T128" fmla="+- 0 6402 6072"/>
                  <a:gd name="T129" fmla="*/ T128 w 2516"/>
                  <a:gd name="T130" fmla="+- 0 4533 4186"/>
                  <a:gd name="T131" fmla="*/ 4533 h 2514"/>
                  <a:gd name="T132" fmla="+- 0 6403 6072"/>
                  <a:gd name="T133" fmla="*/ T132 w 2516"/>
                  <a:gd name="T134" fmla="+- 0 4532 4186"/>
                  <a:gd name="T135" fmla="*/ 4532 h 2514"/>
                  <a:gd name="T136" fmla="+- 0 6842 6072"/>
                  <a:gd name="T137" fmla="*/ T136 w 2516"/>
                  <a:gd name="T138" fmla="+- 0 4532 4186"/>
                  <a:gd name="T139" fmla="*/ 4532 h 2514"/>
                  <a:gd name="T140" fmla="+- 0 6314 6072"/>
                  <a:gd name="T141" fmla="*/ T140 w 2516"/>
                  <a:gd name="T142" fmla="+- 0 4206 4186"/>
                  <a:gd name="T143" fmla="*/ 4206 h 2514"/>
                  <a:gd name="T144" fmla="+- 0 6305 6072"/>
                  <a:gd name="T145" fmla="*/ T144 w 2516"/>
                  <a:gd name="T146" fmla="+- 0 4200 4186"/>
                  <a:gd name="T147" fmla="*/ 4200 h 2514"/>
                  <a:gd name="T148" fmla="+- 0 6295 6072"/>
                  <a:gd name="T149" fmla="*/ T148 w 2516"/>
                  <a:gd name="T150" fmla="+- 0 4195 4186"/>
                  <a:gd name="T151" fmla="*/ 4195 h 2514"/>
                  <a:gd name="T152" fmla="+- 0 6285 6072"/>
                  <a:gd name="T153" fmla="*/ T152 w 2516"/>
                  <a:gd name="T154" fmla="+- 0 4191 4186"/>
                  <a:gd name="T155" fmla="*/ 4191 h 2514"/>
                  <a:gd name="T156" fmla="+- 0 6276 6072"/>
                  <a:gd name="T157" fmla="*/ T156 w 2516"/>
                  <a:gd name="T158" fmla="+- 0 4188 4186"/>
                  <a:gd name="T159" fmla="*/ 4188 h 2514"/>
                  <a:gd name="T160" fmla="+- 0 6264 6072"/>
                  <a:gd name="T161" fmla="*/ T160 w 2516"/>
                  <a:gd name="T162" fmla="+- 0 4186 4186"/>
                  <a:gd name="T163" fmla="*/ 4186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2516" h="2514">
                    <a:moveTo>
                      <a:pt x="192" y="0"/>
                    </a:moveTo>
                    <a:lnTo>
                      <a:pt x="127" y="29"/>
                    </a:lnTo>
                    <a:lnTo>
                      <a:pt x="60" y="93"/>
                    </a:lnTo>
                    <a:lnTo>
                      <a:pt x="20" y="139"/>
                    </a:lnTo>
                    <a:lnTo>
                      <a:pt x="0" y="191"/>
                    </a:lnTo>
                    <a:lnTo>
                      <a:pt x="4" y="203"/>
                    </a:lnTo>
                    <a:lnTo>
                      <a:pt x="6" y="212"/>
                    </a:lnTo>
                    <a:lnTo>
                      <a:pt x="10" y="221"/>
                    </a:lnTo>
                    <a:lnTo>
                      <a:pt x="14" y="230"/>
                    </a:lnTo>
                    <a:lnTo>
                      <a:pt x="20" y="240"/>
                    </a:lnTo>
                    <a:lnTo>
                      <a:pt x="189" y="513"/>
                    </a:lnTo>
                    <a:lnTo>
                      <a:pt x="716" y="1369"/>
                    </a:lnTo>
                    <a:lnTo>
                      <a:pt x="804" y="1512"/>
                    </a:lnTo>
                    <a:lnTo>
                      <a:pt x="946" y="1745"/>
                    </a:lnTo>
                    <a:lnTo>
                      <a:pt x="1369" y="2429"/>
                    </a:lnTo>
                    <a:lnTo>
                      <a:pt x="1413" y="2488"/>
                    </a:lnTo>
                    <a:lnTo>
                      <a:pt x="1459" y="2513"/>
                    </a:lnTo>
                    <a:lnTo>
                      <a:pt x="1469" y="2511"/>
                    </a:lnTo>
                    <a:lnTo>
                      <a:pt x="1525" y="2472"/>
                    </a:lnTo>
                    <a:lnTo>
                      <a:pt x="1572" y="2422"/>
                    </a:lnTo>
                    <a:lnTo>
                      <a:pt x="1596" y="2375"/>
                    </a:lnTo>
                    <a:lnTo>
                      <a:pt x="1597" y="2365"/>
                    </a:lnTo>
                    <a:lnTo>
                      <a:pt x="1598" y="2356"/>
                    </a:lnTo>
                    <a:lnTo>
                      <a:pt x="1593" y="2345"/>
                    </a:lnTo>
                    <a:lnTo>
                      <a:pt x="1590" y="2337"/>
                    </a:lnTo>
                    <a:lnTo>
                      <a:pt x="1586" y="2326"/>
                    </a:lnTo>
                    <a:lnTo>
                      <a:pt x="1579" y="2316"/>
                    </a:lnTo>
                    <a:lnTo>
                      <a:pt x="1268" y="1825"/>
                    </a:lnTo>
                    <a:lnTo>
                      <a:pt x="1224" y="1755"/>
                    </a:lnTo>
                    <a:lnTo>
                      <a:pt x="1467" y="1512"/>
                    </a:lnTo>
                    <a:lnTo>
                      <a:pt x="1064" y="1512"/>
                    </a:lnTo>
                    <a:lnTo>
                      <a:pt x="417" y="484"/>
                    </a:lnTo>
                    <a:lnTo>
                      <a:pt x="330" y="347"/>
                    </a:lnTo>
                    <a:lnTo>
                      <a:pt x="331" y="346"/>
                    </a:lnTo>
                    <a:lnTo>
                      <a:pt x="770" y="346"/>
                    </a:lnTo>
                    <a:lnTo>
                      <a:pt x="242" y="20"/>
                    </a:lnTo>
                    <a:lnTo>
                      <a:pt x="233" y="14"/>
                    </a:lnTo>
                    <a:lnTo>
                      <a:pt x="223" y="9"/>
                    </a:lnTo>
                    <a:lnTo>
                      <a:pt x="213" y="5"/>
                    </a:lnTo>
                    <a:lnTo>
                      <a:pt x="204" y="2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  <p:sp>
            <p:nvSpPr>
              <p:cNvPr id="217" name="Freeform 2019"/>
              <p:cNvSpPr>
                <a:spLocks/>
              </p:cNvSpPr>
              <p:nvPr/>
            </p:nvSpPr>
            <p:spPr bwMode="auto">
              <a:xfrm>
                <a:off x="6072" y="4186"/>
                <a:ext cx="2516" cy="2514"/>
              </a:xfrm>
              <a:custGeom>
                <a:avLst/>
                <a:gdLst>
                  <a:gd name="T0" fmla="+- 0 8287 6072"/>
                  <a:gd name="T1" fmla="*/ T0 w 2516"/>
                  <a:gd name="T2" fmla="+- 0 5421 4186"/>
                  <a:gd name="T3" fmla="*/ 5421 h 2514"/>
                  <a:gd name="T4" fmla="+- 0 7816 6072"/>
                  <a:gd name="T5" fmla="*/ T4 w 2516"/>
                  <a:gd name="T6" fmla="+- 0 5421 4186"/>
                  <a:gd name="T7" fmla="*/ 5421 h 2514"/>
                  <a:gd name="T8" fmla="+- 0 8261 6072"/>
                  <a:gd name="T9" fmla="*/ T8 w 2516"/>
                  <a:gd name="T10" fmla="+- 0 5698 4186"/>
                  <a:gd name="T11" fmla="*/ 5698 h 2514"/>
                  <a:gd name="T12" fmla="+- 0 8387 6072"/>
                  <a:gd name="T13" fmla="*/ T12 w 2516"/>
                  <a:gd name="T14" fmla="+- 0 5777 4186"/>
                  <a:gd name="T15" fmla="*/ 5777 h 2514"/>
                  <a:gd name="T16" fmla="+- 0 8399 6072"/>
                  <a:gd name="T17" fmla="*/ T16 w 2516"/>
                  <a:gd name="T18" fmla="+- 0 5783 4186"/>
                  <a:gd name="T19" fmla="*/ 5783 h 2514"/>
                  <a:gd name="T20" fmla="+- 0 8409 6072"/>
                  <a:gd name="T21" fmla="*/ T20 w 2516"/>
                  <a:gd name="T22" fmla="+- 0 5788 4186"/>
                  <a:gd name="T23" fmla="*/ 5788 h 2514"/>
                  <a:gd name="T24" fmla="+- 0 8427 6072"/>
                  <a:gd name="T25" fmla="*/ T24 w 2516"/>
                  <a:gd name="T26" fmla="+- 0 5794 4186"/>
                  <a:gd name="T27" fmla="*/ 5794 h 2514"/>
                  <a:gd name="T28" fmla="+- 0 8435 6072"/>
                  <a:gd name="T29" fmla="*/ T28 w 2516"/>
                  <a:gd name="T30" fmla="+- 0 5794 4186"/>
                  <a:gd name="T31" fmla="*/ 5794 h 2514"/>
                  <a:gd name="T32" fmla="+- 0 8445 6072"/>
                  <a:gd name="T33" fmla="*/ T32 w 2516"/>
                  <a:gd name="T34" fmla="+- 0 5790 4186"/>
                  <a:gd name="T35" fmla="*/ 5790 h 2514"/>
                  <a:gd name="T36" fmla="+- 0 8453 6072"/>
                  <a:gd name="T37" fmla="*/ T36 w 2516"/>
                  <a:gd name="T38" fmla="+- 0 5789 4186"/>
                  <a:gd name="T39" fmla="*/ 5789 h 2514"/>
                  <a:gd name="T40" fmla="+- 0 8502 6072"/>
                  <a:gd name="T41" fmla="*/ T40 w 2516"/>
                  <a:gd name="T42" fmla="+- 0 5753 4186"/>
                  <a:gd name="T43" fmla="*/ 5753 h 2514"/>
                  <a:gd name="T44" fmla="+- 0 8556 6072"/>
                  <a:gd name="T45" fmla="*/ T44 w 2516"/>
                  <a:gd name="T46" fmla="+- 0 5698 4186"/>
                  <a:gd name="T47" fmla="*/ 5698 h 2514"/>
                  <a:gd name="T48" fmla="+- 0 8587 6072"/>
                  <a:gd name="T49" fmla="*/ T48 w 2516"/>
                  <a:gd name="T50" fmla="+- 0 5646 4186"/>
                  <a:gd name="T51" fmla="*/ 5646 h 2514"/>
                  <a:gd name="T52" fmla="+- 0 8587 6072"/>
                  <a:gd name="T53" fmla="*/ T52 w 2516"/>
                  <a:gd name="T54" fmla="+- 0 5637 4186"/>
                  <a:gd name="T55" fmla="*/ 5637 h 2514"/>
                  <a:gd name="T56" fmla="+- 0 8538 6072"/>
                  <a:gd name="T57" fmla="*/ T56 w 2516"/>
                  <a:gd name="T58" fmla="+- 0 5578 4186"/>
                  <a:gd name="T59" fmla="*/ 5578 h 2514"/>
                  <a:gd name="T60" fmla="+- 0 8503 6072"/>
                  <a:gd name="T61" fmla="*/ T60 w 2516"/>
                  <a:gd name="T62" fmla="+- 0 5555 4186"/>
                  <a:gd name="T63" fmla="*/ 5555 h 2514"/>
                  <a:gd name="T64" fmla="+- 0 8287 6072"/>
                  <a:gd name="T65" fmla="*/ T64 w 2516"/>
                  <a:gd name="T66" fmla="+- 0 5421 4186"/>
                  <a:gd name="T67" fmla="*/ 5421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516" h="2514">
                    <a:moveTo>
                      <a:pt x="2215" y="1235"/>
                    </a:moveTo>
                    <a:lnTo>
                      <a:pt x="1744" y="1235"/>
                    </a:lnTo>
                    <a:lnTo>
                      <a:pt x="2189" y="1512"/>
                    </a:lnTo>
                    <a:lnTo>
                      <a:pt x="2315" y="1591"/>
                    </a:lnTo>
                    <a:lnTo>
                      <a:pt x="2327" y="1597"/>
                    </a:lnTo>
                    <a:lnTo>
                      <a:pt x="2337" y="1602"/>
                    </a:lnTo>
                    <a:lnTo>
                      <a:pt x="2355" y="1608"/>
                    </a:lnTo>
                    <a:lnTo>
                      <a:pt x="2363" y="1608"/>
                    </a:lnTo>
                    <a:lnTo>
                      <a:pt x="2373" y="1604"/>
                    </a:lnTo>
                    <a:lnTo>
                      <a:pt x="2381" y="1603"/>
                    </a:lnTo>
                    <a:lnTo>
                      <a:pt x="2430" y="1567"/>
                    </a:lnTo>
                    <a:lnTo>
                      <a:pt x="2484" y="1512"/>
                    </a:lnTo>
                    <a:lnTo>
                      <a:pt x="2515" y="1460"/>
                    </a:lnTo>
                    <a:lnTo>
                      <a:pt x="2515" y="1451"/>
                    </a:lnTo>
                    <a:lnTo>
                      <a:pt x="2466" y="1392"/>
                    </a:lnTo>
                    <a:lnTo>
                      <a:pt x="2431" y="1369"/>
                    </a:lnTo>
                    <a:lnTo>
                      <a:pt x="2215" y="123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  <p:sp>
            <p:nvSpPr>
              <p:cNvPr id="218" name="Freeform 2018"/>
              <p:cNvSpPr>
                <a:spLocks/>
              </p:cNvSpPr>
              <p:nvPr/>
            </p:nvSpPr>
            <p:spPr bwMode="auto">
              <a:xfrm>
                <a:off x="6072" y="4186"/>
                <a:ext cx="2516" cy="2514"/>
              </a:xfrm>
              <a:custGeom>
                <a:avLst/>
                <a:gdLst>
                  <a:gd name="T0" fmla="+- 0 6842 6072"/>
                  <a:gd name="T1" fmla="*/ T0 w 2516"/>
                  <a:gd name="T2" fmla="+- 0 4532 4186"/>
                  <a:gd name="T3" fmla="*/ 4532 h 2514"/>
                  <a:gd name="T4" fmla="+- 0 6403 6072"/>
                  <a:gd name="T5" fmla="*/ T4 w 2516"/>
                  <a:gd name="T6" fmla="+- 0 4532 4186"/>
                  <a:gd name="T7" fmla="*/ 4532 h 2514"/>
                  <a:gd name="T8" fmla="+- 0 7571 6072"/>
                  <a:gd name="T9" fmla="*/ T8 w 2516"/>
                  <a:gd name="T10" fmla="+- 0 5263 4186"/>
                  <a:gd name="T11" fmla="*/ 5263 h 2514"/>
                  <a:gd name="T12" fmla="+- 0 7136 6072"/>
                  <a:gd name="T13" fmla="*/ T12 w 2516"/>
                  <a:gd name="T14" fmla="+- 0 5698 4186"/>
                  <a:gd name="T15" fmla="*/ 5698 h 2514"/>
                  <a:gd name="T16" fmla="+- 0 7539 6072"/>
                  <a:gd name="T17" fmla="*/ T16 w 2516"/>
                  <a:gd name="T18" fmla="+- 0 5698 4186"/>
                  <a:gd name="T19" fmla="*/ 5698 h 2514"/>
                  <a:gd name="T20" fmla="+- 0 7816 6072"/>
                  <a:gd name="T21" fmla="*/ T20 w 2516"/>
                  <a:gd name="T22" fmla="+- 0 5421 4186"/>
                  <a:gd name="T23" fmla="*/ 5421 h 2514"/>
                  <a:gd name="T24" fmla="+- 0 8287 6072"/>
                  <a:gd name="T25" fmla="*/ T24 w 2516"/>
                  <a:gd name="T26" fmla="+- 0 5421 4186"/>
                  <a:gd name="T27" fmla="*/ 5421 h 2514"/>
                  <a:gd name="T28" fmla="+- 0 6842 6072"/>
                  <a:gd name="T29" fmla="*/ T28 w 2516"/>
                  <a:gd name="T30" fmla="+- 0 4532 4186"/>
                  <a:gd name="T31" fmla="*/ 4532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2516" h="2514">
                    <a:moveTo>
                      <a:pt x="770" y="346"/>
                    </a:moveTo>
                    <a:lnTo>
                      <a:pt x="331" y="346"/>
                    </a:lnTo>
                    <a:lnTo>
                      <a:pt x="1499" y="1077"/>
                    </a:lnTo>
                    <a:lnTo>
                      <a:pt x="1064" y="1512"/>
                    </a:lnTo>
                    <a:lnTo>
                      <a:pt x="1467" y="1512"/>
                    </a:lnTo>
                    <a:lnTo>
                      <a:pt x="1744" y="1235"/>
                    </a:lnTo>
                    <a:lnTo>
                      <a:pt x="2215" y="1235"/>
                    </a:lnTo>
                    <a:lnTo>
                      <a:pt x="770" y="346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8" name="Group 2013"/>
            <p:cNvGrpSpPr>
              <a:grpSpLocks/>
            </p:cNvGrpSpPr>
            <p:nvPr/>
          </p:nvGrpSpPr>
          <p:grpSpPr bwMode="auto">
            <a:xfrm>
              <a:off x="6916" y="2759"/>
              <a:ext cx="2685" cy="2659"/>
              <a:chOff x="6916" y="2759"/>
              <a:chExt cx="2685" cy="2659"/>
            </a:xfrm>
          </p:grpSpPr>
          <p:sp>
            <p:nvSpPr>
              <p:cNvPr id="213" name="Freeform 2016"/>
              <p:cNvSpPr>
                <a:spLocks/>
              </p:cNvSpPr>
              <p:nvPr/>
            </p:nvSpPr>
            <p:spPr bwMode="auto">
              <a:xfrm>
                <a:off x="6916" y="2759"/>
                <a:ext cx="2685" cy="2659"/>
              </a:xfrm>
              <a:custGeom>
                <a:avLst/>
                <a:gdLst>
                  <a:gd name="T0" fmla="+- 0 7061 6916"/>
                  <a:gd name="T1" fmla="*/ T0 w 2685"/>
                  <a:gd name="T2" fmla="+- 0 3383 2759"/>
                  <a:gd name="T3" fmla="*/ 3383 h 2659"/>
                  <a:gd name="T4" fmla="+- 0 7006 6916"/>
                  <a:gd name="T5" fmla="*/ T4 w 2685"/>
                  <a:gd name="T6" fmla="+- 0 3409 2759"/>
                  <a:gd name="T7" fmla="*/ 3409 h 2659"/>
                  <a:gd name="T8" fmla="+- 0 6961 6916"/>
                  <a:gd name="T9" fmla="*/ T8 w 2685"/>
                  <a:gd name="T10" fmla="+- 0 3451 2759"/>
                  <a:gd name="T11" fmla="*/ 3451 h 2659"/>
                  <a:gd name="T12" fmla="+- 0 6922 6916"/>
                  <a:gd name="T13" fmla="*/ T12 w 2685"/>
                  <a:gd name="T14" fmla="+- 0 3507 2759"/>
                  <a:gd name="T15" fmla="*/ 3507 h 2659"/>
                  <a:gd name="T16" fmla="+- 0 6916 6916"/>
                  <a:gd name="T17" fmla="*/ T16 w 2685"/>
                  <a:gd name="T18" fmla="+- 0 3528 2759"/>
                  <a:gd name="T19" fmla="*/ 3528 h 2659"/>
                  <a:gd name="T20" fmla="+- 0 6916 6916"/>
                  <a:gd name="T21" fmla="*/ T20 w 2685"/>
                  <a:gd name="T22" fmla="+- 0 3536 2759"/>
                  <a:gd name="T23" fmla="*/ 3536 h 2659"/>
                  <a:gd name="T24" fmla="+- 0 8771 6916"/>
                  <a:gd name="T25" fmla="*/ T24 w 2685"/>
                  <a:gd name="T26" fmla="+- 0 5405 2759"/>
                  <a:gd name="T27" fmla="*/ 5405 h 2659"/>
                  <a:gd name="T28" fmla="+- 0 8787 6916"/>
                  <a:gd name="T29" fmla="*/ T28 w 2685"/>
                  <a:gd name="T30" fmla="+- 0 5413 2759"/>
                  <a:gd name="T31" fmla="*/ 5413 h 2659"/>
                  <a:gd name="T32" fmla="+- 0 8797 6916"/>
                  <a:gd name="T33" fmla="*/ T32 w 2685"/>
                  <a:gd name="T34" fmla="+- 0 5418 2759"/>
                  <a:gd name="T35" fmla="*/ 5418 h 2659"/>
                  <a:gd name="T36" fmla="+- 0 8805 6916"/>
                  <a:gd name="T37" fmla="*/ T36 w 2685"/>
                  <a:gd name="T38" fmla="+- 0 5418 2759"/>
                  <a:gd name="T39" fmla="*/ 5418 h 2659"/>
                  <a:gd name="T40" fmla="+- 0 8815 6916"/>
                  <a:gd name="T41" fmla="*/ T40 w 2685"/>
                  <a:gd name="T42" fmla="+- 0 5414 2759"/>
                  <a:gd name="T43" fmla="*/ 5414 h 2659"/>
                  <a:gd name="T44" fmla="+- 0 8826 6916"/>
                  <a:gd name="T45" fmla="*/ T44 w 2685"/>
                  <a:gd name="T46" fmla="+- 0 5412 2759"/>
                  <a:gd name="T47" fmla="*/ 5412 h 2659"/>
                  <a:gd name="T48" fmla="+- 0 8883 6916"/>
                  <a:gd name="T49" fmla="*/ T48 w 2685"/>
                  <a:gd name="T50" fmla="+- 0 5373 2759"/>
                  <a:gd name="T51" fmla="*/ 5373 h 2659"/>
                  <a:gd name="T52" fmla="+- 0 8924 6916"/>
                  <a:gd name="T53" fmla="*/ T52 w 2685"/>
                  <a:gd name="T54" fmla="+- 0 5328 2759"/>
                  <a:gd name="T55" fmla="*/ 5328 h 2659"/>
                  <a:gd name="T56" fmla="+- 0 8947 6916"/>
                  <a:gd name="T57" fmla="*/ T56 w 2685"/>
                  <a:gd name="T58" fmla="+- 0 5283 2759"/>
                  <a:gd name="T59" fmla="*/ 5283 h 2659"/>
                  <a:gd name="T60" fmla="+- 0 8950 6916"/>
                  <a:gd name="T61" fmla="*/ T60 w 2685"/>
                  <a:gd name="T62" fmla="+- 0 5273 2759"/>
                  <a:gd name="T63" fmla="*/ 5273 h 2659"/>
                  <a:gd name="T64" fmla="+- 0 8950 6916"/>
                  <a:gd name="T65" fmla="*/ T64 w 2685"/>
                  <a:gd name="T66" fmla="+- 0 5265 2759"/>
                  <a:gd name="T67" fmla="*/ 5265 h 2659"/>
                  <a:gd name="T68" fmla="+- 0 8945 6916"/>
                  <a:gd name="T69" fmla="*/ T68 w 2685"/>
                  <a:gd name="T70" fmla="+- 0 5254 2759"/>
                  <a:gd name="T71" fmla="*/ 5254 h 2659"/>
                  <a:gd name="T72" fmla="+- 0 8942 6916"/>
                  <a:gd name="T73" fmla="*/ T72 w 2685"/>
                  <a:gd name="T74" fmla="+- 0 5246 2759"/>
                  <a:gd name="T75" fmla="*/ 5246 h 2659"/>
                  <a:gd name="T76" fmla="+- 0 8938 6916"/>
                  <a:gd name="T77" fmla="*/ T76 w 2685"/>
                  <a:gd name="T78" fmla="+- 0 5239 2759"/>
                  <a:gd name="T79" fmla="*/ 5239 h 2659"/>
                  <a:gd name="T80" fmla="+- 0 7978 6916"/>
                  <a:gd name="T81" fmla="*/ T80 w 2685"/>
                  <a:gd name="T82" fmla="+- 0 4279 2759"/>
                  <a:gd name="T83" fmla="*/ 4279 h 2659"/>
                  <a:gd name="T84" fmla="+- 0 8746 6916"/>
                  <a:gd name="T85" fmla="*/ T84 w 2685"/>
                  <a:gd name="T86" fmla="+- 0 4279 2759"/>
                  <a:gd name="T87" fmla="*/ 4279 h 2659"/>
                  <a:gd name="T88" fmla="+- 0 8658 6916"/>
                  <a:gd name="T89" fmla="*/ T88 w 2685"/>
                  <a:gd name="T90" fmla="+- 0 4250 2759"/>
                  <a:gd name="T91" fmla="*/ 4250 h 2659"/>
                  <a:gd name="T92" fmla="+- 0 7948 6916"/>
                  <a:gd name="T93" fmla="*/ T92 w 2685"/>
                  <a:gd name="T94" fmla="+- 0 4250 2759"/>
                  <a:gd name="T95" fmla="*/ 4250 h 2659"/>
                  <a:gd name="T96" fmla="+- 0 7095 6916"/>
                  <a:gd name="T97" fmla="*/ T96 w 2685"/>
                  <a:gd name="T98" fmla="+- 0 3396 2759"/>
                  <a:gd name="T99" fmla="*/ 3396 h 2659"/>
                  <a:gd name="T100" fmla="+- 0 7086 6916"/>
                  <a:gd name="T101" fmla="*/ T100 w 2685"/>
                  <a:gd name="T102" fmla="+- 0 3390 2759"/>
                  <a:gd name="T103" fmla="*/ 3390 h 2659"/>
                  <a:gd name="T104" fmla="+- 0 7069 6916"/>
                  <a:gd name="T105" fmla="*/ T104 w 2685"/>
                  <a:gd name="T106" fmla="+- 0 3384 2759"/>
                  <a:gd name="T107" fmla="*/ 3384 h 2659"/>
                  <a:gd name="T108" fmla="+- 0 7061 6916"/>
                  <a:gd name="T109" fmla="*/ T108 w 2685"/>
                  <a:gd name="T110" fmla="+- 0 3383 2759"/>
                  <a:gd name="T111" fmla="*/ 3383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2685" h="2659">
                    <a:moveTo>
                      <a:pt x="145" y="624"/>
                    </a:moveTo>
                    <a:lnTo>
                      <a:pt x="90" y="650"/>
                    </a:lnTo>
                    <a:lnTo>
                      <a:pt x="45" y="692"/>
                    </a:lnTo>
                    <a:lnTo>
                      <a:pt x="6" y="748"/>
                    </a:lnTo>
                    <a:lnTo>
                      <a:pt x="0" y="769"/>
                    </a:lnTo>
                    <a:lnTo>
                      <a:pt x="0" y="777"/>
                    </a:lnTo>
                    <a:lnTo>
                      <a:pt x="1855" y="2646"/>
                    </a:lnTo>
                    <a:lnTo>
                      <a:pt x="1871" y="2654"/>
                    </a:lnTo>
                    <a:lnTo>
                      <a:pt x="1881" y="2659"/>
                    </a:lnTo>
                    <a:lnTo>
                      <a:pt x="1889" y="2659"/>
                    </a:lnTo>
                    <a:lnTo>
                      <a:pt x="1899" y="2655"/>
                    </a:lnTo>
                    <a:lnTo>
                      <a:pt x="1910" y="2653"/>
                    </a:lnTo>
                    <a:lnTo>
                      <a:pt x="1967" y="2614"/>
                    </a:lnTo>
                    <a:lnTo>
                      <a:pt x="2008" y="2569"/>
                    </a:lnTo>
                    <a:lnTo>
                      <a:pt x="2031" y="2524"/>
                    </a:lnTo>
                    <a:lnTo>
                      <a:pt x="2034" y="2514"/>
                    </a:lnTo>
                    <a:lnTo>
                      <a:pt x="2034" y="2506"/>
                    </a:lnTo>
                    <a:lnTo>
                      <a:pt x="2029" y="2495"/>
                    </a:lnTo>
                    <a:lnTo>
                      <a:pt x="2026" y="2487"/>
                    </a:lnTo>
                    <a:lnTo>
                      <a:pt x="2022" y="2480"/>
                    </a:lnTo>
                    <a:lnTo>
                      <a:pt x="1062" y="1520"/>
                    </a:lnTo>
                    <a:lnTo>
                      <a:pt x="1830" y="1520"/>
                    </a:lnTo>
                    <a:lnTo>
                      <a:pt x="1742" y="1491"/>
                    </a:lnTo>
                    <a:lnTo>
                      <a:pt x="1032" y="1491"/>
                    </a:lnTo>
                    <a:lnTo>
                      <a:pt x="179" y="637"/>
                    </a:lnTo>
                    <a:lnTo>
                      <a:pt x="170" y="631"/>
                    </a:lnTo>
                    <a:lnTo>
                      <a:pt x="153" y="625"/>
                    </a:lnTo>
                    <a:lnTo>
                      <a:pt x="145" y="624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  <p:sp>
            <p:nvSpPr>
              <p:cNvPr id="214" name="Freeform 2015"/>
              <p:cNvSpPr>
                <a:spLocks/>
              </p:cNvSpPr>
              <p:nvPr/>
            </p:nvSpPr>
            <p:spPr bwMode="auto">
              <a:xfrm>
                <a:off x="6916" y="2759"/>
                <a:ext cx="2685" cy="2659"/>
              </a:xfrm>
              <a:custGeom>
                <a:avLst/>
                <a:gdLst>
                  <a:gd name="T0" fmla="+- 0 8746 6916"/>
                  <a:gd name="T1" fmla="*/ T0 w 2685"/>
                  <a:gd name="T2" fmla="+- 0 4279 2759"/>
                  <a:gd name="T3" fmla="*/ 4279 h 2659"/>
                  <a:gd name="T4" fmla="+- 0 7978 6916"/>
                  <a:gd name="T5" fmla="*/ T4 w 2685"/>
                  <a:gd name="T6" fmla="+- 0 4279 2759"/>
                  <a:gd name="T7" fmla="*/ 4279 h 2659"/>
                  <a:gd name="T8" fmla="+- 0 9391 6916"/>
                  <a:gd name="T9" fmla="*/ T8 w 2685"/>
                  <a:gd name="T10" fmla="+- 0 4771 2759"/>
                  <a:gd name="T11" fmla="*/ 4771 h 2659"/>
                  <a:gd name="T12" fmla="+- 0 9402 6916"/>
                  <a:gd name="T13" fmla="*/ T12 w 2685"/>
                  <a:gd name="T14" fmla="+- 0 4775 2759"/>
                  <a:gd name="T15" fmla="*/ 4775 h 2659"/>
                  <a:gd name="T16" fmla="+- 0 9413 6916"/>
                  <a:gd name="T17" fmla="*/ T16 w 2685"/>
                  <a:gd name="T18" fmla="+- 0 4777 2759"/>
                  <a:gd name="T19" fmla="*/ 4777 h 2659"/>
                  <a:gd name="T20" fmla="+- 0 9424 6916"/>
                  <a:gd name="T21" fmla="*/ T20 w 2685"/>
                  <a:gd name="T22" fmla="+- 0 4779 2759"/>
                  <a:gd name="T23" fmla="*/ 4779 h 2659"/>
                  <a:gd name="T24" fmla="+- 0 9435 6916"/>
                  <a:gd name="T25" fmla="*/ T24 w 2685"/>
                  <a:gd name="T26" fmla="+- 0 4780 2759"/>
                  <a:gd name="T27" fmla="*/ 4780 h 2659"/>
                  <a:gd name="T28" fmla="+- 0 9446 6916"/>
                  <a:gd name="T29" fmla="*/ T28 w 2685"/>
                  <a:gd name="T30" fmla="+- 0 4780 2759"/>
                  <a:gd name="T31" fmla="*/ 4780 h 2659"/>
                  <a:gd name="T32" fmla="+- 0 9511 6916"/>
                  <a:gd name="T33" fmla="*/ T32 w 2685"/>
                  <a:gd name="T34" fmla="+- 0 4743 2759"/>
                  <a:gd name="T35" fmla="*/ 4743 h 2659"/>
                  <a:gd name="T36" fmla="+- 0 9554 6916"/>
                  <a:gd name="T37" fmla="*/ T36 w 2685"/>
                  <a:gd name="T38" fmla="+- 0 4701 2759"/>
                  <a:gd name="T39" fmla="*/ 4701 h 2659"/>
                  <a:gd name="T40" fmla="+- 0 9595 6916"/>
                  <a:gd name="T41" fmla="*/ T40 w 2685"/>
                  <a:gd name="T42" fmla="+- 0 4643 2759"/>
                  <a:gd name="T43" fmla="*/ 4643 h 2659"/>
                  <a:gd name="T44" fmla="+- 0 9600 6916"/>
                  <a:gd name="T45" fmla="*/ T44 w 2685"/>
                  <a:gd name="T46" fmla="+- 0 4620 2759"/>
                  <a:gd name="T47" fmla="*/ 4620 h 2659"/>
                  <a:gd name="T48" fmla="+- 0 9599 6916"/>
                  <a:gd name="T49" fmla="*/ T48 w 2685"/>
                  <a:gd name="T50" fmla="+- 0 4612 2759"/>
                  <a:gd name="T51" fmla="*/ 4612 h 2659"/>
                  <a:gd name="T52" fmla="+- 0 9551 6916"/>
                  <a:gd name="T53" fmla="*/ T52 w 2685"/>
                  <a:gd name="T54" fmla="+- 0 4558 2759"/>
                  <a:gd name="T55" fmla="*/ 4558 h 2659"/>
                  <a:gd name="T56" fmla="+- 0 9479 6916"/>
                  <a:gd name="T57" fmla="*/ T56 w 2685"/>
                  <a:gd name="T58" fmla="+- 0 4527 2759"/>
                  <a:gd name="T59" fmla="*/ 4527 h 2659"/>
                  <a:gd name="T60" fmla="+- 0 8746 6916"/>
                  <a:gd name="T61" fmla="*/ T60 w 2685"/>
                  <a:gd name="T62" fmla="+- 0 4279 2759"/>
                  <a:gd name="T63" fmla="*/ 4279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2685" h="2659">
                    <a:moveTo>
                      <a:pt x="1830" y="1520"/>
                    </a:moveTo>
                    <a:lnTo>
                      <a:pt x="1062" y="1520"/>
                    </a:lnTo>
                    <a:lnTo>
                      <a:pt x="2475" y="2012"/>
                    </a:lnTo>
                    <a:lnTo>
                      <a:pt x="2486" y="2016"/>
                    </a:lnTo>
                    <a:lnTo>
                      <a:pt x="2497" y="2018"/>
                    </a:lnTo>
                    <a:lnTo>
                      <a:pt x="2508" y="2020"/>
                    </a:lnTo>
                    <a:lnTo>
                      <a:pt x="2519" y="2021"/>
                    </a:lnTo>
                    <a:lnTo>
                      <a:pt x="2530" y="2021"/>
                    </a:lnTo>
                    <a:lnTo>
                      <a:pt x="2595" y="1984"/>
                    </a:lnTo>
                    <a:lnTo>
                      <a:pt x="2638" y="1942"/>
                    </a:lnTo>
                    <a:lnTo>
                      <a:pt x="2679" y="1884"/>
                    </a:lnTo>
                    <a:lnTo>
                      <a:pt x="2684" y="1861"/>
                    </a:lnTo>
                    <a:lnTo>
                      <a:pt x="2683" y="1853"/>
                    </a:lnTo>
                    <a:lnTo>
                      <a:pt x="2635" y="1799"/>
                    </a:lnTo>
                    <a:lnTo>
                      <a:pt x="2563" y="1768"/>
                    </a:lnTo>
                    <a:lnTo>
                      <a:pt x="1830" y="152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  <p:sp>
            <p:nvSpPr>
              <p:cNvPr id="215" name="Freeform 2014"/>
              <p:cNvSpPr>
                <a:spLocks/>
              </p:cNvSpPr>
              <p:nvPr/>
            </p:nvSpPr>
            <p:spPr bwMode="auto">
              <a:xfrm>
                <a:off x="6916" y="2759"/>
                <a:ext cx="2685" cy="2659"/>
              </a:xfrm>
              <a:custGeom>
                <a:avLst/>
                <a:gdLst>
                  <a:gd name="T0" fmla="+- 0 7688 6916"/>
                  <a:gd name="T1" fmla="*/ T0 w 2685"/>
                  <a:gd name="T2" fmla="+- 0 2759 2759"/>
                  <a:gd name="T3" fmla="*/ 2759 h 2659"/>
                  <a:gd name="T4" fmla="+- 0 7633 6916"/>
                  <a:gd name="T5" fmla="*/ T4 w 2685"/>
                  <a:gd name="T6" fmla="+- 0 2782 2759"/>
                  <a:gd name="T7" fmla="*/ 2782 h 2659"/>
                  <a:gd name="T8" fmla="+- 0 7587 6916"/>
                  <a:gd name="T9" fmla="*/ T8 w 2685"/>
                  <a:gd name="T10" fmla="+- 0 2825 2759"/>
                  <a:gd name="T11" fmla="*/ 2825 h 2659"/>
                  <a:gd name="T12" fmla="+- 0 7545 6916"/>
                  <a:gd name="T13" fmla="*/ T12 w 2685"/>
                  <a:gd name="T14" fmla="+- 0 2881 2759"/>
                  <a:gd name="T15" fmla="*/ 2881 h 2659"/>
                  <a:gd name="T16" fmla="+- 0 7535 6916"/>
                  <a:gd name="T17" fmla="*/ T16 w 2685"/>
                  <a:gd name="T18" fmla="+- 0 2914 2759"/>
                  <a:gd name="T19" fmla="*/ 2914 h 2659"/>
                  <a:gd name="T20" fmla="+- 0 7538 6916"/>
                  <a:gd name="T21" fmla="*/ T20 w 2685"/>
                  <a:gd name="T22" fmla="+- 0 2935 2759"/>
                  <a:gd name="T23" fmla="*/ 2935 h 2659"/>
                  <a:gd name="T24" fmla="+- 0 7540 6916"/>
                  <a:gd name="T25" fmla="*/ T24 w 2685"/>
                  <a:gd name="T26" fmla="+- 0 2948 2759"/>
                  <a:gd name="T27" fmla="*/ 2948 h 2659"/>
                  <a:gd name="T28" fmla="+- 0 7545 6916"/>
                  <a:gd name="T29" fmla="*/ T28 w 2685"/>
                  <a:gd name="T30" fmla="+- 0 2960 2759"/>
                  <a:gd name="T31" fmla="*/ 2960 h 2659"/>
                  <a:gd name="T32" fmla="+- 0 7569 6916"/>
                  <a:gd name="T33" fmla="*/ T32 w 2685"/>
                  <a:gd name="T34" fmla="+- 0 3036 2759"/>
                  <a:gd name="T35" fmla="*/ 3036 h 2659"/>
                  <a:gd name="T36" fmla="+- 0 7593 6916"/>
                  <a:gd name="T37" fmla="*/ T36 w 2685"/>
                  <a:gd name="T38" fmla="+- 0 3112 2759"/>
                  <a:gd name="T39" fmla="*/ 3112 h 2659"/>
                  <a:gd name="T40" fmla="+- 0 7617 6916"/>
                  <a:gd name="T41" fmla="*/ T40 w 2685"/>
                  <a:gd name="T42" fmla="+- 0 3187 2759"/>
                  <a:gd name="T43" fmla="*/ 3187 h 2659"/>
                  <a:gd name="T44" fmla="+- 0 7641 6916"/>
                  <a:gd name="T45" fmla="*/ T44 w 2685"/>
                  <a:gd name="T46" fmla="+- 0 3263 2759"/>
                  <a:gd name="T47" fmla="*/ 3263 h 2659"/>
                  <a:gd name="T48" fmla="+- 0 7665 6916"/>
                  <a:gd name="T49" fmla="*/ T48 w 2685"/>
                  <a:gd name="T50" fmla="+- 0 3339 2759"/>
                  <a:gd name="T51" fmla="*/ 3339 h 2659"/>
                  <a:gd name="T52" fmla="+- 0 7688 6916"/>
                  <a:gd name="T53" fmla="*/ T52 w 2685"/>
                  <a:gd name="T54" fmla="+- 0 3415 2759"/>
                  <a:gd name="T55" fmla="*/ 3415 h 2659"/>
                  <a:gd name="T56" fmla="+- 0 7782 6916"/>
                  <a:gd name="T57" fmla="*/ T56 w 2685"/>
                  <a:gd name="T58" fmla="+- 0 3719 2759"/>
                  <a:gd name="T59" fmla="*/ 3719 h 2659"/>
                  <a:gd name="T60" fmla="+- 0 7829 6916"/>
                  <a:gd name="T61" fmla="*/ T60 w 2685"/>
                  <a:gd name="T62" fmla="+- 0 3871 2759"/>
                  <a:gd name="T63" fmla="*/ 3871 h 2659"/>
                  <a:gd name="T64" fmla="+- 0 7852 6916"/>
                  <a:gd name="T65" fmla="*/ T64 w 2685"/>
                  <a:gd name="T66" fmla="+- 0 3947 2759"/>
                  <a:gd name="T67" fmla="*/ 3947 h 2659"/>
                  <a:gd name="T68" fmla="+- 0 7876 6916"/>
                  <a:gd name="T69" fmla="*/ T68 w 2685"/>
                  <a:gd name="T70" fmla="+- 0 4022 2759"/>
                  <a:gd name="T71" fmla="*/ 4022 h 2659"/>
                  <a:gd name="T72" fmla="+- 0 7900 6916"/>
                  <a:gd name="T73" fmla="*/ T72 w 2685"/>
                  <a:gd name="T74" fmla="+- 0 4098 2759"/>
                  <a:gd name="T75" fmla="*/ 4098 h 2659"/>
                  <a:gd name="T76" fmla="+- 0 7924 6916"/>
                  <a:gd name="T77" fmla="*/ T76 w 2685"/>
                  <a:gd name="T78" fmla="+- 0 4174 2759"/>
                  <a:gd name="T79" fmla="*/ 4174 h 2659"/>
                  <a:gd name="T80" fmla="+- 0 7948 6916"/>
                  <a:gd name="T81" fmla="*/ T80 w 2685"/>
                  <a:gd name="T82" fmla="+- 0 4250 2759"/>
                  <a:gd name="T83" fmla="*/ 4250 h 2659"/>
                  <a:gd name="T84" fmla="+- 0 8658 6916"/>
                  <a:gd name="T85" fmla="*/ T84 w 2685"/>
                  <a:gd name="T86" fmla="+- 0 4250 2759"/>
                  <a:gd name="T87" fmla="*/ 4250 h 2659"/>
                  <a:gd name="T88" fmla="+- 0 8128 6916"/>
                  <a:gd name="T89" fmla="*/ T88 w 2685"/>
                  <a:gd name="T90" fmla="+- 0 4070 2759"/>
                  <a:gd name="T91" fmla="*/ 4070 h 2659"/>
                  <a:gd name="T92" fmla="+- 0 8105 6916"/>
                  <a:gd name="T93" fmla="*/ T92 w 2685"/>
                  <a:gd name="T94" fmla="+- 0 3992 2759"/>
                  <a:gd name="T95" fmla="*/ 3992 h 2659"/>
                  <a:gd name="T96" fmla="+- 0 8082 6916"/>
                  <a:gd name="T97" fmla="*/ T96 w 2685"/>
                  <a:gd name="T98" fmla="+- 0 3914 2759"/>
                  <a:gd name="T99" fmla="*/ 3914 h 2659"/>
                  <a:gd name="T100" fmla="+- 0 8059 6916"/>
                  <a:gd name="T101" fmla="*/ T100 w 2685"/>
                  <a:gd name="T102" fmla="+- 0 3836 2759"/>
                  <a:gd name="T103" fmla="*/ 3836 h 2659"/>
                  <a:gd name="T104" fmla="+- 0 8037 6916"/>
                  <a:gd name="T105" fmla="*/ T104 w 2685"/>
                  <a:gd name="T106" fmla="+- 0 3758 2759"/>
                  <a:gd name="T107" fmla="*/ 3758 h 2659"/>
                  <a:gd name="T108" fmla="+- 0 8014 6916"/>
                  <a:gd name="T109" fmla="*/ T108 w 2685"/>
                  <a:gd name="T110" fmla="+- 0 3680 2759"/>
                  <a:gd name="T111" fmla="*/ 3680 h 2659"/>
                  <a:gd name="T112" fmla="+- 0 7929 6916"/>
                  <a:gd name="T113" fmla="*/ T112 w 2685"/>
                  <a:gd name="T114" fmla="+- 0 3383 2759"/>
                  <a:gd name="T115" fmla="*/ 3383 h 2659"/>
                  <a:gd name="T116" fmla="+- 0 7902 6916"/>
                  <a:gd name="T117" fmla="*/ T116 w 2685"/>
                  <a:gd name="T118" fmla="+- 0 3289 2759"/>
                  <a:gd name="T119" fmla="*/ 3289 h 2659"/>
                  <a:gd name="T120" fmla="+- 0 7880 6916"/>
                  <a:gd name="T121" fmla="*/ T120 w 2685"/>
                  <a:gd name="T122" fmla="+- 0 3211 2759"/>
                  <a:gd name="T123" fmla="*/ 3211 h 2659"/>
                  <a:gd name="T124" fmla="+- 0 7857 6916"/>
                  <a:gd name="T125" fmla="*/ T124 w 2685"/>
                  <a:gd name="T126" fmla="+- 0 3133 2759"/>
                  <a:gd name="T127" fmla="*/ 3133 h 2659"/>
                  <a:gd name="T128" fmla="+- 0 7834 6916"/>
                  <a:gd name="T129" fmla="*/ T128 w 2685"/>
                  <a:gd name="T130" fmla="+- 0 3055 2759"/>
                  <a:gd name="T131" fmla="*/ 3055 h 2659"/>
                  <a:gd name="T132" fmla="+- 0 7811 6916"/>
                  <a:gd name="T133" fmla="*/ T132 w 2685"/>
                  <a:gd name="T134" fmla="+- 0 2977 2759"/>
                  <a:gd name="T135" fmla="*/ 2977 h 2659"/>
                  <a:gd name="T136" fmla="+- 0 7788 6916"/>
                  <a:gd name="T137" fmla="*/ T136 w 2685"/>
                  <a:gd name="T138" fmla="+- 0 2900 2759"/>
                  <a:gd name="T139" fmla="*/ 2900 h 2659"/>
                  <a:gd name="T140" fmla="+- 0 7766 6916"/>
                  <a:gd name="T141" fmla="*/ T140 w 2685"/>
                  <a:gd name="T142" fmla="+- 0 2838 2759"/>
                  <a:gd name="T143" fmla="*/ 2838 h 2659"/>
                  <a:gd name="T144" fmla="+- 0 7727 6916"/>
                  <a:gd name="T145" fmla="*/ T144 w 2685"/>
                  <a:gd name="T146" fmla="+- 0 2778 2759"/>
                  <a:gd name="T147" fmla="*/ 2778 h 2659"/>
                  <a:gd name="T148" fmla="+- 0 7696 6916"/>
                  <a:gd name="T149" fmla="*/ T148 w 2685"/>
                  <a:gd name="T150" fmla="+- 0 2759 2759"/>
                  <a:gd name="T151" fmla="*/ 2759 h 2659"/>
                  <a:gd name="T152" fmla="+- 0 7688 6916"/>
                  <a:gd name="T153" fmla="*/ T152 w 2685"/>
                  <a:gd name="T154" fmla="+- 0 2759 2759"/>
                  <a:gd name="T155" fmla="*/ 2759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</a:cxnLst>
                <a:rect l="0" t="0" r="r" b="b"/>
                <a:pathLst>
                  <a:path w="2685" h="2659">
                    <a:moveTo>
                      <a:pt x="772" y="0"/>
                    </a:moveTo>
                    <a:lnTo>
                      <a:pt x="717" y="23"/>
                    </a:lnTo>
                    <a:lnTo>
                      <a:pt x="671" y="66"/>
                    </a:lnTo>
                    <a:lnTo>
                      <a:pt x="629" y="122"/>
                    </a:lnTo>
                    <a:lnTo>
                      <a:pt x="619" y="155"/>
                    </a:lnTo>
                    <a:lnTo>
                      <a:pt x="622" y="176"/>
                    </a:lnTo>
                    <a:lnTo>
                      <a:pt x="624" y="189"/>
                    </a:lnTo>
                    <a:lnTo>
                      <a:pt x="629" y="201"/>
                    </a:lnTo>
                    <a:lnTo>
                      <a:pt x="653" y="277"/>
                    </a:lnTo>
                    <a:lnTo>
                      <a:pt x="677" y="353"/>
                    </a:lnTo>
                    <a:lnTo>
                      <a:pt x="701" y="428"/>
                    </a:lnTo>
                    <a:lnTo>
                      <a:pt x="725" y="504"/>
                    </a:lnTo>
                    <a:lnTo>
                      <a:pt x="749" y="580"/>
                    </a:lnTo>
                    <a:lnTo>
                      <a:pt x="772" y="656"/>
                    </a:lnTo>
                    <a:lnTo>
                      <a:pt x="866" y="960"/>
                    </a:lnTo>
                    <a:lnTo>
                      <a:pt x="913" y="1112"/>
                    </a:lnTo>
                    <a:lnTo>
                      <a:pt x="936" y="1188"/>
                    </a:lnTo>
                    <a:lnTo>
                      <a:pt x="960" y="1263"/>
                    </a:lnTo>
                    <a:lnTo>
                      <a:pt x="984" y="1339"/>
                    </a:lnTo>
                    <a:lnTo>
                      <a:pt x="1008" y="1415"/>
                    </a:lnTo>
                    <a:lnTo>
                      <a:pt x="1032" y="1491"/>
                    </a:lnTo>
                    <a:lnTo>
                      <a:pt x="1742" y="1491"/>
                    </a:lnTo>
                    <a:lnTo>
                      <a:pt x="1212" y="1311"/>
                    </a:lnTo>
                    <a:lnTo>
                      <a:pt x="1189" y="1233"/>
                    </a:lnTo>
                    <a:lnTo>
                      <a:pt x="1166" y="1155"/>
                    </a:lnTo>
                    <a:lnTo>
                      <a:pt x="1143" y="1077"/>
                    </a:lnTo>
                    <a:lnTo>
                      <a:pt x="1121" y="999"/>
                    </a:lnTo>
                    <a:lnTo>
                      <a:pt x="1098" y="921"/>
                    </a:lnTo>
                    <a:lnTo>
                      <a:pt x="1013" y="624"/>
                    </a:lnTo>
                    <a:lnTo>
                      <a:pt x="986" y="530"/>
                    </a:lnTo>
                    <a:lnTo>
                      <a:pt x="964" y="452"/>
                    </a:lnTo>
                    <a:lnTo>
                      <a:pt x="941" y="374"/>
                    </a:lnTo>
                    <a:lnTo>
                      <a:pt x="918" y="296"/>
                    </a:lnTo>
                    <a:lnTo>
                      <a:pt x="895" y="218"/>
                    </a:lnTo>
                    <a:lnTo>
                      <a:pt x="872" y="141"/>
                    </a:lnTo>
                    <a:lnTo>
                      <a:pt x="850" y="79"/>
                    </a:lnTo>
                    <a:lnTo>
                      <a:pt x="811" y="19"/>
                    </a:lnTo>
                    <a:lnTo>
                      <a:pt x="780" y="0"/>
                    </a:lnTo>
                    <a:lnTo>
                      <a:pt x="77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9" name="Group 2011"/>
            <p:cNvGrpSpPr>
              <a:grpSpLocks/>
            </p:cNvGrpSpPr>
            <p:nvPr/>
          </p:nvGrpSpPr>
          <p:grpSpPr bwMode="auto">
            <a:xfrm>
              <a:off x="2691" y="5990"/>
              <a:ext cx="4992" cy="1259"/>
              <a:chOff x="2691" y="5990"/>
              <a:chExt cx="4992" cy="1259"/>
            </a:xfrm>
          </p:grpSpPr>
          <p:sp>
            <p:nvSpPr>
              <p:cNvPr id="212" name="Freeform 2012"/>
              <p:cNvSpPr>
                <a:spLocks/>
              </p:cNvSpPr>
              <p:nvPr/>
            </p:nvSpPr>
            <p:spPr bwMode="auto">
              <a:xfrm>
                <a:off x="2691" y="5990"/>
                <a:ext cx="4992" cy="1259"/>
              </a:xfrm>
              <a:custGeom>
                <a:avLst/>
                <a:gdLst>
                  <a:gd name="T0" fmla="+- 0 2691 2691"/>
                  <a:gd name="T1" fmla="*/ T0 w 4992"/>
                  <a:gd name="T2" fmla="+- 0 7249 5990"/>
                  <a:gd name="T3" fmla="*/ 7249 h 1259"/>
                  <a:gd name="T4" fmla="+- 0 7683 2691"/>
                  <a:gd name="T5" fmla="*/ T4 w 4992"/>
                  <a:gd name="T6" fmla="+- 0 7249 5990"/>
                  <a:gd name="T7" fmla="*/ 7249 h 1259"/>
                  <a:gd name="T8" fmla="+- 0 7683 2691"/>
                  <a:gd name="T9" fmla="*/ T8 w 4992"/>
                  <a:gd name="T10" fmla="+- 0 5990 5990"/>
                  <a:gd name="T11" fmla="*/ 5990 h 1259"/>
                  <a:gd name="T12" fmla="+- 0 2691 2691"/>
                  <a:gd name="T13" fmla="*/ T12 w 4992"/>
                  <a:gd name="T14" fmla="+- 0 5990 5990"/>
                  <a:gd name="T15" fmla="*/ 5990 h 1259"/>
                  <a:gd name="T16" fmla="+- 0 2691 2691"/>
                  <a:gd name="T17" fmla="*/ T16 w 4992"/>
                  <a:gd name="T18" fmla="+- 0 7249 5990"/>
                  <a:gd name="T19" fmla="*/ 7249 h 12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992" h="1259">
                    <a:moveTo>
                      <a:pt x="0" y="1259"/>
                    </a:moveTo>
                    <a:lnTo>
                      <a:pt x="4992" y="1259"/>
                    </a:lnTo>
                    <a:lnTo>
                      <a:pt x="4992" y="0"/>
                    </a:lnTo>
                    <a:lnTo>
                      <a:pt x="0" y="0"/>
                    </a:lnTo>
                    <a:lnTo>
                      <a:pt x="0" y="1259"/>
                    </a:lnTo>
                    <a:close/>
                  </a:path>
                </a:pathLst>
              </a:custGeom>
              <a:solidFill>
                <a:srgbClr val="D7D7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10" name="Group 2008"/>
            <p:cNvGrpSpPr>
              <a:grpSpLocks/>
            </p:cNvGrpSpPr>
            <p:nvPr/>
          </p:nvGrpSpPr>
          <p:grpSpPr bwMode="auto">
            <a:xfrm>
              <a:off x="2691" y="5942"/>
              <a:ext cx="5040" cy="1307"/>
              <a:chOff x="2691" y="5942"/>
              <a:chExt cx="5040" cy="1307"/>
            </a:xfrm>
          </p:grpSpPr>
          <p:sp>
            <p:nvSpPr>
              <p:cNvPr id="210" name="Freeform 2010"/>
              <p:cNvSpPr>
                <a:spLocks/>
              </p:cNvSpPr>
              <p:nvPr/>
            </p:nvSpPr>
            <p:spPr bwMode="auto">
              <a:xfrm>
                <a:off x="2691" y="5990"/>
                <a:ext cx="4992" cy="1259"/>
              </a:xfrm>
              <a:custGeom>
                <a:avLst/>
                <a:gdLst>
                  <a:gd name="T0" fmla="+- 0 2691 2691"/>
                  <a:gd name="T1" fmla="*/ T0 w 4992"/>
                  <a:gd name="T2" fmla="+- 0 7249 5990"/>
                  <a:gd name="T3" fmla="*/ 7249 h 1259"/>
                  <a:gd name="T4" fmla="+- 0 7683 2691"/>
                  <a:gd name="T5" fmla="*/ T4 w 4992"/>
                  <a:gd name="T6" fmla="+- 0 7249 5990"/>
                  <a:gd name="T7" fmla="*/ 7249 h 1259"/>
                  <a:gd name="T8" fmla="+- 0 7683 2691"/>
                  <a:gd name="T9" fmla="*/ T8 w 4992"/>
                  <a:gd name="T10" fmla="+- 0 5990 5990"/>
                  <a:gd name="T11" fmla="*/ 5990 h 1259"/>
                  <a:gd name="T12" fmla="+- 0 2691 2691"/>
                  <a:gd name="T13" fmla="*/ T12 w 4992"/>
                  <a:gd name="T14" fmla="+- 0 5990 5990"/>
                  <a:gd name="T15" fmla="*/ 5990 h 1259"/>
                  <a:gd name="T16" fmla="+- 0 2691 2691"/>
                  <a:gd name="T17" fmla="*/ T16 w 4992"/>
                  <a:gd name="T18" fmla="+- 0 7249 5990"/>
                  <a:gd name="T19" fmla="*/ 7249 h 12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992" h="1259">
                    <a:moveTo>
                      <a:pt x="0" y="1259"/>
                    </a:moveTo>
                    <a:lnTo>
                      <a:pt x="4992" y="1259"/>
                    </a:lnTo>
                    <a:lnTo>
                      <a:pt x="4992" y="0"/>
                    </a:lnTo>
                    <a:lnTo>
                      <a:pt x="0" y="0"/>
                    </a:lnTo>
                    <a:lnTo>
                      <a:pt x="0" y="1259"/>
                    </a:lnTo>
                    <a:close/>
                  </a:path>
                </a:pathLst>
              </a:cu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  <p:pic>
            <p:nvPicPr>
              <p:cNvPr id="211" name="Picture 200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64" y="5942"/>
                <a:ext cx="367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1" name="Group 2006"/>
            <p:cNvGrpSpPr>
              <a:grpSpLocks/>
            </p:cNvGrpSpPr>
            <p:nvPr/>
          </p:nvGrpSpPr>
          <p:grpSpPr bwMode="auto">
            <a:xfrm>
              <a:off x="2242" y="2664"/>
              <a:ext cx="1664" cy="540"/>
              <a:chOff x="2242" y="2664"/>
              <a:chExt cx="1664" cy="540"/>
            </a:xfrm>
          </p:grpSpPr>
          <p:sp>
            <p:nvSpPr>
              <p:cNvPr id="209" name="Freeform 2007"/>
              <p:cNvSpPr>
                <a:spLocks/>
              </p:cNvSpPr>
              <p:nvPr/>
            </p:nvSpPr>
            <p:spPr bwMode="auto">
              <a:xfrm>
                <a:off x="2242" y="2664"/>
                <a:ext cx="1664" cy="540"/>
              </a:xfrm>
              <a:custGeom>
                <a:avLst/>
                <a:gdLst>
                  <a:gd name="T0" fmla="+- 0 2242 2242"/>
                  <a:gd name="T1" fmla="*/ T0 w 1664"/>
                  <a:gd name="T2" fmla="+- 0 3203 2664"/>
                  <a:gd name="T3" fmla="*/ 3203 h 540"/>
                  <a:gd name="T4" fmla="+- 0 3906 2242"/>
                  <a:gd name="T5" fmla="*/ T4 w 1664"/>
                  <a:gd name="T6" fmla="+- 0 3203 2664"/>
                  <a:gd name="T7" fmla="*/ 3203 h 540"/>
                  <a:gd name="T8" fmla="+- 0 3906 2242"/>
                  <a:gd name="T9" fmla="*/ T8 w 1664"/>
                  <a:gd name="T10" fmla="+- 0 2664 2664"/>
                  <a:gd name="T11" fmla="*/ 2664 h 540"/>
                  <a:gd name="T12" fmla="+- 0 2242 2242"/>
                  <a:gd name="T13" fmla="*/ T12 w 1664"/>
                  <a:gd name="T14" fmla="+- 0 2664 2664"/>
                  <a:gd name="T15" fmla="*/ 2664 h 540"/>
                  <a:gd name="T16" fmla="+- 0 2242 2242"/>
                  <a:gd name="T17" fmla="*/ T16 w 1664"/>
                  <a:gd name="T18" fmla="+- 0 3203 2664"/>
                  <a:gd name="T19" fmla="*/ 3203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64" h="540">
                    <a:moveTo>
                      <a:pt x="0" y="539"/>
                    </a:moveTo>
                    <a:lnTo>
                      <a:pt x="1664" y="539"/>
                    </a:lnTo>
                    <a:lnTo>
                      <a:pt x="1664" y="0"/>
                    </a:lnTo>
                    <a:lnTo>
                      <a:pt x="0" y="0"/>
                    </a:lnTo>
                    <a:lnTo>
                      <a:pt x="0" y="539"/>
                    </a:lnTo>
                    <a:close/>
                  </a:path>
                </a:pathLst>
              </a:cu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12" name="Group 2004"/>
            <p:cNvGrpSpPr>
              <a:grpSpLocks/>
            </p:cNvGrpSpPr>
            <p:nvPr/>
          </p:nvGrpSpPr>
          <p:grpSpPr bwMode="auto">
            <a:xfrm>
              <a:off x="2332" y="2664"/>
              <a:ext cx="2" cy="540"/>
              <a:chOff x="2332" y="2664"/>
              <a:chExt cx="2" cy="540"/>
            </a:xfrm>
          </p:grpSpPr>
          <p:sp>
            <p:nvSpPr>
              <p:cNvPr id="208" name="Freeform 2005"/>
              <p:cNvSpPr>
                <a:spLocks/>
              </p:cNvSpPr>
              <p:nvPr/>
            </p:nvSpPr>
            <p:spPr bwMode="auto">
              <a:xfrm>
                <a:off x="2332" y="2664"/>
                <a:ext cx="2" cy="540"/>
              </a:xfrm>
              <a:custGeom>
                <a:avLst/>
                <a:gdLst>
                  <a:gd name="T0" fmla="+- 0 3203 2664"/>
                  <a:gd name="T1" fmla="*/ 3203 h 540"/>
                  <a:gd name="T2" fmla="+- 0 2664 2664"/>
                  <a:gd name="T3" fmla="*/ 2664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39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13" name="Group 2002"/>
            <p:cNvGrpSpPr>
              <a:grpSpLocks/>
            </p:cNvGrpSpPr>
            <p:nvPr/>
          </p:nvGrpSpPr>
          <p:grpSpPr bwMode="auto">
            <a:xfrm>
              <a:off x="3816" y="2664"/>
              <a:ext cx="2" cy="540"/>
              <a:chOff x="3816" y="2664"/>
              <a:chExt cx="2" cy="540"/>
            </a:xfrm>
          </p:grpSpPr>
          <p:sp>
            <p:nvSpPr>
              <p:cNvPr id="207" name="Freeform 2003"/>
              <p:cNvSpPr>
                <a:spLocks/>
              </p:cNvSpPr>
              <p:nvPr/>
            </p:nvSpPr>
            <p:spPr bwMode="auto">
              <a:xfrm>
                <a:off x="3816" y="2664"/>
                <a:ext cx="2" cy="540"/>
              </a:xfrm>
              <a:custGeom>
                <a:avLst/>
                <a:gdLst>
                  <a:gd name="T0" fmla="+- 0 3203 2664"/>
                  <a:gd name="T1" fmla="*/ 3203 h 540"/>
                  <a:gd name="T2" fmla="+- 0 2664 2664"/>
                  <a:gd name="T3" fmla="*/ 2664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39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14" name="Group 2000"/>
            <p:cNvGrpSpPr>
              <a:grpSpLocks/>
            </p:cNvGrpSpPr>
            <p:nvPr/>
          </p:nvGrpSpPr>
          <p:grpSpPr bwMode="auto">
            <a:xfrm>
              <a:off x="1432" y="3653"/>
              <a:ext cx="1305" cy="540"/>
              <a:chOff x="1432" y="3653"/>
              <a:chExt cx="1305" cy="540"/>
            </a:xfrm>
          </p:grpSpPr>
          <p:sp>
            <p:nvSpPr>
              <p:cNvPr id="206" name="Freeform 2001"/>
              <p:cNvSpPr>
                <a:spLocks/>
              </p:cNvSpPr>
              <p:nvPr/>
            </p:nvSpPr>
            <p:spPr bwMode="auto">
              <a:xfrm>
                <a:off x="1432" y="3653"/>
                <a:ext cx="1305" cy="540"/>
              </a:xfrm>
              <a:custGeom>
                <a:avLst/>
                <a:gdLst>
                  <a:gd name="T0" fmla="+- 0 1432 1432"/>
                  <a:gd name="T1" fmla="*/ T0 w 1305"/>
                  <a:gd name="T2" fmla="+- 0 4192 3653"/>
                  <a:gd name="T3" fmla="*/ 4192 h 540"/>
                  <a:gd name="T4" fmla="+- 0 2736 1432"/>
                  <a:gd name="T5" fmla="*/ T4 w 1305"/>
                  <a:gd name="T6" fmla="+- 0 4192 3653"/>
                  <a:gd name="T7" fmla="*/ 4192 h 540"/>
                  <a:gd name="T8" fmla="+- 0 2736 1432"/>
                  <a:gd name="T9" fmla="*/ T8 w 1305"/>
                  <a:gd name="T10" fmla="+- 0 3653 3653"/>
                  <a:gd name="T11" fmla="*/ 3653 h 540"/>
                  <a:gd name="T12" fmla="+- 0 1432 1432"/>
                  <a:gd name="T13" fmla="*/ T12 w 1305"/>
                  <a:gd name="T14" fmla="+- 0 3653 3653"/>
                  <a:gd name="T15" fmla="*/ 3653 h 540"/>
                  <a:gd name="T16" fmla="+- 0 1432 1432"/>
                  <a:gd name="T17" fmla="*/ T16 w 1305"/>
                  <a:gd name="T18" fmla="+- 0 4192 3653"/>
                  <a:gd name="T19" fmla="*/ 4192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305" h="540">
                    <a:moveTo>
                      <a:pt x="0" y="539"/>
                    </a:moveTo>
                    <a:lnTo>
                      <a:pt x="1304" y="539"/>
                    </a:lnTo>
                    <a:lnTo>
                      <a:pt x="1304" y="0"/>
                    </a:lnTo>
                    <a:lnTo>
                      <a:pt x="0" y="0"/>
                    </a:lnTo>
                    <a:lnTo>
                      <a:pt x="0" y="539"/>
                    </a:lnTo>
                    <a:close/>
                  </a:path>
                </a:pathLst>
              </a:cu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15" name="Group 1998"/>
            <p:cNvGrpSpPr>
              <a:grpSpLocks/>
            </p:cNvGrpSpPr>
            <p:nvPr/>
          </p:nvGrpSpPr>
          <p:grpSpPr bwMode="auto">
            <a:xfrm>
              <a:off x="1522" y="3653"/>
              <a:ext cx="2" cy="540"/>
              <a:chOff x="1522" y="3653"/>
              <a:chExt cx="2" cy="540"/>
            </a:xfrm>
          </p:grpSpPr>
          <p:sp>
            <p:nvSpPr>
              <p:cNvPr id="205" name="Freeform 1999"/>
              <p:cNvSpPr>
                <a:spLocks/>
              </p:cNvSpPr>
              <p:nvPr/>
            </p:nvSpPr>
            <p:spPr bwMode="auto">
              <a:xfrm>
                <a:off x="1522" y="3653"/>
                <a:ext cx="2" cy="540"/>
              </a:xfrm>
              <a:custGeom>
                <a:avLst/>
                <a:gdLst>
                  <a:gd name="T0" fmla="+- 0 4192 3653"/>
                  <a:gd name="T1" fmla="*/ 4192 h 540"/>
                  <a:gd name="T2" fmla="+- 0 3653 3653"/>
                  <a:gd name="T3" fmla="*/ 3653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39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16" name="Group 1996"/>
            <p:cNvGrpSpPr>
              <a:grpSpLocks/>
            </p:cNvGrpSpPr>
            <p:nvPr/>
          </p:nvGrpSpPr>
          <p:grpSpPr bwMode="auto">
            <a:xfrm>
              <a:off x="2646" y="3653"/>
              <a:ext cx="2" cy="540"/>
              <a:chOff x="2646" y="3653"/>
              <a:chExt cx="2" cy="540"/>
            </a:xfrm>
          </p:grpSpPr>
          <p:sp>
            <p:nvSpPr>
              <p:cNvPr id="204" name="Freeform 1997"/>
              <p:cNvSpPr>
                <a:spLocks/>
              </p:cNvSpPr>
              <p:nvPr/>
            </p:nvSpPr>
            <p:spPr bwMode="auto">
              <a:xfrm>
                <a:off x="2646" y="3653"/>
                <a:ext cx="2" cy="540"/>
              </a:xfrm>
              <a:custGeom>
                <a:avLst/>
                <a:gdLst>
                  <a:gd name="T0" fmla="+- 0 4192 3653"/>
                  <a:gd name="T1" fmla="*/ 4192 h 540"/>
                  <a:gd name="T2" fmla="+- 0 3653 3653"/>
                  <a:gd name="T3" fmla="*/ 3653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39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17" name="Group 1994"/>
            <p:cNvGrpSpPr>
              <a:grpSpLocks/>
            </p:cNvGrpSpPr>
            <p:nvPr/>
          </p:nvGrpSpPr>
          <p:grpSpPr bwMode="auto">
            <a:xfrm>
              <a:off x="2204" y="3203"/>
              <a:ext cx="870" cy="396"/>
              <a:chOff x="2204" y="3203"/>
              <a:chExt cx="870" cy="396"/>
            </a:xfrm>
          </p:grpSpPr>
          <p:sp>
            <p:nvSpPr>
              <p:cNvPr id="203" name="Freeform 1995"/>
              <p:cNvSpPr>
                <a:spLocks/>
              </p:cNvSpPr>
              <p:nvPr/>
            </p:nvSpPr>
            <p:spPr bwMode="auto">
              <a:xfrm>
                <a:off x="2204" y="3203"/>
                <a:ext cx="870" cy="396"/>
              </a:xfrm>
              <a:custGeom>
                <a:avLst/>
                <a:gdLst>
                  <a:gd name="T0" fmla="+- 0 3074 2204"/>
                  <a:gd name="T1" fmla="*/ T0 w 870"/>
                  <a:gd name="T2" fmla="+- 0 3203 3203"/>
                  <a:gd name="T3" fmla="*/ 3203 h 396"/>
                  <a:gd name="T4" fmla="+- 0 2204 2204"/>
                  <a:gd name="T5" fmla="*/ T4 w 870"/>
                  <a:gd name="T6" fmla="+- 0 3598 3203"/>
                  <a:gd name="T7" fmla="*/ 3598 h 39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870" h="396">
                    <a:moveTo>
                      <a:pt x="870" y="0"/>
                    </a:moveTo>
                    <a:lnTo>
                      <a:pt x="0" y="395"/>
                    </a:lnTo>
                  </a:path>
                </a:pathLst>
              </a:custGeom>
              <a:noFill/>
              <a:ln w="14274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18" name="Group 1992"/>
            <p:cNvGrpSpPr>
              <a:grpSpLocks/>
            </p:cNvGrpSpPr>
            <p:nvPr/>
          </p:nvGrpSpPr>
          <p:grpSpPr bwMode="auto">
            <a:xfrm>
              <a:off x="2084" y="3550"/>
              <a:ext cx="150" cy="103"/>
              <a:chOff x="2084" y="3550"/>
              <a:chExt cx="150" cy="103"/>
            </a:xfrm>
          </p:grpSpPr>
          <p:sp>
            <p:nvSpPr>
              <p:cNvPr id="202" name="Freeform 1993"/>
              <p:cNvSpPr>
                <a:spLocks/>
              </p:cNvSpPr>
              <p:nvPr/>
            </p:nvSpPr>
            <p:spPr bwMode="auto">
              <a:xfrm>
                <a:off x="2084" y="3550"/>
                <a:ext cx="150" cy="103"/>
              </a:xfrm>
              <a:custGeom>
                <a:avLst/>
                <a:gdLst>
                  <a:gd name="T0" fmla="+- 0 2195 2084"/>
                  <a:gd name="T1" fmla="*/ T0 w 150"/>
                  <a:gd name="T2" fmla="+- 0 3550 3550"/>
                  <a:gd name="T3" fmla="*/ 3550 h 103"/>
                  <a:gd name="T4" fmla="+- 0 2084 2084"/>
                  <a:gd name="T5" fmla="*/ T4 w 150"/>
                  <a:gd name="T6" fmla="+- 0 3653 3550"/>
                  <a:gd name="T7" fmla="*/ 3653 h 103"/>
                  <a:gd name="T8" fmla="+- 0 2234 2084"/>
                  <a:gd name="T9" fmla="*/ T8 w 150"/>
                  <a:gd name="T10" fmla="+- 0 3637 3550"/>
                  <a:gd name="T11" fmla="*/ 3637 h 103"/>
                  <a:gd name="T12" fmla="+- 0 2195 2084"/>
                  <a:gd name="T13" fmla="*/ T12 w 150"/>
                  <a:gd name="T14" fmla="+- 0 3550 3550"/>
                  <a:gd name="T15" fmla="*/ 3550 h 10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03">
                    <a:moveTo>
                      <a:pt x="111" y="0"/>
                    </a:moveTo>
                    <a:lnTo>
                      <a:pt x="0" y="103"/>
                    </a:lnTo>
                    <a:lnTo>
                      <a:pt x="150" y="87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19" name="Group 1990"/>
            <p:cNvGrpSpPr>
              <a:grpSpLocks/>
            </p:cNvGrpSpPr>
            <p:nvPr/>
          </p:nvGrpSpPr>
          <p:grpSpPr bwMode="auto">
            <a:xfrm>
              <a:off x="2511" y="1899"/>
              <a:ext cx="1125" cy="540"/>
              <a:chOff x="2511" y="1899"/>
              <a:chExt cx="1125" cy="540"/>
            </a:xfrm>
          </p:grpSpPr>
          <p:sp>
            <p:nvSpPr>
              <p:cNvPr id="201" name="Freeform 1991"/>
              <p:cNvSpPr>
                <a:spLocks/>
              </p:cNvSpPr>
              <p:nvPr/>
            </p:nvSpPr>
            <p:spPr bwMode="auto">
              <a:xfrm>
                <a:off x="2511" y="1899"/>
                <a:ext cx="1125" cy="540"/>
              </a:xfrm>
              <a:custGeom>
                <a:avLst/>
                <a:gdLst>
                  <a:gd name="T0" fmla="+- 0 2511 2511"/>
                  <a:gd name="T1" fmla="*/ T0 w 1125"/>
                  <a:gd name="T2" fmla="+- 0 2439 1899"/>
                  <a:gd name="T3" fmla="*/ 2439 h 540"/>
                  <a:gd name="T4" fmla="+- 0 3636 2511"/>
                  <a:gd name="T5" fmla="*/ T4 w 1125"/>
                  <a:gd name="T6" fmla="+- 0 2439 1899"/>
                  <a:gd name="T7" fmla="*/ 2439 h 540"/>
                  <a:gd name="T8" fmla="+- 0 3636 2511"/>
                  <a:gd name="T9" fmla="*/ T8 w 1125"/>
                  <a:gd name="T10" fmla="+- 0 1899 1899"/>
                  <a:gd name="T11" fmla="*/ 1899 h 540"/>
                  <a:gd name="T12" fmla="+- 0 2511 2511"/>
                  <a:gd name="T13" fmla="*/ T12 w 1125"/>
                  <a:gd name="T14" fmla="+- 0 1899 1899"/>
                  <a:gd name="T15" fmla="*/ 1899 h 540"/>
                  <a:gd name="T16" fmla="+- 0 2511 2511"/>
                  <a:gd name="T17" fmla="*/ T16 w 1125"/>
                  <a:gd name="T18" fmla="+- 0 2439 1899"/>
                  <a:gd name="T19" fmla="*/ 2439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25" h="540">
                    <a:moveTo>
                      <a:pt x="0" y="540"/>
                    </a:moveTo>
                    <a:lnTo>
                      <a:pt x="1125" y="540"/>
                    </a:lnTo>
                    <a:lnTo>
                      <a:pt x="1125" y="0"/>
                    </a:lnTo>
                    <a:lnTo>
                      <a:pt x="0" y="0"/>
                    </a:lnTo>
                    <a:lnTo>
                      <a:pt x="0" y="540"/>
                    </a:lnTo>
                    <a:close/>
                  </a:path>
                </a:pathLst>
              </a:cu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20" name="Group 1988"/>
            <p:cNvGrpSpPr>
              <a:grpSpLocks/>
            </p:cNvGrpSpPr>
            <p:nvPr/>
          </p:nvGrpSpPr>
          <p:grpSpPr bwMode="auto">
            <a:xfrm>
              <a:off x="2601" y="1899"/>
              <a:ext cx="2" cy="540"/>
              <a:chOff x="2601" y="1899"/>
              <a:chExt cx="2" cy="540"/>
            </a:xfrm>
          </p:grpSpPr>
          <p:sp>
            <p:nvSpPr>
              <p:cNvPr id="200" name="Freeform 1989"/>
              <p:cNvSpPr>
                <a:spLocks/>
              </p:cNvSpPr>
              <p:nvPr/>
            </p:nvSpPr>
            <p:spPr bwMode="auto">
              <a:xfrm>
                <a:off x="2601" y="1899"/>
                <a:ext cx="2" cy="540"/>
              </a:xfrm>
              <a:custGeom>
                <a:avLst/>
                <a:gdLst>
                  <a:gd name="T0" fmla="+- 0 2439 1899"/>
                  <a:gd name="T1" fmla="*/ 2439 h 540"/>
                  <a:gd name="T2" fmla="+- 0 1899 1899"/>
                  <a:gd name="T3" fmla="*/ 1899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40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21" name="Group 1986"/>
            <p:cNvGrpSpPr>
              <a:grpSpLocks/>
            </p:cNvGrpSpPr>
            <p:nvPr/>
          </p:nvGrpSpPr>
          <p:grpSpPr bwMode="auto">
            <a:xfrm>
              <a:off x="3546" y="1899"/>
              <a:ext cx="2" cy="540"/>
              <a:chOff x="3546" y="1899"/>
              <a:chExt cx="2" cy="540"/>
            </a:xfrm>
          </p:grpSpPr>
          <p:sp>
            <p:nvSpPr>
              <p:cNvPr id="199" name="Freeform 1987"/>
              <p:cNvSpPr>
                <a:spLocks/>
              </p:cNvSpPr>
              <p:nvPr/>
            </p:nvSpPr>
            <p:spPr bwMode="auto">
              <a:xfrm>
                <a:off x="3546" y="1899"/>
                <a:ext cx="2" cy="540"/>
              </a:xfrm>
              <a:custGeom>
                <a:avLst/>
                <a:gdLst>
                  <a:gd name="T0" fmla="+- 0 2439 1899"/>
                  <a:gd name="T1" fmla="*/ 2439 h 540"/>
                  <a:gd name="T2" fmla="+- 0 1899 1899"/>
                  <a:gd name="T3" fmla="*/ 1899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40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22" name="Group 1984"/>
            <p:cNvGrpSpPr>
              <a:grpSpLocks/>
            </p:cNvGrpSpPr>
            <p:nvPr/>
          </p:nvGrpSpPr>
          <p:grpSpPr bwMode="auto">
            <a:xfrm>
              <a:off x="3074" y="2439"/>
              <a:ext cx="2" cy="94"/>
              <a:chOff x="3074" y="2439"/>
              <a:chExt cx="2" cy="94"/>
            </a:xfrm>
          </p:grpSpPr>
          <p:sp>
            <p:nvSpPr>
              <p:cNvPr id="198" name="Freeform 1985"/>
              <p:cNvSpPr>
                <a:spLocks/>
              </p:cNvSpPr>
              <p:nvPr/>
            </p:nvSpPr>
            <p:spPr bwMode="auto">
              <a:xfrm>
                <a:off x="3074" y="2439"/>
                <a:ext cx="2" cy="94"/>
              </a:xfrm>
              <a:custGeom>
                <a:avLst/>
                <a:gdLst>
                  <a:gd name="T0" fmla="+- 0 2439 2439"/>
                  <a:gd name="T1" fmla="*/ 2439 h 94"/>
                  <a:gd name="T2" fmla="+- 0 2533 2439"/>
                  <a:gd name="T3" fmla="*/ 2533 h 94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94">
                    <a:moveTo>
                      <a:pt x="0" y="0"/>
                    </a:moveTo>
                    <a:lnTo>
                      <a:pt x="0" y="94"/>
                    </a:lnTo>
                  </a:path>
                </a:pathLst>
              </a:custGeom>
              <a:noFill/>
              <a:ln w="1427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23" name="Group 1982"/>
            <p:cNvGrpSpPr>
              <a:grpSpLocks/>
            </p:cNvGrpSpPr>
            <p:nvPr/>
          </p:nvGrpSpPr>
          <p:grpSpPr bwMode="auto">
            <a:xfrm>
              <a:off x="3026" y="2521"/>
              <a:ext cx="96" cy="143"/>
              <a:chOff x="3026" y="2521"/>
              <a:chExt cx="96" cy="143"/>
            </a:xfrm>
          </p:grpSpPr>
          <p:sp>
            <p:nvSpPr>
              <p:cNvPr id="197" name="Freeform 1983"/>
              <p:cNvSpPr>
                <a:spLocks/>
              </p:cNvSpPr>
              <p:nvPr/>
            </p:nvSpPr>
            <p:spPr bwMode="auto">
              <a:xfrm>
                <a:off x="3026" y="2521"/>
                <a:ext cx="96" cy="143"/>
              </a:xfrm>
              <a:custGeom>
                <a:avLst/>
                <a:gdLst>
                  <a:gd name="T0" fmla="+- 0 3121 3026"/>
                  <a:gd name="T1" fmla="*/ T0 w 96"/>
                  <a:gd name="T2" fmla="+- 0 2521 2521"/>
                  <a:gd name="T3" fmla="*/ 2521 h 143"/>
                  <a:gd name="T4" fmla="+- 0 3026 3026"/>
                  <a:gd name="T5" fmla="*/ T4 w 96"/>
                  <a:gd name="T6" fmla="+- 0 2521 2521"/>
                  <a:gd name="T7" fmla="*/ 2521 h 143"/>
                  <a:gd name="T8" fmla="+- 0 3074 3026"/>
                  <a:gd name="T9" fmla="*/ T8 w 96"/>
                  <a:gd name="T10" fmla="+- 0 2664 2521"/>
                  <a:gd name="T11" fmla="*/ 2664 h 143"/>
                  <a:gd name="T12" fmla="+- 0 3121 3026"/>
                  <a:gd name="T13" fmla="*/ T12 w 96"/>
                  <a:gd name="T14" fmla="+- 0 2521 2521"/>
                  <a:gd name="T15" fmla="*/ 2521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96" h="143">
                    <a:moveTo>
                      <a:pt x="95" y="0"/>
                    </a:moveTo>
                    <a:lnTo>
                      <a:pt x="0" y="0"/>
                    </a:lnTo>
                    <a:lnTo>
                      <a:pt x="48" y="14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24" name="Group 1980"/>
            <p:cNvGrpSpPr>
              <a:grpSpLocks/>
            </p:cNvGrpSpPr>
            <p:nvPr/>
          </p:nvGrpSpPr>
          <p:grpSpPr bwMode="auto">
            <a:xfrm>
              <a:off x="3276" y="3671"/>
              <a:ext cx="1574" cy="540"/>
              <a:chOff x="3276" y="3671"/>
              <a:chExt cx="1574" cy="540"/>
            </a:xfrm>
          </p:grpSpPr>
          <p:sp>
            <p:nvSpPr>
              <p:cNvPr id="196" name="Freeform 1981"/>
              <p:cNvSpPr>
                <a:spLocks/>
              </p:cNvSpPr>
              <p:nvPr/>
            </p:nvSpPr>
            <p:spPr bwMode="auto">
              <a:xfrm>
                <a:off x="3276" y="3671"/>
                <a:ext cx="1574" cy="540"/>
              </a:xfrm>
              <a:custGeom>
                <a:avLst/>
                <a:gdLst>
                  <a:gd name="T0" fmla="+- 0 3276 3276"/>
                  <a:gd name="T1" fmla="*/ T0 w 1574"/>
                  <a:gd name="T2" fmla="+- 0 4210 3671"/>
                  <a:gd name="T3" fmla="*/ 4210 h 540"/>
                  <a:gd name="T4" fmla="+- 0 4850 3276"/>
                  <a:gd name="T5" fmla="*/ T4 w 1574"/>
                  <a:gd name="T6" fmla="+- 0 4210 3671"/>
                  <a:gd name="T7" fmla="*/ 4210 h 540"/>
                  <a:gd name="T8" fmla="+- 0 4850 3276"/>
                  <a:gd name="T9" fmla="*/ T8 w 1574"/>
                  <a:gd name="T10" fmla="+- 0 3671 3671"/>
                  <a:gd name="T11" fmla="*/ 3671 h 540"/>
                  <a:gd name="T12" fmla="+- 0 3276 3276"/>
                  <a:gd name="T13" fmla="*/ T12 w 1574"/>
                  <a:gd name="T14" fmla="+- 0 3671 3671"/>
                  <a:gd name="T15" fmla="*/ 3671 h 540"/>
                  <a:gd name="T16" fmla="+- 0 3276 3276"/>
                  <a:gd name="T17" fmla="*/ T16 w 1574"/>
                  <a:gd name="T18" fmla="+- 0 4210 3671"/>
                  <a:gd name="T19" fmla="*/ 4210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74" h="540">
                    <a:moveTo>
                      <a:pt x="0" y="539"/>
                    </a:moveTo>
                    <a:lnTo>
                      <a:pt x="1574" y="539"/>
                    </a:lnTo>
                    <a:lnTo>
                      <a:pt x="1574" y="0"/>
                    </a:lnTo>
                    <a:lnTo>
                      <a:pt x="0" y="0"/>
                    </a:lnTo>
                    <a:lnTo>
                      <a:pt x="0" y="539"/>
                    </a:lnTo>
                    <a:close/>
                  </a:path>
                </a:pathLst>
              </a:cu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25" name="Group 1978"/>
            <p:cNvGrpSpPr>
              <a:grpSpLocks/>
            </p:cNvGrpSpPr>
            <p:nvPr/>
          </p:nvGrpSpPr>
          <p:grpSpPr bwMode="auto">
            <a:xfrm>
              <a:off x="3366" y="3671"/>
              <a:ext cx="2" cy="540"/>
              <a:chOff x="3366" y="3671"/>
              <a:chExt cx="2" cy="540"/>
            </a:xfrm>
          </p:grpSpPr>
          <p:sp>
            <p:nvSpPr>
              <p:cNvPr id="195" name="Freeform 1979"/>
              <p:cNvSpPr>
                <a:spLocks/>
              </p:cNvSpPr>
              <p:nvPr/>
            </p:nvSpPr>
            <p:spPr bwMode="auto">
              <a:xfrm>
                <a:off x="3366" y="3671"/>
                <a:ext cx="2" cy="540"/>
              </a:xfrm>
              <a:custGeom>
                <a:avLst/>
                <a:gdLst>
                  <a:gd name="T0" fmla="+- 0 4210 3671"/>
                  <a:gd name="T1" fmla="*/ 4210 h 540"/>
                  <a:gd name="T2" fmla="+- 0 3671 3671"/>
                  <a:gd name="T3" fmla="*/ 3671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39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26" name="Group 1976"/>
            <p:cNvGrpSpPr>
              <a:grpSpLocks/>
            </p:cNvGrpSpPr>
            <p:nvPr/>
          </p:nvGrpSpPr>
          <p:grpSpPr bwMode="auto">
            <a:xfrm>
              <a:off x="4760" y="3671"/>
              <a:ext cx="2" cy="540"/>
              <a:chOff x="4760" y="3671"/>
              <a:chExt cx="2" cy="540"/>
            </a:xfrm>
          </p:grpSpPr>
          <p:sp>
            <p:nvSpPr>
              <p:cNvPr id="194" name="Freeform 1977"/>
              <p:cNvSpPr>
                <a:spLocks/>
              </p:cNvSpPr>
              <p:nvPr/>
            </p:nvSpPr>
            <p:spPr bwMode="auto">
              <a:xfrm>
                <a:off x="4760" y="3671"/>
                <a:ext cx="2" cy="540"/>
              </a:xfrm>
              <a:custGeom>
                <a:avLst/>
                <a:gdLst>
                  <a:gd name="T0" fmla="+- 0 4210 3671"/>
                  <a:gd name="T1" fmla="*/ 4210 h 540"/>
                  <a:gd name="T2" fmla="+- 0 3671 3671"/>
                  <a:gd name="T3" fmla="*/ 3671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39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27" name="Group 1974"/>
            <p:cNvGrpSpPr>
              <a:grpSpLocks/>
            </p:cNvGrpSpPr>
            <p:nvPr/>
          </p:nvGrpSpPr>
          <p:grpSpPr bwMode="auto">
            <a:xfrm>
              <a:off x="4850" y="4750"/>
              <a:ext cx="720" cy="225"/>
              <a:chOff x="4850" y="4750"/>
              <a:chExt cx="720" cy="225"/>
            </a:xfrm>
          </p:grpSpPr>
          <p:sp>
            <p:nvSpPr>
              <p:cNvPr id="193" name="Freeform 1975"/>
              <p:cNvSpPr>
                <a:spLocks/>
              </p:cNvSpPr>
              <p:nvPr/>
            </p:nvSpPr>
            <p:spPr bwMode="auto">
              <a:xfrm>
                <a:off x="4850" y="4750"/>
                <a:ext cx="720" cy="225"/>
              </a:xfrm>
              <a:custGeom>
                <a:avLst/>
                <a:gdLst>
                  <a:gd name="T0" fmla="+- 0 4850 4850"/>
                  <a:gd name="T1" fmla="*/ T0 w 720"/>
                  <a:gd name="T2" fmla="+- 0 4974 4750"/>
                  <a:gd name="T3" fmla="*/ 4974 h 225"/>
                  <a:gd name="T4" fmla="+- 0 5569 4850"/>
                  <a:gd name="T5" fmla="*/ T4 w 720"/>
                  <a:gd name="T6" fmla="+- 0 4974 4750"/>
                  <a:gd name="T7" fmla="*/ 4974 h 225"/>
                  <a:gd name="T8" fmla="+- 0 5569 4850"/>
                  <a:gd name="T9" fmla="*/ T8 w 720"/>
                  <a:gd name="T10" fmla="+- 0 4750 4750"/>
                  <a:gd name="T11" fmla="*/ 4750 h 225"/>
                  <a:gd name="T12" fmla="+- 0 4850 4850"/>
                  <a:gd name="T13" fmla="*/ T12 w 720"/>
                  <a:gd name="T14" fmla="+- 0 4750 4750"/>
                  <a:gd name="T15" fmla="*/ 4750 h 225"/>
                  <a:gd name="T16" fmla="+- 0 4850 4850"/>
                  <a:gd name="T17" fmla="*/ T16 w 720"/>
                  <a:gd name="T18" fmla="+- 0 4974 4750"/>
                  <a:gd name="T19" fmla="*/ 4974 h 22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720" h="225">
                    <a:moveTo>
                      <a:pt x="0" y="224"/>
                    </a:moveTo>
                    <a:lnTo>
                      <a:pt x="719" y="224"/>
                    </a:lnTo>
                    <a:lnTo>
                      <a:pt x="719" y="0"/>
                    </a:lnTo>
                    <a:lnTo>
                      <a:pt x="0" y="0"/>
                    </a:lnTo>
                    <a:lnTo>
                      <a:pt x="0" y="224"/>
                    </a:lnTo>
                    <a:close/>
                  </a:path>
                </a:pathLst>
              </a:cu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28" name="Group 1972"/>
            <p:cNvGrpSpPr>
              <a:grpSpLocks/>
            </p:cNvGrpSpPr>
            <p:nvPr/>
          </p:nvGrpSpPr>
          <p:grpSpPr bwMode="auto">
            <a:xfrm>
              <a:off x="4940" y="4750"/>
              <a:ext cx="2" cy="225"/>
              <a:chOff x="4940" y="4750"/>
              <a:chExt cx="2" cy="225"/>
            </a:xfrm>
          </p:grpSpPr>
          <p:sp>
            <p:nvSpPr>
              <p:cNvPr id="192" name="Freeform 1973"/>
              <p:cNvSpPr>
                <a:spLocks/>
              </p:cNvSpPr>
              <p:nvPr/>
            </p:nvSpPr>
            <p:spPr bwMode="auto">
              <a:xfrm>
                <a:off x="4940" y="4750"/>
                <a:ext cx="2" cy="225"/>
              </a:xfrm>
              <a:custGeom>
                <a:avLst/>
                <a:gdLst>
                  <a:gd name="T0" fmla="+- 0 4974 4750"/>
                  <a:gd name="T1" fmla="*/ 4974 h 225"/>
                  <a:gd name="T2" fmla="+- 0 4750 4750"/>
                  <a:gd name="T3" fmla="*/ 4750 h 225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25">
                    <a:moveTo>
                      <a:pt x="0" y="224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29" name="Group 1970"/>
            <p:cNvGrpSpPr>
              <a:grpSpLocks/>
            </p:cNvGrpSpPr>
            <p:nvPr/>
          </p:nvGrpSpPr>
          <p:grpSpPr bwMode="auto">
            <a:xfrm>
              <a:off x="5479" y="4750"/>
              <a:ext cx="2" cy="225"/>
              <a:chOff x="5479" y="4750"/>
              <a:chExt cx="2" cy="225"/>
            </a:xfrm>
          </p:grpSpPr>
          <p:sp>
            <p:nvSpPr>
              <p:cNvPr id="191" name="Freeform 1971"/>
              <p:cNvSpPr>
                <a:spLocks/>
              </p:cNvSpPr>
              <p:nvPr/>
            </p:nvSpPr>
            <p:spPr bwMode="auto">
              <a:xfrm>
                <a:off x="5479" y="4750"/>
                <a:ext cx="2" cy="225"/>
              </a:xfrm>
              <a:custGeom>
                <a:avLst/>
                <a:gdLst>
                  <a:gd name="T0" fmla="+- 0 4974 4750"/>
                  <a:gd name="T1" fmla="*/ 4974 h 225"/>
                  <a:gd name="T2" fmla="+- 0 4750 4750"/>
                  <a:gd name="T3" fmla="*/ 4750 h 225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25">
                    <a:moveTo>
                      <a:pt x="0" y="224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30" name="Group 1968"/>
            <p:cNvGrpSpPr>
              <a:grpSpLocks/>
            </p:cNvGrpSpPr>
            <p:nvPr/>
          </p:nvGrpSpPr>
          <p:grpSpPr bwMode="auto">
            <a:xfrm>
              <a:off x="4063" y="4210"/>
              <a:ext cx="1029" cy="484"/>
              <a:chOff x="4063" y="4210"/>
              <a:chExt cx="1029" cy="484"/>
            </a:xfrm>
          </p:grpSpPr>
          <p:sp>
            <p:nvSpPr>
              <p:cNvPr id="190" name="Freeform 1969"/>
              <p:cNvSpPr>
                <a:spLocks/>
              </p:cNvSpPr>
              <p:nvPr/>
            </p:nvSpPr>
            <p:spPr bwMode="auto">
              <a:xfrm>
                <a:off x="4063" y="4210"/>
                <a:ext cx="1029" cy="484"/>
              </a:xfrm>
              <a:custGeom>
                <a:avLst/>
                <a:gdLst>
                  <a:gd name="T0" fmla="+- 0 4063 4063"/>
                  <a:gd name="T1" fmla="*/ T0 w 1029"/>
                  <a:gd name="T2" fmla="+- 0 4210 4210"/>
                  <a:gd name="T3" fmla="*/ 4210 h 484"/>
                  <a:gd name="T4" fmla="+- 0 5091 4063"/>
                  <a:gd name="T5" fmla="*/ T4 w 1029"/>
                  <a:gd name="T6" fmla="+- 0 4694 4210"/>
                  <a:gd name="T7" fmla="*/ 4694 h 48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1029" h="484">
                    <a:moveTo>
                      <a:pt x="0" y="0"/>
                    </a:moveTo>
                    <a:lnTo>
                      <a:pt x="1028" y="484"/>
                    </a:lnTo>
                  </a:path>
                </a:pathLst>
              </a:custGeom>
              <a:noFill/>
              <a:ln w="14274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31" name="Group 1966"/>
            <p:cNvGrpSpPr>
              <a:grpSpLocks/>
            </p:cNvGrpSpPr>
            <p:nvPr/>
          </p:nvGrpSpPr>
          <p:grpSpPr bwMode="auto">
            <a:xfrm>
              <a:off x="5060" y="4646"/>
              <a:ext cx="150" cy="104"/>
              <a:chOff x="5060" y="4646"/>
              <a:chExt cx="150" cy="104"/>
            </a:xfrm>
          </p:grpSpPr>
          <p:sp>
            <p:nvSpPr>
              <p:cNvPr id="189" name="Freeform 1967"/>
              <p:cNvSpPr>
                <a:spLocks/>
              </p:cNvSpPr>
              <p:nvPr/>
            </p:nvSpPr>
            <p:spPr bwMode="auto">
              <a:xfrm>
                <a:off x="5060" y="4646"/>
                <a:ext cx="150" cy="104"/>
              </a:xfrm>
              <a:custGeom>
                <a:avLst/>
                <a:gdLst>
                  <a:gd name="T0" fmla="+- 0 5100 5060"/>
                  <a:gd name="T1" fmla="*/ T0 w 150"/>
                  <a:gd name="T2" fmla="+- 0 4646 4646"/>
                  <a:gd name="T3" fmla="*/ 4646 h 104"/>
                  <a:gd name="T4" fmla="+- 0 5060 5060"/>
                  <a:gd name="T5" fmla="*/ T4 w 150"/>
                  <a:gd name="T6" fmla="+- 0 4732 4646"/>
                  <a:gd name="T7" fmla="*/ 4732 h 104"/>
                  <a:gd name="T8" fmla="+- 0 5210 5060"/>
                  <a:gd name="T9" fmla="*/ T8 w 150"/>
                  <a:gd name="T10" fmla="+- 0 4750 4646"/>
                  <a:gd name="T11" fmla="*/ 4750 h 104"/>
                  <a:gd name="T12" fmla="+- 0 5100 5060"/>
                  <a:gd name="T13" fmla="*/ T12 w 150"/>
                  <a:gd name="T14" fmla="+- 0 4646 4646"/>
                  <a:gd name="T15" fmla="*/ 4646 h 10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04">
                    <a:moveTo>
                      <a:pt x="40" y="0"/>
                    </a:moveTo>
                    <a:lnTo>
                      <a:pt x="0" y="86"/>
                    </a:lnTo>
                    <a:lnTo>
                      <a:pt x="150" y="10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32" name="Group 1964"/>
            <p:cNvGrpSpPr>
              <a:grpSpLocks/>
            </p:cNvGrpSpPr>
            <p:nvPr/>
          </p:nvGrpSpPr>
          <p:grpSpPr bwMode="auto">
            <a:xfrm>
              <a:off x="3074" y="3203"/>
              <a:ext cx="871" cy="412"/>
              <a:chOff x="3074" y="3203"/>
              <a:chExt cx="871" cy="412"/>
            </a:xfrm>
          </p:grpSpPr>
          <p:sp>
            <p:nvSpPr>
              <p:cNvPr id="188" name="Freeform 1965"/>
              <p:cNvSpPr>
                <a:spLocks/>
              </p:cNvSpPr>
              <p:nvPr/>
            </p:nvSpPr>
            <p:spPr bwMode="auto">
              <a:xfrm>
                <a:off x="3074" y="3203"/>
                <a:ext cx="871" cy="412"/>
              </a:xfrm>
              <a:custGeom>
                <a:avLst/>
                <a:gdLst>
                  <a:gd name="T0" fmla="+- 0 3074 3074"/>
                  <a:gd name="T1" fmla="*/ T0 w 871"/>
                  <a:gd name="T2" fmla="+- 0 3203 3203"/>
                  <a:gd name="T3" fmla="*/ 3203 h 412"/>
                  <a:gd name="T4" fmla="+- 0 3944 3074"/>
                  <a:gd name="T5" fmla="*/ T4 w 871"/>
                  <a:gd name="T6" fmla="+- 0 3615 3203"/>
                  <a:gd name="T7" fmla="*/ 3615 h 41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871" h="412">
                    <a:moveTo>
                      <a:pt x="0" y="0"/>
                    </a:moveTo>
                    <a:lnTo>
                      <a:pt x="870" y="412"/>
                    </a:lnTo>
                  </a:path>
                </a:pathLst>
              </a:custGeom>
              <a:noFill/>
              <a:ln w="14274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33" name="Group 1962"/>
            <p:cNvGrpSpPr>
              <a:grpSpLocks/>
            </p:cNvGrpSpPr>
            <p:nvPr/>
          </p:nvGrpSpPr>
          <p:grpSpPr bwMode="auto">
            <a:xfrm>
              <a:off x="3913" y="3566"/>
              <a:ext cx="150" cy="105"/>
              <a:chOff x="3913" y="3566"/>
              <a:chExt cx="150" cy="105"/>
            </a:xfrm>
          </p:grpSpPr>
          <p:sp>
            <p:nvSpPr>
              <p:cNvPr id="187" name="Freeform 1963"/>
              <p:cNvSpPr>
                <a:spLocks/>
              </p:cNvSpPr>
              <p:nvPr/>
            </p:nvSpPr>
            <p:spPr bwMode="auto">
              <a:xfrm>
                <a:off x="3913" y="3566"/>
                <a:ext cx="150" cy="105"/>
              </a:xfrm>
              <a:custGeom>
                <a:avLst/>
                <a:gdLst>
                  <a:gd name="T0" fmla="+- 0 3954 3913"/>
                  <a:gd name="T1" fmla="*/ T0 w 150"/>
                  <a:gd name="T2" fmla="+- 0 3566 3566"/>
                  <a:gd name="T3" fmla="*/ 3566 h 105"/>
                  <a:gd name="T4" fmla="+- 0 3913 3913"/>
                  <a:gd name="T5" fmla="*/ T4 w 150"/>
                  <a:gd name="T6" fmla="+- 0 3653 3566"/>
                  <a:gd name="T7" fmla="*/ 3653 h 105"/>
                  <a:gd name="T8" fmla="+- 0 4063 3913"/>
                  <a:gd name="T9" fmla="*/ T8 w 150"/>
                  <a:gd name="T10" fmla="+- 0 3671 3566"/>
                  <a:gd name="T11" fmla="*/ 3671 h 105"/>
                  <a:gd name="T12" fmla="+- 0 3954 3913"/>
                  <a:gd name="T13" fmla="*/ T12 w 150"/>
                  <a:gd name="T14" fmla="+- 0 3566 3566"/>
                  <a:gd name="T15" fmla="*/ 3566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05">
                    <a:moveTo>
                      <a:pt x="41" y="0"/>
                    </a:moveTo>
                    <a:lnTo>
                      <a:pt x="0" y="87"/>
                    </a:lnTo>
                    <a:lnTo>
                      <a:pt x="150" y="105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34" name="Group 1960"/>
            <p:cNvGrpSpPr>
              <a:grpSpLocks/>
            </p:cNvGrpSpPr>
            <p:nvPr/>
          </p:nvGrpSpPr>
          <p:grpSpPr bwMode="auto">
            <a:xfrm>
              <a:off x="4243" y="955"/>
              <a:ext cx="1035" cy="540"/>
              <a:chOff x="4243" y="955"/>
              <a:chExt cx="1035" cy="540"/>
            </a:xfrm>
          </p:grpSpPr>
          <p:sp>
            <p:nvSpPr>
              <p:cNvPr id="186" name="Freeform 1961"/>
              <p:cNvSpPr>
                <a:spLocks/>
              </p:cNvSpPr>
              <p:nvPr/>
            </p:nvSpPr>
            <p:spPr bwMode="auto">
              <a:xfrm>
                <a:off x="4243" y="955"/>
                <a:ext cx="1035" cy="540"/>
              </a:xfrm>
              <a:custGeom>
                <a:avLst/>
                <a:gdLst>
                  <a:gd name="T0" fmla="+- 0 4243 4243"/>
                  <a:gd name="T1" fmla="*/ T0 w 1035"/>
                  <a:gd name="T2" fmla="+- 0 1495 955"/>
                  <a:gd name="T3" fmla="*/ 1495 h 540"/>
                  <a:gd name="T4" fmla="+- 0 5277 4243"/>
                  <a:gd name="T5" fmla="*/ T4 w 1035"/>
                  <a:gd name="T6" fmla="+- 0 1495 955"/>
                  <a:gd name="T7" fmla="*/ 1495 h 540"/>
                  <a:gd name="T8" fmla="+- 0 5277 4243"/>
                  <a:gd name="T9" fmla="*/ T8 w 1035"/>
                  <a:gd name="T10" fmla="+- 0 955 955"/>
                  <a:gd name="T11" fmla="*/ 955 h 540"/>
                  <a:gd name="T12" fmla="+- 0 4243 4243"/>
                  <a:gd name="T13" fmla="*/ T12 w 1035"/>
                  <a:gd name="T14" fmla="+- 0 955 955"/>
                  <a:gd name="T15" fmla="*/ 955 h 540"/>
                  <a:gd name="T16" fmla="+- 0 4243 4243"/>
                  <a:gd name="T17" fmla="*/ T16 w 1035"/>
                  <a:gd name="T18" fmla="+- 0 1495 955"/>
                  <a:gd name="T19" fmla="*/ 1495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35" h="540">
                    <a:moveTo>
                      <a:pt x="0" y="540"/>
                    </a:moveTo>
                    <a:lnTo>
                      <a:pt x="1034" y="540"/>
                    </a:lnTo>
                    <a:lnTo>
                      <a:pt x="1034" y="0"/>
                    </a:lnTo>
                    <a:lnTo>
                      <a:pt x="0" y="0"/>
                    </a:lnTo>
                    <a:lnTo>
                      <a:pt x="0" y="540"/>
                    </a:lnTo>
                    <a:close/>
                  </a:path>
                </a:pathLst>
              </a:cu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35" name="Group 1958"/>
            <p:cNvGrpSpPr>
              <a:grpSpLocks/>
            </p:cNvGrpSpPr>
            <p:nvPr/>
          </p:nvGrpSpPr>
          <p:grpSpPr bwMode="auto">
            <a:xfrm>
              <a:off x="4333" y="955"/>
              <a:ext cx="2" cy="540"/>
              <a:chOff x="4333" y="955"/>
              <a:chExt cx="2" cy="540"/>
            </a:xfrm>
          </p:grpSpPr>
          <p:sp>
            <p:nvSpPr>
              <p:cNvPr id="185" name="Freeform 1959"/>
              <p:cNvSpPr>
                <a:spLocks/>
              </p:cNvSpPr>
              <p:nvPr/>
            </p:nvSpPr>
            <p:spPr bwMode="auto">
              <a:xfrm>
                <a:off x="4333" y="955"/>
                <a:ext cx="2" cy="540"/>
              </a:xfrm>
              <a:custGeom>
                <a:avLst/>
                <a:gdLst>
                  <a:gd name="T0" fmla="+- 0 1495 955"/>
                  <a:gd name="T1" fmla="*/ 1495 h 540"/>
                  <a:gd name="T2" fmla="+- 0 955 955"/>
                  <a:gd name="T3" fmla="*/ 955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40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36" name="Group 1956"/>
            <p:cNvGrpSpPr>
              <a:grpSpLocks/>
            </p:cNvGrpSpPr>
            <p:nvPr/>
          </p:nvGrpSpPr>
          <p:grpSpPr bwMode="auto">
            <a:xfrm>
              <a:off x="5187" y="955"/>
              <a:ext cx="2" cy="540"/>
              <a:chOff x="5187" y="955"/>
              <a:chExt cx="2" cy="540"/>
            </a:xfrm>
          </p:grpSpPr>
          <p:sp>
            <p:nvSpPr>
              <p:cNvPr id="184" name="Freeform 1957"/>
              <p:cNvSpPr>
                <a:spLocks/>
              </p:cNvSpPr>
              <p:nvPr/>
            </p:nvSpPr>
            <p:spPr bwMode="auto">
              <a:xfrm>
                <a:off x="5187" y="955"/>
                <a:ext cx="2" cy="540"/>
              </a:xfrm>
              <a:custGeom>
                <a:avLst/>
                <a:gdLst>
                  <a:gd name="T0" fmla="+- 0 1495 955"/>
                  <a:gd name="T1" fmla="*/ 1495 h 540"/>
                  <a:gd name="T2" fmla="+- 0 955 955"/>
                  <a:gd name="T3" fmla="*/ 955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40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37" name="Group 1954"/>
            <p:cNvGrpSpPr>
              <a:grpSpLocks/>
            </p:cNvGrpSpPr>
            <p:nvPr/>
          </p:nvGrpSpPr>
          <p:grpSpPr bwMode="auto">
            <a:xfrm>
              <a:off x="3201" y="1495"/>
              <a:ext cx="1559" cy="374"/>
              <a:chOff x="3201" y="1495"/>
              <a:chExt cx="1559" cy="374"/>
            </a:xfrm>
          </p:grpSpPr>
          <p:sp>
            <p:nvSpPr>
              <p:cNvPr id="183" name="Freeform 1955"/>
              <p:cNvSpPr>
                <a:spLocks/>
              </p:cNvSpPr>
              <p:nvPr/>
            </p:nvSpPr>
            <p:spPr bwMode="auto">
              <a:xfrm>
                <a:off x="3201" y="1495"/>
                <a:ext cx="1559" cy="374"/>
              </a:xfrm>
              <a:custGeom>
                <a:avLst/>
                <a:gdLst>
                  <a:gd name="T0" fmla="+- 0 4760 3201"/>
                  <a:gd name="T1" fmla="*/ T0 w 1559"/>
                  <a:gd name="T2" fmla="+- 0 1495 1495"/>
                  <a:gd name="T3" fmla="*/ 1495 h 374"/>
                  <a:gd name="T4" fmla="+- 0 3201 3201"/>
                  <a:gd name="T5" fmla="*/ T4 w 1559"/>
                  <a:gd name="T6" fmla="+- 0 1869 1495"/>
                  <a:gd name="T7" fmla="*/ 1869 h 37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1559" h="374">
                    <a:moveTo>
                      <a:pt x="1559" y="0"/>
                    </a:moveTo>
                    <a:lnTo>
                      <a:pt x="0" y="374"/>
                    </a:lnTo>
                  </a:path>
                </a:pathLst>
              </a:custGeom>
              <a:noFill/>
              <a:ln w="1427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38" name="Group 1952"/>
            <p:cNvGrpSpPr>
              <a:grpSpLocks/>
            </p:cNvGrpSpPr>
            <p:nvPr/>
          </p:nvGrpSpPr>
          <p:grpSpPr bwMode="auto">
            <a:xfrm>
              <a:off x="3074" y="1820"/>
              <a:ext cx="151" cy="93"/>
              <a:chOff x="3074" y="1820"/>
              <a:chExt cx="151" cy="93"/>
            </a:xfrm>
          </p:grpSpPr>
          <p:sp>
            <p:nvSpPr>
              <p:cNvPr id="182" name="Freeform 1953"/>
              <p:cNvSpPr>
                <a:spLocks/>
              </p:cNvSpPr>
              <p:nvPr/>
            </p:nvSpPr>
            <p:spPr bwMode="auto">
              <a:xfrm>
                <a:off x="3074" y="1820"/>
                <a:ext cx="151" cy="93"/>
              </a:xfrm>
              <a:custGeom>
                <a:avLst/>
                <a:gdLst>
                  <a:gd name="T0" fmla="+- 0 3201 3074"/>
                  <a:gd name="T1" fmla="*/ T0 w 151"/>
                  <a:gd name="T2" fmla="+- 0 1820 1820"/>
                  <a:gd name="T3" fmla="*/ 1820 h 93"/>
                  <a:gd name="T4" fmla="+- 0 3074 3074"/>
                  <a:gd name="T5" fmla="*/ T4 w 151"/>
                  <a:gd name="T6" fmla="+- 0 1899 1820"/>
                  <a:gd name="T7" fmla="*/ 1899 h 93"/>
                  <a:gd name="T8" fmla="+- 0 3224 3074"/>
                  <a:gd name="T9" fmla="*/ T8 w 151"/>
                  <a:gd name="T10" fmla="+- 0 1912 1820"/>
                  <a:gd name="T11" fmla="*/ 1912 h 93"/>
                  <a:gd name="T12" fmla="+- 0 3201 3074"/>
                  <a:gd name="T13" fmla="*/ T12 w 151"/>
                  <a:gd name="T14" fmla="+- 0 1820 1820"/>
                  <a:gd name="T15" fmla="*/ 1820 h 9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1" h="93">
                    <a:moveTo>
                      <a:pt x="127" y="0"/>
                    </a:moveTo>
                    <a:lnTo>
                      <a:pt x="0" y="79"/>
                    </a:lnTo>
                    <a:lnTo>
                      <a:pt x="150" y="92"/>
                    </a:lnTo>
                    <a:lnTo>
                      <a:pt x="127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39" name="Group 1950"/>
            <p:cNvGrpSpPr>
              <a:grpSpLocks/>
            </p:cNvGrpSpPr>
            <p:nvPr/>
          </p:nvGrpSpPr>
          <p:grpSpPr bwMode="auto">
            <a:xfrm>
              <a:off x="2781" y="236"/>
              <a:ext cx="3958" cy="540"/>
              <a:chOff x="2781" y="236"/>
              <a:chExt cx="3958" cy="540"/>
            </a:xfrm>
          </p:grpSpPr>
          <p:sp>
            <p:nvSpPr>
              <p:cNvPr id="181" name="Freeform 1951"/>
              <p:cNvSpPr>
                <a:spLocks/>
              </p:cNvSpPr>
              <p:nvPr/>
            </p:nvSpPr>
            <p:spPr bwMode="auto">
              <a:xfrm>
                <a:off x="2781" y="236"/>
                <a:ext cx="3958" cy="540"/>
              </a:xfrm>
              <a:custGeom>
                <a:avLst/>
                <a:gdLst>
                  <a:gd name="T0" fmla="+- 0 2781 2781"/>
                  <a:gd name="T1" fmla="*/ T0 w 3958"/>
                  <a:gd name="T2" fmla="+- 0 776 236"/>
                  <a:gd name="T3" fmla="*/ 776 h 540"/>
                  <a:gd name="T4" fmla="+- 0 6739 2781"/>
                  <a:gd name="T5" fmla="*/ T4 w 3958"/>
                  <a:gd name="T6" fmla="+- 0 776 236"/>
                  <a:gd name="T7" fmla="*/ 776 h 540"/>
                  <a:gd name="T8" fmla="+- 0 6739 2781"/>
                  <a:gd name="T9" fmla="*/ T8 w 3958"/>
                  <a:gd name="T10" fmla="+- 0 236 236"/>
                  <a:gd name="T11" fmla="*/ 236 h 540"/>
                  <a:gd name="T12" fmla="+- 0 2781 2781"/>
                  <a:gd name="T13" fmla="*/ T12 w 3958"/>
                  <a:gd name="T14" fmla="+- 0 236 236"/>
                  <a:gd name="T15" fmla="*/ 236 h 540"/>
                  <a:gd name="T16" fmla="+- 0 2781 2781"/>
                  <a:gd name="T17" fmla="*/ T16 w 3958"/>
                  <a:gd name="T18" fmla="+- 0 776 236"/>
                  <a:gd name="T19" fmla="*/ 776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958" h="540">
                    <a:moveTo>
                      <a:pt x="0" y="540"/>
                    </a:moveTo>
                    <a:lnTo>
                      <a:pt x="3958" y="540"/>
                    </a:lnTo>
                    <a:lnTo>
                      <a:pt x="3958" y="0"/>
                    </a:lnTo>
                    <a:lnTo>
                      <a:pt x="0" y="0"/>
                    </a:lnTo>
                    <a:lnTo>
                      <a:pt x="0" y="540"/>
                    </a:lnTo>
                    <a:close/>
                  </a:path>
                </a:pathLst>
              </a:custGeom>
              <a:noFill/>
              <a:ln w="476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40" name="Group 1948"/>
            <p:cNvGrpSpPr>
              <a:grpSpLocks/>
            </p:cNvGrpSpPr>
            <p:nvPr/>
          </p:nvGrpSpPr>
          <p:grpSpPr bwMode="auto">
            <a:xfrm>
              <a:off x="4760" y="776"/>
              <a:ext cx="2" cy="49"/>
              <a:chOff x="4760" y="776"/>
              <a:chExt cx="2" cy="49"/>
            </a:xfrm>
          </p:grpSpPr>
          <p:sp>
            <p:nvSpPr>
              <p:cNvPr id="180" name="Freeform 1949"/>
              <p:cNvSpPr>
                <a:spLocks/>
              </p:cNvSpPr>
              <p:nvPr/>
            </p:nvSpPr>
            <p:spPr bwMode="auto">
              <a:xfrm>
                <a:off x="4760" y="776"/>
                <a:ext cx="2" cy="49"/>
              </a:xfrm>
              <a:custGeom>
                <a:avLst/>
                <a:gdLst>
                  <a:gd name="T0" fmla="+- 0 776 776"/>
                  <a:gd name="T1" fmla="*/ 776 h 49"/>
                  <a:gd name="T2" fmla="+- 0 824 776"/>
                  <a:gd name="T3" fmla="*/ 824 h 49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49">
                    <a:moveTo>
                      <a:pt x="0" y="0"/>
                    </a:moveTo>
                    <a:lnTo>
                      <a:pt x="0" y="48"/>
                    </a:lnTo>
                  </a:path>
                </a:pathLst>
              </a:custGeom>
              <a:noFill/>
              <a:ln w="1427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41" name="Group 1946"/>
            <p:cNvGrpSpPr>
              <a:grpSpLocks/>
            </p:cNvGrpSpPr>
            <p:nvPr/>
          </p:nvGrpSpPr>
          <p:grpSpPr bwMode="auto">
            <a:xfrm>
              <a:off x="4712" y="812"/>
              <a:ext cx="96" cy="143"/>
              <a:chOff x="4712" y="812"/>
              <a:chExt cx="96" cy="143"/>
            </a:xfrm>
          </p:grpSpPr>
          <p:sp>
            <p:nvSpPr>
              <p:cNvPr id="179" name="Freeform 1947"/>
              <p:cNvSpPr>
                <a:spLocks/>
              </p:cNvSpPr>
              <p:nvPr/>
            </p:nvSpPr>
            <p:spPr bwMode="auto">
              <a:xfrm>
                <a:off x="4712" y="812"/>
                <a:ext cx="96" cy="143"/>
              </a:xfrm>
              <a:custGeom>
                <a:avLst/>
                <a:gdLst>
                  <a:gd name="T0" fmla="+- 0 4808 4712"/>
                  <a:gd name="T1" fmla="*/ T0 w 96"/>
                  <a:gd name="T2" fmla="+- 0 812 812"/>
                  <a:gd name="T3" fmla="*/ 812 h 143"/>
                  <a:gd name="T4" fmla="+- 0 4712 4712"/>
                  <a:gd name="T5" fmla="*/ T4 w 96"/>
                  <a:gd name="T6" fmla="+- 0 812 812"/>
                  <a:gd name="T7" fmla="*/ 812 h 143"/>
                  <a:gd name="T8" fmla="+- 0 4760 4712"/>
                  <a:gd name="T9" fmla="*/ T8 w 96"/>
                  <a:gd name="T10" fmla="+- 0 955 812"/>
                  <a:gd name="T11" fmla="*/ 955 h 143"/>
                  <a:gd name="T12" fmla="+- 0 4808 4712"/>
                  <a:gd name="T13" fmla="*/ T12 w 96"/>
                  <a:gd name="T14" fmla="+- 0 812 812"/>
                  <a:gd name="T15" fmla="*/ 81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96" h="143">
                    <a:moveTo>
                      <a:pt x="96" y="0"/>
                    </a:moveTo>
                    <a:lnTo>
                      <a:pt x="0" y="0"/>
                    </a:lnTo>
                    <a:lnTo>
                      <a:pt x="48" y="143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42" name="Group 1944"/>
            <p:cNvGrpSpPr>
              <a:grpSpLocks/>
            </p:cNvGrpSpPr>
            <p:nvPr/>
          </p:nvGrpSpPr>
          <p:grpSpPr bwMode="auto">
            <a:xfrm>
              <a:off x="5839" y="1899"/>
              <a:ext cx="1125" cy="540"/>
              <a:chOff x="5839" y="1899"/>
              <a:chExt cx="1125" cy="540"/>
            </a:xfrm>
          </p:grpSpPr>
          <p:sp>
            <p:nvSpPr>
              <p:cNvPr id="178" name="Freeform 1945"/>
              <p:cNvSpPr>
                <a:spLocks/>
              </p:cNvSpPr>
              <p:nvPr/>
            </p:nvSpPr>
            <p:spPr bwMode="auto">
              <a:xfrm>
                <a:off x="5839" y="1899"/>
                <a:ext cx="1125" cy="540"/>
              </a:xfrm>
              <a:custGeom>
                <a:avLst/>
                <a:gdLst>
                  <a:gd name="T0" fmla="+- 0 5839 5839"/>
                  <a:gd name="T1" fmla="*/ T0 w 1125"/>
                  <a:gd name="T2" fmla="+- 0 2439 1899"/>
                  <a:gd name="T3" fmla="*/ 2439 h 540"/>
                  <a:gd name="T4" fmla="+- 0 6963 5839"/>
                  <a:gd name="T5" fmla="*/ T4 w 1125"/>
                  <a:gd name="T6" fmla="+- 0 2439 1899"/>
                  <a:gd name="T7" fmla="*/ 2439 h 540"/>
                  <a:gd name="T8" fmla="+- 0 6963 5839"/>
                  <a:gd name="T9" fmla="*/ T8 w 1125"/>
                  <a:gd name="T10" fmla="+- 0 1899 1899"/>
                  <a:gd name="T11" fmla="*/ 1899 h 540"/>
                  <a:gd name="T12" fmla="+- 0 5839 5839"/>
                  <a:gd name="T13" fmla="*/ T12 w 1125"/>
                  <a:gd name="T14" fmla="+- 0 1899 1899"/>
                  <a:gd name="T15" fmla="*/ 1899 h 540"/>
                  <a:gd name="T16" fmla="+- 0 5839 5839"/>
                  <a:gd name="T17" fmla="*/ T16 w 1125"/>
                  <a:gd name="T18" fmla="+- 0 2439 1899"/>
                  <a:gd name="T19" fmla="*/ 2439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25" h="540">
                    <a:moveTo>
                      <a:pt x="0" y="540"/>
                    </a:moveTo>
                    <a:lnTo>
                      <a:pt x="1124" y="540"/>
                    </a:lnTo>
                    <a:lnTo>
                      <a:pt x="1124" y="0"/>
                    </a:lnTo>
                    <a:lnTo>
                      <a:pt x="0" y="0"/>
                    </a:lnTo>
                    <a:lnTo>
                      <a:pt x="0" y="540"/>
                    </a:lnTo>
                    <a:close/>
                  </a:path>
                </a:pathLst>
              </a:cu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43" name="Group 1942"/>
            <p:cNvGrpSpPr>
              <a:grpSpLocks/>
            </p:cNvGrpSpPr>
            <p:nvPr/>
          </p:nvGrpSpPr>
          <p:grpSpPr bwMode="auto">
            <a:xfrm>
              <a:off x="5929" y="1899"/>
              <a:ext cx="2" cy="540"/>
              <a:chOff x="5929" y="1899"/>
              <a:chExt cx="2" cy="540"/>
            </a:xfrm>
          </p:grpSpPr>
          <p:sp>
            <p:nvSpPr>
              <p:cNvPr id="177" name="Freeform 1943"/>
              <p:cNvSpPr>
                <a:spLocks/>
              </p:cNvSpPr>
              <p:nvPr/>
            </p:nvSpPr>
            <p:spPr bwMode="auto">
              <a:xfrm>
                <a:off x="5929" y="1899"/>
                <a:ext cx="2" cy="540"/>
              </a:xfrm>
              <a:custGeom>
                <a:avLst/>
                <a:gdLst>
                  <a:gd name="T0" fmla="+- 0 2439 1899"/>
                  <a:gd name="T1" fmla="*/ 2439 h 540"/>
                  <a:gd name="T2" fmla="+- 0 1899 1899"/>
                  <a:gd name="T3" fmla="*/ 1899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40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44" name="Group 1940"/>
            <p:cNvGrpSpPr>
              <a:grpSpLocks/>
            </p:cNvGrpSpPr>
            <p:nvPr/>
          </p:nvGrpSpPr>
          <p:grpSpPr bwMode="auto">
            <a:xfrm>
              <a:off x="6873" y="1899"/>
              <a:ext cx="2" cy="540"/>
              <a:chOff x="6873" y="1899"/>
              <a:chExt cx="2" cy="540"/>
            </a:xfrm>
          </p:grpSpPr>
          <p:sp>
            <p:nvSpPr>
              <p:cNvPr id="176" name="Freeform 1941"/>
              <p:cNvSpPr>
                <a:spLocks/>
              </p:cNvSpPr>
              <p:nvPr/>
            </p:nvSpPr>
            <p:spPr bwMode="auto">
              <a:xfrm>
                <a:off x="6873" y="1899"/>
                <a:ext cx="2" cy="540"/>
              </a:xfrm>
              <a:custGeom>
                <a:avLst/>
                <a:gdLst>
                  <a:gd name="T0" fmla="+- 0 2439 1899"/>
                  <a:gd name="T1" fmla="*/ 2439 h 540"/>
                  <a:gd name="T2" fmla="+- 0 1899 1899"/>
                  <a:gd name="T3" fmla="*/ 1899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40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45" name="Group 1938"/>
            <p:cNvGrpSpPr>
              <a:grpSpLocks/>
            </p:cNvGrpSpPr>
            <p:nvPr/>
          </p:nvGrpSpPr>
          <p:grpSpPr bwMode="auto">
            <a:xfrm>
              <a:off x="4760" y="1495"/>
              <a:ext cx="1515" cy="374"/>
              <a:chOff x="4760" y="1495"/>
              <a:chExt cx="1515" cy="374"/>
            </a:xfrm>
          </p:grpSpPr>
          <p:sp>
            <p:nvSpPr>
              <p:cNvPr id="175" name="Freeform 1939"/>
              <p:cNvSpPr>
                <a:spLocks/>
              </p:cNvSpPr>
              <p:nvPr/>
            </p:nvSpPr>
            <p:spPr bwMode="auto">
              <a:xfrm>
                <a:off x="4760" y="1495"/>
                <a:ext cx="1515" cy="374"/>
              </a:xfrm>
              <a:custGeom>
                <a:avLst/>
                <a:gdLst>
                  <a:gd name="T0" fmla="+- 0 4760 4760"/>
                  <a:gd name="T1" fmla="*/ T0 w 1515"/>
                  <a:gd name="T2" fmla="+- 0 1495 1495"/>
                  <a:gd name="T3" fmla="*/ 1495 h 374"/>
                  <a:gd name="T4" fmla="+- 0 6274 4760"/>
                  <a:gd name="T5" fmla="*/ T4 w 1515"/>
                  <a:gd name="T6" fmla="+- 0 1868 1495"/>
                  <a:gd name="T7" fmla="*/ 1868 h 37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1515" h="374">
                    <a:moveTo>
                      <a:pt x="0" y="0"/>
                    </a:moveTo>
                    <a:lnTo>
                      <a:pt x="1514" y="373"/>
                    </a:lnTo>
                  </a:path>
                </a:pathLst>
              </a:custGeom>
              <a:noFill/>
              <a:ln w="1427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46" name="Group 1936"/>
            <p:cNvGrpSpPr>
              <a:grpSpLocks/>
            </p:cNvGrpSpPr>
            <p:nvPr/>
          </p:nvGrpSpPr>
          <p:grpSpPr bwMode="auto">
            <a:xfrm>
              <a:off x="6251" y="1819"/>
              <a:ext cx="151" cy="93"/>
              <a:chOff x="6251" y="1819"/>
              <a:chExt cx="151" cy="93"/>
            </a:xfrm>
          </p:grpSpPr>
          <p:sp>
            <p:nvSpPr>
              <p:cNvPr id="174" name="Freeform 1937"/>
              <p:cNvSpPr>
                <a:spLocks/>
              </p:cNvSpPr>
              <p:nvPr/>
            </p:nvSpPr>
            <p:spPr bwMode="auto">
              <a:xfrm>
                <a:off x="6251" y="1819"/>
                <a:ext cx="151" cy="93"/>
              </a:xfrm>
              <a:custGeom>
                <a:avLst/>
                <a:gdLst>
                  <a:gd name="T0" fmla="+- 0 6274 6251"/>
                  <a:gd name="T1" fmla="*/ T0 w 151"/>
                  <a:gd name="T2" fmla="+- 0 1819 1819"/>
                  <a:gd name="T3" fmla="*/ 1819 h 93"/>
                  <a:gd name="T4" fmla="+- 0 6251 6251"/>
                  <a:gd name="T5" fmla="*/ T4 w 151"/>
                  <a:gd name="T6" fmla="+- 0 1912 1819"/>
                  <a:gd name="T7" fmla="*/ 1912 h 93"/>
                  <a:gd name="T8" fmla="+- 0 6401 6251"/>
                  <a:gd name="T9" fmla="*/ T8 w 151"/>
                  <a:gd name="T10" fmla="+- 0 1899 1819"/>
                  <a:gd name="T11" fmla="*/ 1899 h 93"/>
                  <a:gd name="T12" fmla="+- 0 6274 6251"/>
                  <a:gd name="T13" fmla="*/ T12 w 151"/>
                  <a:gd name="T14" fmla="+- 0 1819 1819"/>
                  <a:gd name="T15" fmla="*/ 1819 h 9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1" h="93">
                    <a:moveTo>
                      <a:pt x="23" y="0"/>
                    </a:moveTo>
                    <a:lnTo>
                      <a:pt x="0" y="93"/>
                    </a:lnTo>
                    <a:lnTo>
                      <a:pt x="150" y="8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47" name="Group 1934"/>
            <p:cNvGrpSpPr>
              <a:grpSpLocks/>
            </p:cNvGrpSpPr>
            <p:nvPr/>
          </p:nvGrpSpPr>
          <p:grpSpPr bwMode="auto">
            <a:xfrm>
              <a:off x="5839" y="2707"/>
              <a:ext cx="1125" cy="540"/>
              <a:chOff x="5839" y="2707"/>
              <a:chExt cx="1125" cy="540"/>
            </a:xfrm>
          </p:grpSpPr>
          <p:sp>
            <p:nvSpPr>
              <p:cNvPr id="173" name="Freeform 1935"/>
              <p:cNvSpPr>
                <a:spLocks/>
              </p:cNvSpPr>
              <p:nvPr/>
            </p:nvSpPr>
            <p:spPr bwMode="auto">
              <a:xfrm>
                <a:off x="5839" y="2707"/>
                <a:ext cx="1125" cy="540"/>
              </a:xfrm>
              <a:custGeom>
                <a:avLst/>
                <a:gdLst>
                  <a:gd name="T0" fmla="+- 0 5839 5839"/>
                  <a:gd name="T1" fmla="*/ T0 w 1125"/>
                  <a:gd name="T2" fmla="+- 0 3246 2707"/>
                  <a:gd name="T3" fmla="*/ 3246 h 540"/>
                  <a:gd name="T4" fmla="+- 0 6963 5839"/>
                  <a:gd name="T5" fmla="*/ T4 w 1125"/>
                  <a:gd name="T6" fmla="+- 0 3246 2707"/>
                  <a:gd name="T7" fmla="*/ 3246 h 540"/>
                  <a:gd name="T8" fmla="+- 0 6963 5839"/>
                  <a:gd name="T9" fmla="*/ T8 w 1125"/>
                  <a:gd name="T10" fmla="+- 0 2707 2707"/>
                  <a:gd name="T11" fmla="*/ 2707 h 540"/>
                  <a:gd name="T12" fmla="+- 0 5839 5839"/>
                  <a:gd name="T13" fmla="*/ T12 w 1125"/>
                  <a:gd name="T14" fmla="+- 0 2707 2707"/>
                  <a:gd name="T15" fmla="*/ 2707 h 540"/>
                  <a:gd name="T16" fmla="+- 0 5839 5839"/>
                  <a:gd name="T17" fmla="*/ T16 w 1125"/>
                  <a:gd name="T18" fmla="+- 0 3246 2707"/>
                  <a:gd name="T19" fmla="*/ 3246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25" h="540">
                    <a:moveTo>
                      <a:pt x="0" y="539"/>
                    </a:moveTo>
                    <a:lnTo>
                      <a:pt x="1124" y="539"/>
                    </a:lnTo>
                    <a:lnTo>
                      <a:pt x="1124" y="0"/>
                    </a:lnTo>
                    <a:lnTo>
                      <a:pt x="0" y="0"/>
                    </a:lnTo>
                    <a:lnTo>
                      <a:pt x="0" y="5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48" name="Group 1932"/>
            <p:cNvGrpSpPr>
              <a:grpSpLocks/>
            </p:cNvGrpSpPr>
            <p:nvPr/>
          </p:nvGrpSpPr>
          <p:grpSpPr bwMode="auto">
            <a:xfrm>
              <a:off x="5839" y="2707"/>
              <a:ext cx="1125" cy="540"/>
              <a:chOff x="5839" y="2707"/>
              <a:chExt cx="1125" cy="540"/>
            </a:xfrm>
          </p:grpSpPr>
          <p:sp>
            <p:nvSpPr>
              <p:cNvPr id="172" name="Freeform 1933"/>
              <p:cNvSpPr>
                <a:spLocks/>
              </p:cNvSpPr>
              <p:nvPr/>
            </p:nvSpPr>
            <p:spPr bwMode="auto">
              <a:xfrm>
                <a:off x="5839" y="2707"/>
                <a:ext cx="1125" cy="540"/>
              </a:xfrm>
              <a:custGeom>
                <a:avLst/>
                <a:gdLst>
                  <a:gd name="T0" fmla="+- 0 5839 5839"/>
                  <a:gd name="T1" fmla="*/ T0 w 1125"/>
                  <a:gd name="T2" fmla="+- 0 3246 2707"/>
                  <a:gd name="T3" fmla="*/ 3246 h 540"/>
                  <a:gd name="T4" fmla="+- 0 6963 5839"/>
                  <a:gd name="T5" fmla="*/ T4 w 1125"/>
                  <a:gd name="T6" fmla="+- 0 3246 2707"/>
                  <a:gd name="T7" fmla="*/ 3246 h 540"/>
                  <a:gd name="T8" fmla="+- 0 6963 5839"/>
                  <a:gd name="T9" fmla="*/ T8 w 1125"/>
                  <a:gd name="T10" fmla="+- 0 2707 2707"/>
                  <a:gd name="T11" fmla="*/ 2707 h 540"/>
                  <a:gd name="T12" fmla="+- 0 5839 5839"/>
                  <a:gd name="T13" fmla="*/ T12 w 1125"/>
                  <a:gd name="T14" fmla="+- 0 2707 2707"/>
                  <a:gd name="T15" fmla="*/ 2707 h 540"/>
                  <a:gd name="T16" fmla="+- 0 5839 5839"/>
                  <a:gd name="T17" fmla="*/ T16 w 1125"/>
                  <a:gd name="T18" fmla="+- 0 3246 2707"/>
                  <a:gd name="T19" fmla="*/ 3246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25" h="540">
                    <a:moveTo>
                      <a:pt x="0" y="539"/>
                    </a:moveTo>
                    <a:lnTo>
                      <a:pt x="1124" y="539"/>
                    </a:lnTo>
                    <a:lnTo>
                      <a:pt x="1124" y="0"/>
                    </a:lnTo>
                    <a:lnTo>
                      <a:pt x="0" y="0"/>
                    </a:lnTo>
                    <a:lnTo>
                      <a:pt x="0" y="539"/>
                    </a:lnTo>
                    <a:close/>
                  </a:path>
                </a:pathLst>
              </a:cu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49" name="Group 1930"/>
            <p:cNvGrpSpPr>
              <a:grpSpLocks/>
            </p:cNvGrpSpPr>
            <p:nvPr/>
          </p:nvGrpSpPr>
          <p:grpSpPr bwMode="auto">
            <a:xfrm>
              <a:off x="5929" y="2707"/>
              <a:ext cx="2" cy="540"/>
              <a:chOff x="5929" y="2707"/>
              <a:chExt cx="2" cy="540"/>
            </a:xfrm>
          </p:grpSpPr>
          <p:sp>
            <p:nvSpPr>
              <p:cNvPr id="171" name="Freeform 1931"/>
              <p:cNvSpPr>
                <a:spLocks/>
              </p:cNvSpPr>
              <p:nvPr/>
            </p:nvSpPr>
            <p:spPr bwMode="auto">
              <a:xfrm>
                <a:off x="5929" y="2707"/>
                <a:ext cx="2" cy="540"/>
              </a:xfrm>
              <a:custGeom>
                <a:avLst/>
                <a:gdLst>
                  <a:gd name="T0" fmla="+- 0 3246 2707"/>
                  <a:gd name="T1" fmla="*/ 3246 h 540"/>
                  <a:gd name="T2" fmla="+- 0 2707 2707"/>
                  <a:gd name="T3" fmla="*/ 2707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39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50" name="Group 1928"/>
            <p:cNvGrpSpPr>
              <a:grpSpLocks/>
            </p:cNvGrpSpPr>
            <p:nvPr/>
          </p:nvGrpSpPr>
          <p:grpSpPr bwMode="auto">
            <a:xfrm>
              <a:off x="6873" y="2707"/>
              <a:ext cx="2" cy="540"/>
              <a:chOff x="6873" y="2707"/>
              <a:chExt cx="2" cy="540"/>
            </a:xfrm>
          </p:grpSpPr>
          <p:sp>
            <p:nvSpPr>
              <p:cNvPr id="170" name="Freeform 1929"/>
              <p:cNvSpPr>
                <a:spLocks/>
              </p:cNvSpPr>
              <p:nvPr/>
            </p:nvSpPr>
            <p:spPr bwMode="auto">
              <a:xfrm>
                <a:off x="6873" y="2707"/>
                <a:ext cx="2" cy="540"/>
              </a:xfrm>
              <a:custGeom>
                <a:avLst/>
                <a:gdLst>
                  <a:gd name="T0" fmla="+- 0 3246 2707"/>
                  <a:gd name="T1" fmla="*/ 3246 h 540"/>
                  <a:gd name="T2" fmla="+- 0 2707 2707"/>
                  <a:gd name="T3" fmla="*/ 2707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39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51" name="Group 1926"/>
            <p:cNvGrpSpPr>
              <a:grpSpLocks/>
            </p:cNvGrpSpPr>
            <p:nvPr/>
          </p:nvGrpSpPr>
          <p:grpSpPr bwMode="auto">
            <a:xfrm>
              <a:off x="6401" y="2439"/>
              <a:ext cx="2" cy="138"/>
              <a:chOff x="6401" y="2439"/>
              <a:chExt cx="2" cy="138"/>
            </a:xfrm>
          </p:grpSpPr>
          <p:sp>
            <p:nvSpPr>
              <p:cNvPr id="169" name="Freeform 1927"/>
              <p:cNvSpPr>
                <a:spLocks/>
              </p:cNvSpPr>
              <p:nvPr/>
            </p:nvSpPr>
            <p:spPr bwMode="auto">
              <a:xfrm>
                <a:off x="6401" y="2439"/>
                <a:ext cx="2" cy="138"/>
              </a:xfrm>
              <a:custGeom>
                <a:avLst/>
                <a:gdLst>
                  <a:gd name="T0" fmla="+- 0 2439 2439"/>
                  <a:gd name="T1" fmla="*/ 2439 h 138"/>
                  <a:gd name="T2" fmla="+- 0 2576 2439"/>
                  <a:gd name="T3" fmla="*/ 2576 h 13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38">
                    <a:moveTo>
                      <a:pt x="0" y="0"/>
                    </a:moveTo>
                    <a:lnTo>
                      <a:pt x="0" y="137"/>
                    </a:lnTo>
                  </a:path>
                </a:pathLst>
              </a:custGeom>
              <a:noFill/>
              <a:ln w="1427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52" name="Group 1924"/>
            <p:cNvGrpSpPr>
              <a:grpSpLocks/>
            </p:cNvGrpSpPr>
            <p:nvPr/>
          </p:nvGrpSpPr>
          <p:grpSpPr bwMode="auto">
            <a:xfrm>
              <a:off x="6354" y="2564"/>
              <a:ext cx="96" cy="143"/>
              <a:chOff x="6354" y="2564"/>
              <a:chExt cx="96" cy="143"/>
            </a:xfrm>
          </p:grpSpPr>
          <p:sp>
            <p:nvSpPr>
              <p:cNvPr id="168" name="Freeform 1925"/>
              <p:cNvSpPr>
                <a:spLocks/>
              </p:cNvSpPr>
              <p:nvPr/>
            </p:nvSpPr>
            <p:spPr bwMode="auto">
              <a:xfrm>
                <a:off x="6354" y="2564"/>
                <a:ext cx="96" cy="143"/>
              </a:xfrm>
              <a:custGeom>
                <a:avLst/>
                <a:gdLst>
                  <a:gd name="T0" fmla="+- 0 6449 6354"/>
                  <a:gd name="T1" fmla="*/ T0 w 96"/>
                  <a:gd name="T2" fmla="+- 0 2564 2564"/>
                  <a:gd name="T3" fmla="*/ 2564 h 143"/>
                  <a:gd name="T4" fmla="+- 0 6354 6354"/>
                  <a:gd name="T5" fmla="*/ T4 w 96"/>
                  <a:gd name="T6" fmla="+- 0 2564 2564"/>
                  <a:gd name="T7" fmla="*/ 2564 h 143"/>
                  <a:gd name="T8" fmla="+- 0 6401 6354"/>
                  <a:gd name="T9" fmla="*/ T8 w 96"/>
                  <a:gd name="T10" fmla="+- 0 2707 2564"/>
                  <a:gd name="T11" fmla="*/ 2707 h 143"/>
                  <a:gd name="T12" fmla="+- 0 6449 6354"/>
                  <a:gd name="T13" fmla="*/ T12 w 96"/>
                  <a:gd name="T14" fmla="+- 0 2564 2564"/>
                  <a:gd name="T15" fmla="*/ 2564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96" h="143">
                    <a:moveTo>
                      <a:pt x="95" y="0"/>
                    </a:moveTo>
                    <a:lnTo>
                      <a:pt x="0" y="0"/>
                    </a:lnTo>
                    <a:lnTo>
                      <a:pt x="47" y="14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53" name="Group 1922"/>
            <p:cNvGrpSpPr>
              <a:grpSpLocks/>
            </p:cNvGrpSpPr>
            <p:nvPr/>
          </p:nvGrpSpPr>
          <p:grpSpPr bwMode="auto">
            <a:xfrm>
              <a:off x="5614" y="3671"/>
              <a:ext cx="1574" cy="540"/>
              <a:chOff x="5614" y="3671"/>
              <a:chExt cx="1574" cy="540"/>
            </a:xfrm>
          </p:grpSpPr>
          <p:sp>
            <p:nvSpPr>
              <p:cNvPr id="167" name="Freeform 1923"/>
              <p:cNvSpPr>
                <a:spLocks/>
              </p:cNvSpPr>
              <p:nvPr/>
            </p:nvSpPr>
            <p:spPr bwMode="auto">
              <a:xfrm>
                <a:off x="5614" y="3671"/>
                <a:ext cx="1574" cy="540"/>
              </a:xfrm>
              <a:custGeom>
                <a:avLst/>
                <a:gdLst>
                  <a:gd name="T0" fmla="+- 0 5614 5614"/>
                  <a:gd name="T1" fmla="*/ T0 w 1574"/>
                  <a:gd name="T2" fmla="+- 0 4210 3671"/>
                  <a:gd name="T3" fmla="*/ 4210 h 540"/>
                  <a:gd name="T4" fmla="+- 0 7188 5614"/>
                  <a:gd name="T5" fmla="*/ T4 w 1574"/>
                  <a:gd name="T6" fmla="+- 0 4210 3671"/>
                  <a:gd name="T7" fmla="*/ 4210 h 540"/>
                  <a:gd name="T8" fmla="+- 0 7188 5614"/>
                  <a:gd name="T9" fmla="*/ T8 w 1574"/>
                  <a:gd name="T10" fmla="+- 0 3671 3671"/>
                  <a:gd name="T11" fmla="*/ 3671 h 540"/>
                  <a:gd name="T12" fmla="+- 0 5614 5614"/>
                  <a:gd name="T13" fmla="*/ T12 w 1574"/>
                  <a:gd name="T14" fmla="+- 0 3671 3671"/>
                  <a:gd name="T15" fmla="*/ 3671 h 540"/>
                  <a:gd name="T16" fmla="+- 0 5614 5614"/>
                  <a:gd name="T17" fmla="*/ T16 w 1574"/>
                  <a:gd name="T18" fmla="+- 0 4210 3671"/>
                  <a:gd name="T19" fmla="*/ 4210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74" h="540">
                    <a:moveTo>
                      <a:pt x="0" y="539"/>
                    </a:moveTo>
                    <a:lnTo>
                      <a:pt x="1574" y="539"/>
                    </a:lnTo>
                    <a:lnTo>
                      <a:pt x="1574" y="0"/>
                    </a:lnTo>
                    <a:lnTo>
                      <a:pt x="0" y="0"/>
                    </a:lnTo>
                    <a:lnTo>
                      <a:pt x="0" y="5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54" name="Group 1920"/>
            <p:cNvGrpSpPr>
              <a:grpSpLocks/>
            </p:cNvGrpSpPr>
            <p:nvPr/>
          </p:nvGrpSpPr>
          <p:grpSpPr bwMode="auto">
            <a:xfrm>
              <a:off x="5614" y="3671"/>
              <a:ext cx="1574" cy="540"/>
              <a:chOff x="5614" y="3671"/>
              <a:chExt cx="1574" cy="540"/>
            </a:xfrm>
          </p:grpSpPr>
          <p:sp>
            <p:nvSpPr>
              <p:cNvPr id="166" name="Freeform 1921"/>
              <p:cNvSpPr>
                <a:spLocks/>
              </p:cNvSpPr>
              <p:nvPr/>
            </p:nvSpPr>
            <p:spPr bwMode="auto">
              <a:xfrm>
                <a:off x="5614" y="3671"/>
                <a:ext cx="1574" cy="540"/>
              </a:xfrm>
              <a:custGeom>
                <a:avLst/>
                <a:gdLst>
                  <a:gd name="T0" fmla="+- 0 5614 5614"/>
                  <a:gd name="T1" fmla="*/ T0 w 1574"/>
                  <a:gd name="T2" fmla="+- 0 4210 3671"/>
                  <a:gd name="T3" fmla="*/ 4210 h 540"/>
                  <a:gd name="T4" fmla="+- 0 7188 5614"/>
                  <a:gd name="T5" fmla="*/ T4 w 1574"/>
                  <a:gd name="T6" fmla="+- 0 4210 3671"/>
                  <a:gd name="T7" fmla="*/ 4210 h 540"/>
                  <a:gd name="T8" fmla="+- 0 7188 5614"/>
                  <a:gd name="T9" fmla="*/ T8 w 1574"/>
                  <a:gd name="T10" fmla="+- 0 3671 3671"/>
                  <a:gd name="T11" fmla="*/ 3671 h 540"/>
                  <a:gd name="T12" fmla="+- 0 5614 5614"/>
                  <a:gd name="T13" fmla="*/ T12 w 1574"/>
                  <a:gd name="T14" fmla="+- 0 3671 3671"/>
                  <a:gd name="T15" fmla="*/ 3671 h 540"/>
                  <a:gd name="T16" fmla="+- 0 5614 5614"/>
                  <a:gd name="T17" fmla="*/ T16 w 1574"/>
                  <a:gd name="T18" fmla="+- 0 4210 3671"/>
                  <a:gd name="T19" fmla="*/ 4210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74" h="540">
                    <a:moveTo>
                      <a:pt x="0" y="539"/>
                    </a:moveTo>
                    <a:lnTo>
                      <a:pt x="1574" y="539"/>
                    </a:lnTo>
                    <a:lnTo>
                      <a:pt x="1574" y="0"/>
                    </a:lnTo>
                    <a:lnTo>
                      <a:pt x="0" y="0"/>
                    </a:lnTo>
                    <a:lnTo>
                      <a:pt x="0" y="539"/>
                    </a:lnTo>
                    <a:close/>
                  </a:path>
                </a:pathLst>
              </a:cu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55" name="Group 1918"/>
            <p:cNvGrpSpPr>
              <a:grpSpLocks/>
            </p:cNvGrpSpPr>
            <p:nvPr/>
          </p:nvGrpSpPr>
          <p:grpSpPr bwMode="auto">
            <a:xfrm>
              <a:off x="5704" y="3671"/>
              <a:ext cx="2" cy="540"/>
              <a:chOff x="5704" y="3671"/>
              <a:chExt cx="2" cy="540"/>
            </a:xfrm>
          </p:grpSpPr>
          <p:sp>
            <p:nvSpPr>
              <p:cNvPr id="165" name="Freeform 1919"/>
              <p:cNvSpPr>
                <a:spLocks/>
              </p:cNvSpPr>
              <p:nvPr/>
            </p:nvSpPr>
            <p:spPr bwMode="auto">
              <a:xfrm>
                <a:off x="5704" y="3671"/>
                <a:ext cx="2" cy="540"/>
              </a:xfrm>
              <a:custGeom>
                <a:avLst/>
                <a:gdLst>
                  <a:gd name="T0" fmla="+- 0 4210 3671"/>
                  <a:gd name="T1" fmla="*/ 4210 h 540"/>
                  <a:gd name="T2" fmla="+- 0 3671 3671"/>
                  <a:gd name="T3" fmla="*/ 3671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39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56" name="Group 1916"/>
            <p:cNvGrpSpPr>
              <a:grpSpLocks/>
            </p:cNvGrpSpPr>
            <p:nvPr/>
          </p:nvGrpSpPr>
          <p:grpSpPr bwMode="auto">
            <a:xfrm>
              <a:off x="7098" y="3671"/>
              <a:ext cx="2" cy="540"/>
              <a:chOff x="7098" y="3671"/>
              <a:chExt cx="2" cy="540"/>
            </a:xfrm>
          </p:grpSpPr>
          <p:sp>
            <p:nvSpPr>
              <p:cNvPr id="164" name="Freeform 1917"/>
              <p:cNvSpPr>
                <a:spLocks/>
              </p:cNvSpPr>
              <p:nvPr/>
            </p:nvSpPr>
            <p:spPr bwMode="auto">
              <a:xfrm>
                <a:off x="7098" y="3671"/>
                <a:ext cx="2" cy="540"/>
              </a:xfrm>
              <a:custGeom>
                <a:avLst/>
                <a:gdLst>
                  <a:gd name="T0" fmla="+- 0 4210 3671"/>
                  <a:gd name="T1" fmla="*/ 4210 h 540"/>
                  <a:gd name="T2" fmla="+- 0 3671 3671"/>
                  <a:gd name="T3" fmla="*/ 3671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39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57" name="Group 1914"/>
            <p:cNvGrpSpPr>
              <a:grpSpLocks/>
            </p:cNvGrpSpPr>
            <p:nvPr/>
          </p:nvGrpSpPr>
          <p:grpSpPr bwMode="auto">
            <a:xfrm>
              <a:off x="5329" y="4210"/>
              <a:ext cx="1073" cy="486"/>
              <a:chOff x="5329" y="4210"/>
              <a:chExt cx="1073" cy="486"/>
            </a:xfrm>
          </p:grpSpPr>
          <p:sp>
            <p:nvSpPr>
              <p:cNvPr id="163" name="Freeform 1915"/>
              <p:cNvSpPr>
                <a:spLocks/>
              </p:cNvSpPr>
              <p:nvPr/>
            </p:nvSpPr>
            <p:spPr bwMode="auto">
              <a:xfrm>
                <a:off x="5329" y="4210"/>
                <a:ext cx="1073" cy="486"/>
              </a:xfrm>
              <a:custGeom>
                <a:avLst/>
                <a:gdLst>
                  <a:gd name="T0" fmla="+- 0 6401 5329"/>
                  <a:gd name="T1" fmla="*/ T0 w 1073"/>
                  <a:gd name="T2" fmla="+- 0 4210 4210"/>
                  <a:gd name="T3" fmla="*/ 4210 h 486"/>
                  <a:gd name="T4" fmla="+- 0 5329 5329"/>
                  <a:gd name="T5" fmla="*/ T4 w 1073"/>
                  <a:gd name="T6" fmla="+- 0 4696 4210"/>
                  <a:gd name="T7" fmla="*/ 4696 h 48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1073" h="486">
                    <a:moveTo>
                      <a:pt x="1072" y="0"/>
                    </a:moveTo>
                    <a:lnTo>
                      <a:pt x="0" y="486"/>
                    </a:lnTo>
                  </a:path>
                </a:pathLst>
              </a:custGeom>
              <a:noFill/>
              <a:ln w="14274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58" name="Group 1912"/>
            <p:cNvGrpSpPr>
              <a:grpSpLocks/>
            </p:cNvGrpSpPr>
            <p:nvPr/>
          </p:nvGrpSpPr>
          <p:grpSpPr bwMode="auto">
            <a:xfrm>
              <a:off x="5210" y="4647"/>
              <a:ext cx="150" cy="103"/>
              <a:chOff x="5210" y="4647"/>
              <a:chExt cx="150" cy="103"/>
            </a:xfrm>
          </p:grpSpPr>
          <p:sp>
            <p:nvSpPr>
              <p:cNvPr id="162" name="Freeform 1913"/>
              <p:cNvSpPr>
                <a:spLocks/>
              </p:cNvSpPr>
              <p:nvPr/>
            </p:nvSpPr>
            <p:spPr bwMode="auto">
              <a:xfrm>
                <a:off x="5210" y="4647"/>
                <a:ext cx="150" cy="103"/>
              </a:xfrm>
              <a:custGeom>
                <a:avLst/>
                <a:gdLst>
                  <a:gd name="T0" fmla="+- 0 5320 5210"/>
                  <a:gd name="T1" fmla="*/ T0 w 150"/>
                  <a:gd name="T2" fmla="+- 0 4647 4647"/>
                  <a:gd name="T3" fmla="*/ 4647 h 103"/>
                  <a:gd name="T4" fmla="+- 0 5210 5210"/>
                  <a:gd name="T5" fmla="*/ T4 w 150"/>
                  <a:gd name="T6" fmla="+- 0 4750 4647"/>
                  <a:gd name="T7" fmla="*/ 4750 h 103"/>
                  <a:gd name="T8" fmla="+- 0 5360 5210"/>
                  <a:gd name="T9" fmla="*/ T8 w 150"/>
                  <a:gd name="T10" fmla="+- 0 4734 4647"/>
                  <a:gd name="T11" fmla="*/ 4734 h 103"/>
                  <a:gd name="T12" fmla="+- 0 5320 5210"/>
                  <a:gd name="T13" fmla="*/ T12 w 150"/>
                  <a:gd name="T14" fmla="+- 0 4647 4647"/>
                  <a:gd name="T15" fmla="*/ 4647 h 10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03">
                    <a:moveTo>
                      <a:pt x="110" y="0"/>
                    </a:moveTo>
                    <a:lnTo>
                      <a:pt x="0" y="103"/>
                    </a:lnTo>
                    <a:lnTo>
                      <a:pt x="150" y="8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59" name="Group 1910"/>
            <p:cNvGrpSpPr>
              <a:grpSpLocks/>
            </p:cNvGrpSpPr>
            <p:nvPr/>
          </p:nvGrpSpPr>
          <p:grpSpPr bwMode="auto">
            <a:xfrm>
              <a:off x="6401" y="3246"/>
              <a:ext cx="2" cy="294"/>
              <a:chOff x="6401" y="3246"/>
              <a:chExt cx="2" cy="294"/>
            </a:xfrm>
          </p:grpSpPr>
          <p:sp>
            <p:nvSpPr>
              <p:cNvPr id="161" name="Freeform 1911"/>
              <p:cNvSpPr>
                <a:spLocks/>
              </p:cNvSpPr>
              <p:nvPr/>
            </p:nvSpPr>
            <p:spPr bwMode="auto">
              <a:xfrm>
                <a:off x="6401" y="3246"/>
                <a:ext cx="2" cy="294"/>
              </a:xfrm>
              <a:custGeom>
                <a:avLst/>
                <a:gdLst>
                  <a:gd name="T0" fmla="+- 0 3246 3246"/>
                  <a:gd name="T1" fmla="*/ 3246 h 294"/>
                  <a:gd name="T2" fmla="+- 0 3540 3246"/>
                  <a:gd name="T3" fmla="*/ 3540 h 294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94">
                    <a:moveTo>
                      <a:pt x="0" y="0"/>
                    </a:moveTo>
                    <a:lnTo>
                      <a:pt x="0" y="294"/>
                    </a:lnTo>
                  </a:path>
                </a:pathLst>
              </a:custGeom>
              <a:noFill/>
              <a:ln w="1427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60" name="Group 1908"/>
            <p:cNvGrpSpPr>
              <a:grpSpLocks/>
            </p:cNvGrpSpPr>
            <p:nvPr/>
          </p:nvGrpSpPr>
          <p:grpSpPr bwMode="auto">
            <a:xfrm>
              <a:off x="6354" y="3528"/>
              <a:ext cx="96" cy="143"/>
              <a:chOff x="6354" y="3528"/>
              <a:chExt cx="96" cy="143"/>
            </a:xfrm>
          </p:grpSpPr>
          <p:sp>
            <p:nvSpPr>
              <p:cNvPr id="160" name="Freeform 1909"/>
              <p:cNvSpPr>
                <a:spLocks/>
              </p:cNvSpPr>
              <p:nvPr/>
            </p:nvSpPr>
            <p:spPr bwMode="auto">
              <a:xfrm>
                <a:off x="6354" y="3528"/>
                <a:ext cx="96" cy="143"/>
              </a:xfrm>
              <a:custGeom>
                <a:avLst/>
                <a:gdLst>
                  <a:gd name="T0" fmla="+- 0 6449 6354"/>
                  <a:gd name="T1" fmla="*/ T0 w 96"/>
                  <a:gd name="T2" fmla="+- 0 3528 3528"/>
                  <a:gd name="T3" fmla="*/ 3528 h 143"/>
                  <a:gd name="T4" fmla="+- 0 6354 6354"/>
                  <a:gd name="T5" fmla="*/ T4 w 96"/>
                  <a:gd name="T6" fmla="+- 0 3528 3528"/>
                  <a:gd name="T7" fmla="*/ 3528 h 143"/>
                  <a:gd name="T8" fmla="+- 0 6401 6354"/>
                  <a:gd name="T9" fmla="*/ T8 w 96"/>
                  <a:gd name="T10" fmla="+- 0 3671 3528"/>
                  <a:gd name="T11" fmla="*/ 3671 h 143"/>
                  <a:gd name="T12" fmla="+- 0 6449 6354"/>
                  <a:gd name="T13" fmla="*/ T12 w 96"/>
                  <a:gd name="T14" fmla="+- 0 3528 3528"/>
                  <a:gd name="T15" fmla="*/ 352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96" h="143">
                    <a:moveTo>
                      <a:pt x="95" y="0"/>
                    </a:moveTo>
                    <a:lnTo>
                      <a:pt x="0" y="0"/>
                    </a:lnTo>
                    <a:lnTo>
                      <a:pt x="47" y="14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61" name="Group 1906"/>
            <p:cNvGrpSpPr>
              <a:grpSpLocks/>
            </p:cNvGrpSpPr>
            <p:nvPr/>
          </p:nvGrpSpPr>
          <p:grpSpPr bwMode="auto">
            <a:xfrm>
              <a:off x="3501" y="5271"/>
              <a:ext cx="3418" cy="540"/>
              <a:chOff x="3501" y="5271"/>
              <a:chExt cx="3418" cy="540"/>
            </a:xfrm>
          </p:grpSpPr>
          <p:sp>
            <p:nvSpPr>
              <p:cNvPr id="159" name="Freeform 1907"/>
              <p:cNvSpPr>
                <a:spLocks/>
              </p:cNvSpPr>
              <p:nvPr/>
            </p:nvSpPr>
            <p:spPr bwMode="auto">
              <a:xfrm>
                <a:off x="3501" y="5271"/>
                <a:ext cx="3418" cy="540"/>
              </a:xfrm>
              <a:custGeom>
                <a:avLst/>
                <a:gdLst>
                  <a:gd name="T0" fmla="+- 0 3501 3501"/>
                  <a:gd name="T1" fmla="*/ T0 w 3418"/>
                  <a:gd name="T2" fmla="+- 0 5810 5271"/>
                  <a:gd name="T3" fmla="*/ 5810 h 540"/>
                  <a:gd name="T4" fmla="+- 0 6918 3501"/>
                  <a:gd name="T5" fmla="*/ T4 w 3418"/>
                  <a:gd name="T6" fmla="+- 0 5810 5271"/>
                  <a:gd name="T7" fmla="*/ 5810 h 540"/>
                  <a:gd name="T8" fmla="+- 0 6918 3501"/>
                  <a:gd name="T9" fmla="*/ T8 w 3418"/>
                  <a:gd name="T10" fmla="+- 0 5271 5271"/>
                  <a:gd name="T11" fmla="*/ 5271 h 540"/>
                  <a:gd name="T12" fmla="+- 0 3501 3501"/>
                  <a:gd name="T13" fmla="*/ T12 w 3418"/>
                  <a:gd name="T14" fmla="+- 0 5271 5271"/>
                  <a:gd name="T15" fmla="*/ 5271 h 540"/>
                  <a:gd name="T16" fmla="+- 0 3501 3501"/>
                  <a:gd name="T17" fmla="*/ T16 w 3418"/>
                  <a:gd name="T18" fmla="+- 0 5810 5271"/>
                  <a:gd name="T19" fmla="*/ 5810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418" h="540">
                    <a:moveTo>
                      <a:pt x="0" y="539"/>
                    </a:moveTo>
                    <a:lnTo>
                      <a:pt x="3417" y="539"/>
                    </a:lnTo>
                    <a:lnTo>
                      <a:pt x="3417" y="0"/>
                    </a:lnTo>
                    <a:lnTo>
                      <a:pt x="0" y="0"/>
                    </a:lnTo>
                    <a:lnTo>
                      <a:pt x="0" y="5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62" name="Group 1904"/>
            <p:cNvGrpSpPr>
              <a:grpSpLocks/>
            </p:cNvGrpSpPr>
            <p:nvPr/>
          </p:nvGrpSpPr>
          <p:grpSpPr bwMode="auto">
            <a:xfrm>
              <a:off x="3501" y="5271"/>
              <a:ext cx="3418" cy="540"/>
              <a:chOff x="3501" y="5271"/>
              <a:chExt cx="3418" cy="540"/>
            </a:xfrm>
          </p:grpSpPr>
          <p:sp>
            <p:nvSpPr>
              <p:cNvPr id="158" name="Freeform 1905"/>
              <p:cNvSpPr>
                <a:spLocks/>
              </p:cNvSpPr>
              <p:nvPr/>
            </p:nvSpPr>
            <p:spPr bwMode="auto">
              <a:xfrm>
                <a:off x="3501" y="5271"/>
                <a:ext cx="3418" cy="540"/>
              </a:xfrm>
              <a:custGeom>
                <a:avLst/>
                <a:gdLst>
                  <a:gd name="T0" fmla="+- 0 3501 3501"/>
                  <a:gd name="T1" fmla="*/ T0 w 3418"/>
                  <a:gd name="T2" fmla="+- 0 5810 5271"/>
                  <a:gd name="T3" fmla="*/ 5810 h 540"/>
                  <a:gd name="T4" fmla="+- 0 6918 3501"/>
                  <a:gd name="T5" fmla="*/ T4 w 3418"/>
                  <a:gd name="T6" fmla="+- 0 5810 5271"/>
                  <a:gd name="T7" fmla="*/ 5810 h 540"/>
                  <a:gd name="T8" fmla="+- 0 6918 3501"/>
                  <a:gd name="T9" fmla="*/ T8 w 3418"/>
                  <a:gd name="T10" fmla="+- 0 5271 5271"/>
                  <a:gd name="T11" fmla="*/ 5271 h 540"/>
                  <a:gd name="T12" fmla="+- 0 3501 3501"/>
                  <a:gd name="T13" fmla="*/ T12 w 3418"/>
                  <a:gd name="T14" fmla="+- 0 5271 5271"/>
                  <a:gd name="T15" fmla="*/ 5271 h 540"/>
                  <a:gd name="T16" fmla="+- 0 3501 3501"/>
                  <a:gd name="T17" fmla="*/ T16 w 3418"/>
                  <a:gd name="T18" fmla="+- 0 5810 5271"/>
                  <a:gd name="T19" fmla="*/ 5810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418" h="540">
                    <a:moveTo>
                      <a:pt x="0" y="539"/>
                    </a:moveTo>
                    <a:lnTo>
                      <a:pt x="3417" y="539"/>
                    </a:lnTo>
                    <a:lnTo>
                      <a:pt x="3417" y="0"/>
                    </a:lnTo>
                    <a:lnTo>
                      <a:pt x="0" y="0"/>
                    </a:lnTo>
                    <a:lnTo>
                      <a:pt x="0" y="539"/>
                    </a:lnTo>
                    <a:close/>
                  </a:path>
                </a:pathLst>
              </a:custGeom>
              <a:noFill/>
              <a:ln w="476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63" name="Group 1902"/>
            <p:cNvGrpSpPr>
              <a:grpSpLocks/>
            </p:cNvGrpSpPr>
            <p:nvPr/>
          </p:nvGrpSpPr>
          <p:grpSpPr bwMode="auto">
            <a:xfrm>
              <a:off x="3591" y="5271"/>
              <a:ext cx="2" cy="540"/>
              <a:chOff x="3591" y="5271"/>
              <a:chExt cx="2" cy="540"/>
            </a:xfrm>
          </p:grpSpPr>
          <p:sp>
            <p:nvSpPr>
              <p:cNvPr id="157" name="Freeform 1903"/>
              <p:cNvSpPr>
                <a:spLocks/>
              </p:cNvSpPr>
              <p:nvPr/>
            </p:nvSpPr>
            <p:spPr bwMode="auto">
              <a:xfrm>
                <a:off x="3591" y="5271"/>
                <a:ext cx="2" cy="540"/>
              </a:xfrm>
              <a:custGeom>
                <a:avLst/>
                <a:gdLst>
                  <a:gd name="T0" fmla="+- 0 5810 5271"/>
                  <a:gd name="T1" fmla="*/ 5810 h 540"/>
                  <a:gd name="T2" fmla="+- 0 5271 5271"/>
                  <a:gd name="T3" fmla="*/ 5271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39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64" name="Group 1900"/>
            <p:cNvGrpSpPr>
              <a:grpSpLocks/>
            </p:cNvGrpSpPr>
            <p:nvPr/>
          </p:nvGrpSpPr>
          <p:grpSpPr bwMode="auto">
            <a:xfrm>
              <a:off x="6829" y="5271"/>
              <a:ext cx="2" cy="540"/>
              <a:chOff x="6829" y="5271"/>
              <a:chExt cx="2" cy="540"/>
            </a:xfrm>
          </p:grpSpPr>
          <p:sp>
            <p:nvSpPr>
              <p:cNvPr id="156" name="Freeform 1901"/>
              <p:cNvSpPr>
                <a:spLocks/>
              </p:cNvSpPr>
              <p:nvPr/>
            </p:nvSpPr>
            <p:spPr bwMode="auto">
              <a:xfrm>
                <a:off x="6829" y="5271"/>
                <a:ext cx="2" cy="540"/>
              </a:xfrm>
              <a:custGeom>
                <a:avLst/>
                <a:gdLst>
                  <a:gd name="T0" fmla="+- 0 5810 5271"/>
                  <a:gd name="T1" fmla="*/ 5810 h 540"/>
                  <a:gd name="T2" fmla="+- 0 5271 5271"/>
                  <a:gd name="T3" fmla="*/ 5271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39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65" name="Group 1898"/>
            <p:cNvGrpSpPr>
              <a:grpSpLocks/>
            </p:cNvGrpSpPr>
            <p:nvPr/>
          </p:nvGrpSpPr>
          <p:grpSpPr bwMode="auto">
            <a:xfrm>
              <a:off x="5210" y="5003"/>
              <a:ext cx="2" cy="137"/>
              <a:chOff x="5210" y="5003"/>
              <a:chExt cx="2" cy="137"/>
            </a:xfrm>
          </p:grpSpPr>
          <p:sp>
            <p:nvSpPr>
              <p:cNvPr id="155" name="Freeform 1899"/>
              <p:cNvSpPr>
                <a:spLocks/>
              </p:cNvSpPr>
              <p:nvPr/>
            </p:nvSpPr>
            <p:spPr bwMode="auto">
              <a:xfrm>
                <a:off x="5210" y="5003"/>
                <a:ext cx="2" cy="137"/>
              </a:xfrm>
              <a:custGeom>
                <a:avLst/>
                <a:gdLst>
                  <a:gd name="T0" fmla="+- 0 5003 5003"/>
                  <a:gd name="T1" fmla="*/ 5003 h 137"/>
                  <a:gd name="T2" fmla="+- 0 5140 5003"/>
                  <a:gd name="T3" fmla="*/ 5140 h 137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37">
                    <a:moveTo>
                      <a:pt x="0" y="0"/>
                    </a:moveTo>
                    <a:lnTo>
                      <a:pt x="0" y="137"/>
                    </a:lnTo>
                  </a:path>
                </a:pathLst>
              </a:custGeom>
              <a:noFill/>
              <a:ln w="1427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66" name="Group 1896"/>
            <p:cNvGrpSpPr>
              <a:grpSpLocks/>
            </p:cNvGrpSpPr>
            <p:nvPr/>
          </p:nvGrpSpPr>
          <p:grpSpPr bwMode="auto">
            <a:xfrm>
              <a:off x="5162" y="5128"/>
              <a:ext cx="96" cy="143"/>
              <a:chOff x="5162" y="5128"/>
              <a:chExt cx="96" cy="143"/>
            </a:xfrm>
          </p:grpSpPr>
          <p:sp>
            <p:nvSpPr>
              <p:cNvPr id="154" name="Freeform 1897"/>
              <p:cNvSpPr>
                <a:spLocks/>
              </p:cNvSpPr>
              <p:nvPr/>
            </p:nvSpPr>
            <p:spPr bwMode="auto">
              <a:xfrm>
                <a:off x="5162" y="5128"/>
                <a:ext cx="96" cy="143"/>
              </a:xfrm>
              <a:custGeom>
                <a:avLst/>
                <a:gdLst>
                  <a:gd name="T0" fmla="+- 0 5257 5162"/>
                  <a:gd name="T1" fmla="*/ T0 w 96"/>
                  <a:gd name="T2" fmla="+- 0 5128 5128"/>
                  <a:gd name="T3" fmla="*/ 5128 h 143"/>
                  <a:gd name="T4" fmla="+- 0 5162 5162"/>
                  <a:gd name="T5" fmla="*/ T4 w 96"/>
                  <a:gd name="T6" fmla="+- 0 5128 5128"/>
                  <a:gd name="T7" fmla="*/ 5128 h 143"/>
                  <a:gd name="T8" fmla="+- 0 5210 5162"/>
                  <a:gd name="T9" fmla="*/ T8 w 96"/>
                  <a:gd name="T10" fmla="+- 0 5271 5128"/>
                  <a:gd name="T11" fmla="*/ 5271 h 143"/>
                  <a:gd name="T12" fmla="+- 0 5257 5162"/>
                  <a:gd name="T13" fmla="*/ T12 w 96"/>
                  <a:gd name="T14" fmla="+- 0 5128 5128"/>
                  <a:gd name="T15" fmla="*/ 512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96" h="143">
                    <a:moveTo>
                      <a:pt x="95" y="0"/>
                    </a:moveTo>
                    <a:lnTo>
                      <a:pt x="0" y="0"/>
                    </a:lnTo>
                    <a:lnTo>
                      <a:pt x="48" y="14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67" name="Group 1894"/>
            <p:cNvGrpSpPr>
              <a:grpSpLocks/>
            </p:cNvGrpSpPr>
            <p:nvPr/>
          </p:nvGrpSpPr>
          <p:grpSpPr bwMode="auto">
            <a:xfrm>
              <a:off x="2871" y="6170"/>
              <a:ext cx="1305" cy="540"/>
              <a:chOff x="2871" y="6170"/>
              <a:chExt cx="1305" cy="540"/>
            </a:xfrm>
          </p:grpSpPr>
          <p:sp>
            <p:nvSpPr>
              <p:cNvPr id="153" name="Freeform 1895"/>
              <p:cNvSpPr>
                <a:spLocks/>
              </p:cNvSpPr>
              <p:nvPr/>
            </p:nvSpPr>
            <p:spPr bwMode="auto">
              <a:xfrm>
                <a:off x="2871" y="6170"/>
                <a:ext cx="1305" cy="540"/>
              </a:xfrm>
              <a:custGeom>
                <a:avLst/>
                <a:gdLst>
                  <a:gd name="T0" fmla="+- 0 2871 2871"/>
                  <a:gd name="T1" fmla="*/ T0 w 1305"/>
                  <a:gd name="T2" fmla="+- 0 6710 6170"/>
                  <a:gd name="T3" fmla="*/ 6710 h 540"/>
                  <a:gd name="T4" fmla="+- 0 4175 2871"/>
                  <a:gd name="T5" fmla="*/ T4 w 1305"/>
                  <a:gd name="T6" fmla="+- 0 6710 6170"/>
                  <a:gd name="T7" fmla="*/ 6710 h 540"/>
                  <a:gd name="T8" fmla="+- 0 4175 2871"/>
                  <a:gd name="T9" fmla="*/ T8 w 1305"/>
                  <a:gd name="T10" fmla="+- 0 6170 6170"/>
                  <a:gd name="T11" fmla="*/ 6170 h 540"/>
                  <a:gd name="T12" fmla="+- 0 2871 2871"/>
                  <a:gd name="T13" fmla="*/ T12 w 1305"/>
                  <a:gd name="T14" fmla="+- 0 6170 6170"/>
                  <a:gd name="T15" fmla="*/ 6170 h 540"/>
                  <a:gd name="T16" fmla="+- 0 2871 2871"/>
                  <a:gd name="T17" fmla="*/ T16 w 1305"/>
                  <a:gd name="T18" fmla="+- 0 6710 6170"/>
                  <a:gd name="T19" fmla="*/ 6710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305" h="540">
                    <a:moveTo>
                      <a:pt x="0" y="540"/>
                    </a:moveTo>
                    <a:lnTo>
                      <a:pt x="1304" y="540"/>
                    </a:lnTo>
                    <a:lnTo>
                      <a:pt x="1304" y="0"/>
                    </a:lnTo>
                    <a:lnTo>
                      <a:pt x="0" y="0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68" name="Group 1892"/>
            <p:cNvGrpSpPr>
              <a:grpSpLocks/>
            </p:cNvGrpSpPr>
            <p:nvPr/>
          </p:nvGrpSpPr>
          <p:grpSpPr bwMode="auto">
            <a:xfrm>
              <a:off x="2871" y="6170"/>
              <a:ext cx="1305" cy="540"/>
              <a:chOff x="2871" y="6170"/>
              <a:chExt cx="1305" cy="540"/>
            </a:xfrm>
          </p:grpSpPr>
          <p:sp>
            <p:nvSpPr>
              <p:cNvPr id="152" name="Freeform 1893"/>
              <p:cNvSpPr>
                <a:spLocks/>
              </p:cNvSpPr>
              <p:nvPr/>
            </p:nvSpPr>
            <p:spPr bwMode="auto">
              <a:xfrm>
                <a:off x="2871" y="6170"/>
                <a:ext cx="1305" cy="540"/>
              </a:xfrm>
              <a:custGeom>
                <a:avLst/>
                <a:gdLst>
                  <a:gd name="T0" fmla="+- 0 2871 2871"/>
                  <a:gd name="T1" fmla="*/ T0 w 1305"/>
                  <a:gd name="T2" fmla="+- 0 6710 6170"/>
                  <a:gd name="T3" fmla="*/ 6710 h 540"/>
                  <a:gd name="T4" fmla="+- 0 4175 2871"/>
                  <a:gd name="T5" fmla="*/ T4 w 1305"/>
                  <a:gd name="T6" fmla="+- 0 6710 6170"/>
                  <a:gd name="T7" fmla="*/ 6710 h 540"/>
                  <a:gd name="T8" fmla="+- 0 4175 2871"/>
                  <a:gd name="T9" fmla="*/ T8 w 1305"/>
                  <a:gd name="T10" fmla="+- 0 6170 6170"/>
                  <a:gd name="T11" fmla="*/ 6170 h 540"/>
                  <a:gd name="T12" fmla="+- 0 2871 2871"/>
                  <a:gd name="T13" fmla="*/ T12 w 1305"/>
                  <a:gd name="T14" fmla="+- 0 6170 6170"/>
                  <a:gd name="T15" fmla="*/ 6170 h 540"/>
                  <a:gd name="T16" fmla="+- 0 2871 2871"/>
                  <a:gd name="T17" fmla="*/ T16 w 1305"/>
                  <a:gd name="T18" fmla="+- 0 6710 6170"/>
                  <a:gd name="T19" fmla="*/ 6710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305" h="540">
                    <a:moveTo>
                      <a:pt x="0" y="540"/>
                    </a:moveTo>
                    <a:lnTo>
                      <a:pt x="1304" y="540"/>
                    </a:lnTo>
                    <a:lnTo>
                      <a:pt x="1304" y="0"/>
                    </a:lnTo>
                    <a:lnTo>
                      <a:pt x="0" y="0"/>
                    </a:lnTo>
                    <a:lnTo>
                      <a:pt x="0" y="540"/>
                    </a:lnTo>
                    <a:close/>
                  </a:path>
                </a:pathLst>
              </a:cu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69" name="Group 1890"/>
            <p:cNvGrpSpPr>
              <a:grpSpLocks/>
            </p:cNvGrpSpPr>
            <p:nvPr/>
          </p:nvGrpSpPr>
          <p:grpSpPr bwMode="auto">
            <a:xfrm>
              <a:off x="2961" y="6170"/>
              <a:ext cx="2" cy="540"/>
              <a:chOff x="2961" y="6170"/>
              <a:chExt cx="2" cy="540"/>
            </a:xfrm>
          </p:grpSpPr>
          <p:sp>
            <p:nvSpPr>
              <p:cNvPr id="151" name="Freeform 1891"/>
              <p:cNvSpPr>
                <a:spLocks/>
              </p:cNvSpPr>
              <p:nvPr/>
            </p:nvSpPr>
            <p:spPr bwMode="auto">
              <a:xfrm>
                <a:off x="2961" y="6170"/>
                <a:ext cx="2" cy="540"/>
              </a:xfrm>
              <a:custGeom>
                <a:avLst/>
                <a:gdLst>
                  <a:gd name="T0" fmla="+- 0 6710 6170"/>
                  <a:gd name="T1" fmla="*/ 6710 h 540"/>
                  <a:gd name="T2" fmla="+- 0 6170 6170"/>
                  <a:gd name="T3" fmla="*/ 6170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40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70" name="Group 1888"/>
            <p:cNvGrpSpPr>
              <a:grpSpLocks/>
            </p:cNvGrpSpPr>
            <p:nvPr/>
          </p:nvGrpSpPr>
          <p:grpSpPr bwMode="auto">
            <a:xfrm>
              <a:off x="4085" y="6170"/>
              <a:ext cx="2" cy="540"/>
              <a:chOff x="4085" y="6170"/>
              <a:chExt cx="2" cy="540"/>
            </a:xfrm>
          </p:grpSpPr>
          <p:sp>
            <p:nvSpPr>
              <p:cNvPr id="150" name="Freeform 1889"/>
              <p:cNvSpPr>
                <a:spLocks/>
              </p:cNvSpPr>
              <p:nvPr/>
            </p:nvSpPr>
            <p:spPr bwMode="auto">
              <a:xfrm>
                <a:off x="4085" y="6170"/>
                <a:ext cx="2" cy="540"/>
              </a:xfrm>
              <a:custGeom>
                <a:avLst/>
                <a:gdLst>
                  <a:gd name="T0" fmla="+- 0 6710 6170"/>
                  <a:gd name="T1" fmla="*/ 6710 h 540"/>
                  <a:gd name="T2" fmla="+- 0 6170 6170"/>
                  <a:gd name="T3" fmla="*/ 6170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40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71" name="Group 1886"/>
            <p:cNvGrpSpPr>
              <a:grpSpLocks/>
            </p:cNvGrpSpPr>
            <p:nvPr/>
          </p:nvGrpSpPr>
          <p:grpSpPr bwMode="auto">
            <a:xfrm>
              <a:off x="4558" y="6170"/>
              <a:ext cx="1305" cy="540"/>
              <a:chOff x="4558" y="6170"/>
              <a:chExt cx="1305" cy="540"/>
            </a:xfrm>
          </p:grpSpPr>
          <p:sp>
            <p:nvSpPr>
              <p:cNvPr id="149" name="Freeform 1887"/>
              <p:cNvSpPr>
                <a:spLocks/>
              </p:cNvSpPr>
              <p:nvPr/>
            </p:nvSpPr>
            <p:spPr bwMode="auto">
              <a:xfrm>
                <a:off x="4558" y="6170"/>
                <a:ext cx="1305" cy="540"/>
              </a:xfrm>
              <a:custGeom>
                <a:avLst/>
                <a:gdLst>
                  <a:gd name="T0" fmla="+- 0 4558 4558"/>
                  <a:gd name="T1" fmla="*/ T0 w 1305"/>
                  <a:gd name="T2" fmla="+- 0 6710 6170"/>
                  <a:gd name="T3" fmla="*/ 6710 h 540"/>
                  <a:gd name="T4" fmla="+- 0 5862 4558"/>
                  <a:gd name="T5" fmla="*/ T4 w 1305"/>
                  <a:gd name="T6" fmla="+- 0 6710 6170"/>
                  <a:gd name="T7" fmla="*/ 6710 h 540"/>
                  <a:gd name="T8" fmla="+- 0 5862 4558"/>
                  <a:gd name="T9" fmla="*/ T8 w 1305"/>
                  <a:gd name="T10" fmla="+- 0 6170 6170"/>
                  <a:gd name="T11" fmla="*/ 6170 h 540"/>
                  <a:gd name="T12" fmla="+- 0 4558 4558"/>
                  <a:gd name="T13" fmla="*/ T12 w 1305"/>
                  <a:gd name="T14" fmla="+- 0 6170 6170"/>
                  <a:gd name="T15" fmla="*/ 6170 h 540"/>
                  <a:gd name="T16" fmla="+- 0 4558 4558"/>
                  <a:gd name="T17" fmla="*/ T16 w 1305"/>
                  <a:gd name="T18" fmla="+- 0 6710 6170"/>
                  <a:gd name="T19" fmla="*/ 6710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305" h="540">
                    <a:moveTo>
                      <a:pt x="0" y="540"/>
                    </a:moveTo>
                    <a:lnTo>
                      <a:pt x="1304" y="540"/>
                    </a:lnTo>
                    <a:lnTo>
                      <a:pt x="1304" y="0"/>
                    </a:lnTo>
                    <a:lnTo>
                      <a:pt x="0" y="0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72" name="Group 1884"/>
            <p:cNvGrpSpPr>
              <a:grpSpLocks/>
            </p:cNvGrpSpPr>
            <p:nvPr/>
          </p:nvGrpSpPr>
          <p:grpSpPr bwMode="auto">
            <a:xfrm>
              <a:off x="4558" y="6170"/>
              <a:ext cx="1305" cy="540"/>
              <a:chOff x="4558" y="6170"/>
              <a:chExt cx="1305" cy="540"/>
            </a:xfrm>
          </p:grpSpPr>
          <p:sp>
            <p:nvSpPr>
              <p:cNvPr id="148" name="Freeform 1885"/>
              <p:cNvSpPr>
                <a:spLocks/>
              </p:cNvSpPr>
              <p:nvPr/>
            </p:nvSpPr>
            <p:spPr bwMode="auto">
              <a:xfrm>
                <a:off x="4558" y="6170"/>
                <a:ext cx="1305" cy="540"/>
              </a:xfrm>
              <a:custGeom>
                <a:avLst/>
                <a:gdLst>
                  <a:gd name="T0" fmla="+- 0 4558 4558"/>
                  <a:gd name="T1" fmla="*/ T0 w 1305"/>
                  <a:gd name="T2" fmla="+- 0 6710 6170"/>
                  <a:gd name="T3" fmla="*/ 6710 h 540"/>
                  <a:gd name="T4" fmla="+- 0 5862 4558"/>
                  <a:gd name="T5" fmla="*/ T4 w 1305"/>
                  <a:gd name="T6" fmla="+- 0 6710 6170"/>
                  <a:gd name="T7" fmla="*/ 6710 h 540"/>
                  <a:gd name="T8" fmla="+- 0 5862 4558"/>
                  <a:gd name="T9" fmla="*/ T8 w 1305"/>
                  <a:gd name="T10" fmla="+- 0 6170 6170"/>
                  <a:gd name="T11" fmla="*/ 6170 h 540"/>
                  <a:gd name="T12" fmla="+- 0 4558 4558"/>
                  <a:gd name="T13" fmla="*/ T12 w 1305"/>
                  <a:gd name="T14" fmla="+- 0 6170 6170"/>
                  <a:gd name="T15" fmla="*/ 6170 h 540"/>
                  <a:gd name="T16" fmla="+- 0 4558 4558"/>
                  <a:gd name="T17" fmla="*/ T16 w 1305"/>
                  <a:gd name="T18" fmla="+- 0 6710 6170"/>
                  <a:gd name="T19" fmla="*/ 6710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305" h="540">
                    <a:moveTo>
                      <a:pt x="0" y="540"/>
                    </a:moveTo>
                    <a:lnTo>
                      <a:pt x="1304" y="540"/>
                    </a:lnTo>
                    <a:lnTo>
                      <a:pt x="1304" y="0"/>
                    </a:lnTo>
                    <a:lnTo>
                      <a:pt x="0" y="0"/>
                    </a:lnTo>
                    <a:lnTo>
                      <a:pt x="0" y="540"/>
                    </a:lnTo>
                    <a:close/>
                  </a:path>
                </a:pathLst>
              </a:cu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73" name="Group 1882"/>
            <p:cNvGrpSpPr>
              <a:grpSpLocks/>
            </p:cNvGrpSpPr>
            <p:nvPr/>
          </p:nvGrpSpPr>
          <p:grpSpPr bwMode="auto">
            <a:xfrm>
              <a:off x="4648" y="6170"/>
              <a:ext cx="2" cy="540"/>
              <a:chOff x="4648" y="6170"/>
              <a:chExt cx="2" cy="540"/>
            </a:xfrm>
          </p:grpSpPr>
          <p:sp>
            <p:nvSpPr>
              <p:cNvPr id="147" name="Freeform 1883"/>
              <p:cNvSpPr>
                <a:spLocks/>
              </p:cNvSpPr>
              <p:nvPr/>
            </p:nvSpPr>
            <p:spPr bwMode="auto">
              <a:xfrm>
                <a:off x="4648" y="6170"/>
                <a:ext cx="2" cy="540"/>
              </a:xfrm>
              <a:custGeom>
                <a:avLst/>
                <a:gdLst>
                  <a:gd name="T0" fmla="+- 0 6710 6170"/>
                  <a:gd name="T1" fmla="*/ 6710 h 540"/>
                  <a:gd name="T2" fmla="+- 0 6170 6170"/>
                  <a:gd name="T3" fmla="*/ 6170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40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74" name="Group 1880"/>
            <p:cNvGrpSpPr>
              <a:grpSpLocks/>
            </p:cNvGrpSpPr>
            <p:nvPr/>
          </p:nvGrpSpPr>
          <p:grpSpPr bwMode="auto">
            <a:xfrm>
              <a:off x="5772" y="6170"/>
              <a:ext cx="2" cy="540"/>
              <a:chOff x="5772" y="6170"/>
              <a:chExt cx="2" cy="540"/>
            </a:xfrm>
          </p:grpSpPr>
          <p:sp>
            <p:nvSpPr>
              <p:cNvPr id="146" name="Freeform 1881"/>
              <p:cNvSpPr>
                <a:spLocks/>
              </p:cNvSpPr>
              <p:nvPr/>
            </p:nvSpPr>
            <p:spPr bwMode="auto">
              <a:xfrm>
                <a:off x="5772" y="6170"/>
                <a:ext cx="2" cy="540"/>
              </a:xfrm>
              <a:custGeom>
                <a:avLst/>
                <a:gdLst>
                  <a:gd name="T0" fmla="+- 0 6710 6170"/>
                  <a:gd name="T1" fmla="*/ 6710 h 540"/>
                  <a:gd name="T2" fmla="+- 0 6170 6170"/>
                  <a:gd name="T3" fmla="*/ 6170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40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75" name="Group 1878"/>
            <p:cNvGrpSpPr>
              <a:grpSpLocks/>
            </p:cNvGrpSpPr>
            <p:nvPr/>
          </p:nvGrpSpPr>
          <p:grpSpPr bwMode="auto">
            <a:xfrm>
              <a:off x="5210" y="5810"/>
              <a:ext cx="2" cy="174"/>
              <a:chOff x="5210" y="5810"/>
              <a:chExt cx="2" cy="174"/>
            </a:xfrm>
          </p:grpSpPr>
          <p:sp>
            <p:nvSpPr>
              <p:cNvPr id="145" name="Freeform 1879"/>
              <p:cNvSpPr>
                <a:spLocks/>
              </p:cNvSpPr>
              <p:nvPr/>
            </p:nvSpPr>
            <p:spPr bwMode="auto">
              <a:xfrm>
                <a:off x="5210" y="5810"/>
                <a:ext cx="2" cy="174"/>
              </a:xfrm>
              <a:custGeom>
                <a:avLst/>
                <a:gdLst>
                  <a:gd name="T0" fmla="+- 0 5810 5810"/>
                  <a:gd name="T1" fmla="*/ 5810 h 174"/>
                  <a:gd name="T2" fmla="+- 0 5984 5810"/>
                  <a:gd name="T3" fmla="*/ 5984 h 174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74">
                    <a:moveTo>
                      <a:pt x="0" y="0"/>
                    </a:moveTo>
                    <a:lnTo>
                      <a:pt x="0" y="174"/>
                    </a:lnTo>
                  </a:path>
                </a:pathLst>
              </a:custGeom>
              <a:noFill/>
              <a:ln w="9519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76" name="Group 1876"/>
            <p:cNvGrpSpPr>
              <a:grpSpLocks/>
            </p:cNvGrpSpPr>
            <p:nvPr/>
          </p:nvGrpSpPr>
          <p:grpSpPr bwMode="auto">
            <a:xfrm>
              <a:off x="6154" y="6170"/>
              <a:ext cx="1305" cy="540"/>
              <a:chOff x="6154" y="6170"/>
              <a:chExt cx="1305" cy="540"/>
            </a:xfrm>
          </p:grpSpPr>
          <p:sp>
            <p:nvSpPr>
              <p:cNvPr id="144" name="Freeform 1877"/>
              <p:cNvSpPr>
                <a:spLocks/>
              </p:cNvSpPr>
              <p:nvPr/>
            </p:nvSpPr>
            <p:spPr bwMode="auto">
              <a:xfrm>
                <a:off x="6154" y="6170"/>
                <a:ext cx="1305" cy="540"/>
              </a:xfrm>
              <a:custGeom>
                <a:avLst/>
                <a:gdLst>
                  <a:gd name="T0" fmla="+- 0 6154 6154"/>
                  <a:gd name="T1" fmla="*/ T0 w 1305"/>
                  <a:gd name="T2" fmla="+- 0 6710 6170"/>
                  <a:gd name="T3" fmla="*/ 6710 h 540"/>
                  <a:gd name="T4" fmla="+- 0 7458 6154"/>
                  <a:gd name="T5" fmla="*/ T4 w 1305"/>
                  <a:gd name="T6" fmla="+- 0 6710 6170"/>
                  <a:gd name="T7" fmla="*/ 6710 h 540"/>
                  <a:gd name="T8" fmla="+- 0 7458 6154"/>
                  <a:gd name="T9" fmla="*/ T8 w 1305"/>
                  <a:gd name="T10" fmla="+- 0 6170 6170"/>
                  <a:gd name="T11" fmla="*/ 6170 h 540"/>
                  <a:gd name="T12" fmla="+- 0 6154 6154"/>
                  <a:gd name="T13" fmla="*/ T12 w 1305"/>
                  <a:gd name="T14" fmla="+- 0 6170 6170"/>
                  <a:gd name="T15" fmla="*/ 6170 h 540"/>
                  <a:gd name="T16" fmla="+- 0 6154 6154"/>
                  <a:gd name="T17" fmla="*/ T16 w 1305"/>
                  <a:gd name="T18" fmla="+- 0 6710 6170"/>
                  <a:gd name="T19" fmla="*/ 6710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305" h="540">
                    <a:moveTo>
                      <a:pt x="0" y="540"/>
                    </a:moveTo>
                    <a:lnTo>
                      <a:pt x="1304" y="540"/>
                    </a:lnTo>
                    <a:lnTo>
                      <a:pt x="1304" y="0"/>
                    </a:lnTo>
                    <a:lnTo>
                      <a:pt x="0" y="0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77" name="Group 1874"/>
            <p:cNvGrpSpPr>
              <a:grpSpLocks/>
            </p:cNvGrpSpPr>
            <p:nvPr/>
          </p:nvGrpSpPr>
          <p:grpSpPr bwMode="auto">
            <a:xfrm>
              <a:off x="6154" y="6170"/>
              <a:ext cx="1305" cy="540"/>
              <a:chOff x="6154" y="6170"/>
              <a:chExt cx="1305" cy="540"/>
            </a:xfrm>
          </p:grpSpPr>
          <p:sp>
            <p:nvSpPr>
              <p:cNvPr id="143" name="Freeform 1875"/>
              <p:cNvSpPr>
                <a:spLocks/>
              </p:cNvSpPr>
              <p:nvPr/>
            </p:nvSpPr>
            <p:spPr bwMode="auto">
              <a:xfrm>
                <a:off x="6154" y="6170"/>
                <a:ext cx="1305" cy="540"/>
              </a:xfrm>
              <a:custGeom>
                <a:avLst/>
                <a:gdLst>
                  <a:gd name="T0" fmla="+- 0 6154 6154"/>
                  <a:gd name="T1" fmla="*/ T0 w 1305"/>
                  <a:gd name="T2" fmla="+- 0 6710 6170"/>
                  <a:gd name="T3" fmla="*/ 6710 h 540"/>
                  <a:gd name="T4" fmla="+- 0 7458 6154"/>
                  <a:gd name="T5" fmla="*/ T4 w 1305"/>
                  <a:gd name="T6" fmla="+- 0 6710 6170"/>
                  <a:gd name="T7" fmla="*/ 6710 h 540"/>
                  <a:gd name="T8" fmla="+- 0 7458 6154"/>
                  <a:gd name="T9" fmla="*/ T8 w 1305"/>
                  <a:gd name="T10" fmla="+- 0 6170 6170"/>
                  <a:gd name="T11" fmla="*/ 6170 h 540"/>
                  <a:gd name="T12" fmla="+- 0 6154 6154"/>
                  <a:gd name="T13" fmla="*/ T12 w 1305"/>
                  <a:gd name="T14" fmla="+- 0 6170 6170"/>
                  <a:gd name="T15" fmla="*/ 6170 h 540"/>
                  <a:gd name="T16" fmla="+- 0 6154 6154"/>
                  <a:gd name="T17" fmla="*/ T16 w 1305"/>
                  <a:gd name="T18" fmla="+- 0 6710 6170"/>
                  <a:gd name="T19" fmla="*/ 6710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305" h="540">
                    <a:moveTo>
                      <a:pt x="0" y="540"/>
                    </a:moveTo>
                    <a:lnTo>
                      <a:pt x="1304" y="540"/>
                    </a:lnTo>
                    <a:lnTo>
                      <a:pt x="1304" y="0"/>
                    </a:lnTo>
                    <a:lnTo>
                      <a:pt x="0" y="0"/>
                    </a:lnTo>
                    <a:lnTo>
                      <a:pt x="0" y="540"/>
                    </a:lnTo>
                    <a:close/>
                  </a:path>
                </a:pathLst>
              </a:cu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78" name="Group 1872"/>
            <p:cNvGrpSpPr>
              <a:grpSpLocks/>
            </p:cNvGrpSpPr>
            <p:nvPr/>
          </p:nvGrpSpPr>
          <p:grpSpPr bwMode="auto">
            <a:xfrm>
              <a:off x="6244" y="6170"/>
              <a:ext cx="2" cy="540"/>
              <a:chOff x="6244" y="6170"/>
              <a:chExt cx="2" cy="540"/>
            </a:xfrm>
          </p:grpSpPr>
          <p:sp>
            <p:nvSpPr>
              <p:cNvPr id="142" name="Freeform 1873"/>
              <p:cNvSpPr>
                <a:spLocks/>
              </p:cNvSpPr>
              <p:nvPr/>
            </p:nvSpPr>
            <p:spPr bwMode="auto">
              <a:xfrm>
                <a:off x="6244" y="6170"/>
                <a:ext cx="2" cy="540"/>
              </a:xfrm>
              <a:custGeom>
                <a:avLst/>
                <a:gdLst>
                  <a:gd name="T0" fmla="+- 0 6710 6170"/>
                  <a:gd name="T1" fmla="*/ 6710 h 540"/>
                  <a:gd name="T2" fmla="+- 0 6170 6170"/>
                  <a:gd name="T3" fmla="*/ 6170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40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79" name="Group 1870"/>
            <p:cNvGrpSpPr>
              <a:grpSpLocks/>
            </p:cNvGrpSpPr>
            <p:nvPr/>
          </p:nvGrpSpPr>
          <p:grpSpPr bwMode="auto">
            <a:xfrm>
              <a:off x="7368" y="6170"/>
              <a:ext cx="2" cy="540"/>
              <a:chOff x="7368" y="6170"/>
              <a:chExt cx="2" cy="540"/>
            </a:xfrm>
          </p:grpSpPr>
          <p:sp>
            <p:nvSpPr>
              <p:cNvPr id="141" name="Freeform 1871"/>
              <p:cNvSpPr>
                <a:spLocks/>
              </p:cNvSpPr>
              <p:nvPr/>
            </p:nvSpPr>
            <p:spPr bwMode="auto">
              <a:xfrm>
                <a:off x="7368" y="6170"/>
                <a:ext cx="2" cy="540"/>
              </a:xfrm>
              <a:custGeom>
                <a:avLst/>
                <a:gdLst>
                  <a:gd name="T0" fmla="+- 0 6710 6170"/>
                  <a:gd name="T1" fmla="*/ 6710 h 540"/>
                  <a:gd name="T2" fmla="+- 0 6170 6170"/>
                  <a:gd name="T3" fmla="*/ 6170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40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80" name="Group 1868"/>
            <p:cNvGrpSpPr>
              <a:grpSpLocks/>
            </p:cNvGrpSpPr>
            <p:nvPr/>
          </p:nvGrpSpPr>
          <p:grpSpPr bwMode="auto">
            <a:xfrm>
              <a:off x="3523" y="5973"/>
              <a:ext cx="3396" cy="67"/>
              <a:chOff x="3523" y="5973"/>
              <a:chExt cx="3396" cy="67"/>
            </a:xfrm>
          </p:grpSpPr>
          <p:sp>
            <p:nvSpPr>
              <p:cNvPr id="140" name="Freeform 1869"/>
              <p:cNvSpPr>
                <a:spLocks/>
              </p:cNvSpPr>
              <p:nvPr/>
            </p:nvSpPr>
            <p:spPr bwMode="auto">
              <a:xfrm>
                <a:off x="3523" y="5973"/>
                <a:ext cx="3396" cy="67"/>
              </a:xfrm>
              <a:custGeom>
                <a:avLst/>
                <a:gdLst>
                  <a:gd name="T0" fmla="+- 0 3527 3523"/>
                  <a:gd name="T1" fmla="*/ T0 w 3396"/>
                  <a:gd name="T2" fmla="+- 0 6039 5973"/>
                  <a:gd name="T3" fmla="*/ 6039 h 67"/>
                  <a:gd name="T4" fmla="+- 0 3523 3523"/>
                  <a:gd name="T5" fmla="*/ T4 w 3396"/>
                  <a:gd name="T6" fmla="+- 0 5973 5973"/>
                  <a:gd name="T7" fmla="*/ 5973 h 67"/>
                  <a:gd name="T8" fmla="+- 0 6918 3523"/>
                  <a:gd name="T9" fmla="*/ T8 w 3396"/>
                  <a:gd name="T10" fmla="+- 0 5973 5973"/>
                  <a:gd name="T11" fmla="*/ 5973 h 6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3396" h="67">
                    <a:moveTo>
                      <a:pt x="4" y="66"/>
                    </a:moveTo>
                    <a:lnTo>
                      <a:pt x="0" y="0"/>
                    </a:lnTo>
                    <a:lnTo>
                      <a:pt x="3395" y="0"/>
                    </a:lnTo>
                  </a:path>
                </a:pathLst>
              </a:custGeom>
              <a:noFill/>
              <a:ln w="1427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81" name="Group 1866"/>
            <p:cNvGrpSpPr>
              <a:grpSpLocks/>
            </p:cNvGrpSpPr>
            <p:nvPr/>
          </p:nvGrpSpPr>
          <p:grpSpPr bwMode="auto">
            <a:xfrm>
              <a:off x="3479" y="6025"/>
              <a:ext cx="96" cy="146"/>
              <a:chOff x="3479" y="6025"/>
              <a:chExt cx="96" cy="146"/>
            </a:xfrm>
          </p:grpSpPr>
          <p:sp>
            <p:nvSpPr>
              <p:cNvPr id="139" name="Freeform 1867"/>
              <p:cNvSpPr>
                <a:spLocks/>
              </p:cNvSpPr>
              <p:nvPr/>
            </p:nvSpPr>
            <p:spPr bwMode="auto">
              <a:xfrm>
                <a:off x="3479" y="6025"/>
                <a:ext cx="96" cy="146"/>
              </a:xfrm>
              <a:custGeom>
                <a:avLst/>
                <a:gdLst>
                  <a:gd name="T0" fmla="+- 0 3574 3479"/>
                  <a:gd name="T1" fmla="*/ T0 w 96"/>
                  <a:gd name="T2" fmla="+- 0 6025 6025"/>
                  <a:gd name="T3" fmla="*/ 6025 h 146"/>
                  <a:gd name="T4" fmla="+- 0 3479 3479"/>
                  <a:gd name="T5" fmla="*/ T4 w 96"/>
                  <a:gd name="T6" fmla="+- 0 6030 6025"/>
                  <a:gd name="T7" fmla="*/ 6030 h 146"/>
                  <a:gd name="T8" fmla="+- 0 3535 3479"/>
                  <a:gd name="T9" fmla="*/ T8 w 96"/>
                  <a:gd name="T10" fmla="+- 0 6170 6025"/>
                  <a:gd name="T11" fmla="*/ 6170 h 146"/>
                  <a:gd name="T12" fmla="+- 0 3574 3479"/>
                  <a:gd name="T13" fmla="*/ T12 w 96"/>
                  <a:gd name="T14" fmla="+- 0 6025 6025"/>
                  <a:gd name="T15" fmla="*/ 6025 h 14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96" h="146">
                    <a:moveTo>
                      <a:pt x="95" y="0"/>
                    </a:moveTo>
                    <a:lnTo>
                      <a:pt x="0" y="5"/>
                    </a:lnTo>
                    <a:lnTo>
                      <a:pt x="56" y="145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82" name="Group 1864"/>
            <p:cNvGrpSpPr>
              <a:grpSpLocks/>
            </p:cNvGrpSpPr>
            <p:nvPr/>
          </p:nvGrpSpPr>
          <p:grpSpPr bwMode="auto">
            <a:xfrm>
              <a:off x="5210" y="5990"/>
              <a:ext cx="2" cy="49"/>
              <a:chOff x="5210" y="5990"/>
              <a:chExt cx="2" cy="49"/>
            </a:xfrm>
          </p:grpSpPr>
          <p:sp>
            <p:nvSpPr>
              <p:cNvPr id="138" name="Freeform 1865"/>
              <p:cNvSpPr>
                <a:spLocks/>
              </p:cNvSpPr>
              <p:nvPr/>
            </p:nvSpPr>
            <p:spPr bwMode="auto">
              <a:xfrm>
                <a:off x="5210" y="5990"/>
                <a:ext cx="2" cy="49"/>
              </a:xfrm>
              <a:custGeom>
                <a:avLst/>
                <a:gdLst>
                  <a:gd name="T0" fmla="+- 0 5990 5990"/>
                  <a:gd name="T1" fmla="*/ 5990 h 49"/>
                  <a:gd name="T2" fmla="+- 0 6039 5990"/>
                  <a:gd name="T3" fmla="*/ 6039 h 49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49">
                    <a:moveTo>
                      <a:pt x="0" y="0"/>
                    </a:moveTo>
                    <a:lnTo>
                      <a:pt x="0" y="49"/>
                    </a:lnTo>
                  </a:path>
                </a:pathLst>
              </a:custGeom>
              <a:noFill/>
              <a:ln w="1427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83" name="Group 1862"/>
            <p:cNvGrpSpPr>
              <a:grpSpLocks/>
            </p:cNvGrpSpPr>
            <p:nvPr/>
          </p:nvGrpSpPr>
          <p:grpSpPr bwMode="auto">
            <a:xfrm>
              <a:off x="5162" y="6027"/>
              <a:ext cx="96" cy="143"/>
              <a:chOff x="5162" y="6027"/>
              <a:chExt cx="96" cy="143"/>
            </a:xfrm>
          </p:grpSpPr>
          <p:sp>
            <p:nvSpPr>
              <p:cNvPr id="137" name="Freeform 1863"/>
              <p:cNvSpPr>
                <a:spLocks/>
              </p:cNvSpPr>
              <p:nvPr/>
            </p:nvSpPr>
            <p:spPr bwMode="auto">
              <a:xfrm>
                <a:off x="5162" y="6027"/>
                <a:ext cx="96" cy="143"/>
              </a:xfrm>
              <a:custGeom>
                <a:avLst/>
                <a:gdLst>
                  <a:gd name="T0" fmla="+- 0 5257 5162"/>
                  <a:gd name="T1" fmla="*/ T0 w 96"/>
                  <a:gd name="T2" fmla="+- 0 6027 6027"/>
                  <a:gd name="T3" fmla="*/ 6027 h 143"/>
                  <a:gd name="T4" fmla="+- 0 5162 5162"/>
                  <a:gd name="T5" fmla="*/ T4 w 96"/>
                  <a:gd name="T6" fmla="+- 0 6027 6027"/>
                  <a:gd name="T7" fmla="*/ 6027 h 143"/>
                  <a:gd name="T8" fmla="+- 0 5210 5162"/>
                  <a:gd name="T9" fmla="*/ T8 w 96"/>
                  <a:gd name="T10" fmla="+- 0 6170 6027"/>
                  <a:gd name="T11" fmla="*/ 6170 h 143"/>
                  <a:gd name="T12" fmla="+- 0 5257 5162"/>
                  <a:gd name="T13" fmla="*/ T12 w 96"/>
                  <a:gd name="T14" fmla="+- 0 6027 6027"/>
                  <a:gd name="T15" fmla="*/ 6027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96" h="143">
                    <a:moveTo>
                      <a:pt x="95" y="0"/>
                    </a:moveTo>
                    <a:lnTo>
                      <a:pt x="0" y="0"/>
                    </a:lnTo>
                    <a:lnTo>
                      <a:pt x="48" y="14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84" name="Group 1860"/>
            <p:cNvGrpSpPr>
              <a:grpSpLocks/>
            </p:cNvGrpSpPr>
            <p:nvPr/>
          </p:nvGrpSpPr>
          <p:grpSpPr bwMode="auto">
            <a:xfrm>
              <a:off x="6918" y="5973"/>
              <a:ext cx="2" cy="67"/>
              <a:chOff x="6918" y="5973"/>
              <a:chExt cx="2" cy="67"/>
            </a:xfrm>
          </p:grpSpPr>
          <p:sp>
            <p:nvSpPr>
              <p:cNvPr id="136" name="Freeform 1861"/>
              <p:cNvSpPr>
                <a:spLocks/>
              </p:cNvSpPr>
              <p:nvPr/>
            </p:nvSpPr>
            <p:spPr bwMode="auto">
              <a:xfrm>
                <a:off x="6918" y="5973"/>
                <a:ext cx="2" cy="67"/>
              </a:xfrm>
              <a:custGeom>
                <a:avLst/>
                <a:gdLst>
                  <a:gd name="T0" fmla="+- 0 5973 5973"/>
                  <a:gd name="T1" fmla="*/ 5973 h 67"/>
                  <a:gd name="T2" fmla="+- 0 6039 5973"/>
                  <a:gd name="T3" fmla="*/ 6039 h 67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67">
                    <a:moveTo>
                      <a:pt x="0" y="0"/>
                    </a:moveTo>
                    <a:lnTo>
                      <a:pt x="0" y="66"/>
                    </a:lnTo>
                  </a:path>
                </a:pathLst>
              </a:custGeom>
              <a:noFill/>
              <a:ln w="1427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85" name="Group 1858"/>
            <p:cNvGrpSpPr>
              <a:grpSpLocks/>
            </p:cNvGrpSpPr>
            <p:nvPr/>
          </p:nvGrpSpPr>
          <p:grpSpPr bwMode="auto">
            <a:xfrm>
              <a:off x="6871" y="6027"/>
              <a:ext cx="96" cy="143"/>
              <a:chOff x="6871" y="6027"/>
              <a:chExt cx="96" cy="143"/>
            </a:xfrm>
          </p:grpSpPr>
          <p:sp>
            <p:nvSpPr>
              <p:cNvPr id="135" name="Freeform 1859"/>
              <p:cNvSpPr>
                <a:spLocks/>
              </p:cNvSpPr>
              <p:nvPr/>
            </p:nvSpPr>
            <p:spPr bwMode="auto">
              <a:xfrm>
                <a:off x="6871" y="6027"/>
                <a:ext cx="96" cy="143"/>
              </a:xfrm>
              <a:custGeom>
                <a:avLst/>
                <a:gdLst>
                  <a:gd name="T0" fmla="+- 0 6966 6871"/>
                  <a:gd name="T1" fmla="*/ T0 w 96"/>
                  <a:gd name="T2" fmla="+- 0 6027 6027"/>
                  <a:gd name="T3" fmla="*/ 6027 h 143"/>
                  <a:gd name="T4" fmla="+- 0 6871 6871"/>
                  <a:gd name="T5" fmla="*/ T4 w 96"/>
                  <a:gd name="T6" fmla="+- 0 6027 6027"/>
                  <a:gd name="T7" fmla="*/ 6027 h 143"/>
                  <a:gd name="T8" fmla="+- 0 6918 6871"/>
                  <a:gd name="T9" fmla="*/ T8 w 96"/>
                  <a:gd name="T10" fmla="+- 0 6170 6027"/>
                  <a:gd name="T11" fmla="*/ 6170 h 143"/>
                  <a:gd name="T12" fmla="+- 0 6966 6871"/>
                  <a:gd name="T13" fmla="*/ T12 w 96"/>
                  <a:gd name="T14" fmla="+- 0 6027 6027"/>
                  <a:gd name="T15" fmla="*/ 6027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96" h="143">
                    <a:moveTo>
                      <a:pt x="95" y="0"/>
                    </a:moveTo>
                    <a:lnTo>
                      <a:pt x="0" y="0"/>
                    </a:lnTo>
                    <a:lnTo>
                      <a:pt x="47" y="14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86" name="Group 1856"/>
            <p:cNvGrpSpPr>
              <a:grpSpLocks/>
            </p:cNvGrpSpPr>
            <p:nvPr/>
          </p:nvGrpSpPr>
          <p:grpSpPr bwMode="auto">
            <a:xfrm>
              <a:off x="5210" y="5810"/>
              <a:ext cx="2" cy="163"/>
              <a:chOff x="5210" y="5810"/>
              <a:chExt cx="2" cy="163"/>
            </a:xfrm>
          </p:grpSpPr>
          <p:sp>
            <p:nvSpPr>
              <p:cNvPr id="134" name="Freeform 1857"/>
              <p:cNvSpPr>
                <a:spLocks/>
              </p:cNvSpPr>
              <p:nvPr/>
            </p:nvSpPr>
            <p:spPr bwMode="auto">
              <a:xfrm>
                <a:off x="5210" y="5810"/>
                <a:ext cx="2" cy="163"/>
              </a:xfrm>
              <a:custGeom>
                <a:avLst/>
                <a:gdLst>
                  <a:gd name="T0" fmla="+- 0 5973 5810"/>
                  <a:gd name="T1" fmla="*/ 5973 h 163"/>
                  <a:gd name="T2" fmla="+- 0 5810 5810"/>
                  <a:gd name="T3" fmla="*/ 5810 h 16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63">
                    <a:moveTo>
                      <a:pt x="0" y="163"/>
                    </a:moveTo>
                    <a:lnTo>
                      <a:pt x="0" y="0"/>
                    </a:lnTo>
                  </a:path>
                </a:pathLst>
              </a:custGeom>
              <a:noFill/>
              <a:ln w="1427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87" name="Group 1850"/>
            <p:cNvGrpSpPr>
              <a:grpSpLocks/>
            </p:cNvGrpSpPr>
            <p:nvPr/>
          </p:nvGrpSpPr>
          <p:grpSpPr bwMode="auto">
            <a:xfrm>
              <a:off x="2871" y="7114"/>
              <a:ext cx="4587" cy="450"/>
              <a:chOff x="2871" y="7114"/>
              <a:chExt cx="4587" cy="450"/>
            </a:xfrm>
          </p:grpSpPr>
          <p:sp>
            <p:nvSpPr>
              <p:cNvPr id="129" name="Freeform 1855"/>
              <p:cNvSpPr>
                <a:spLocks/>
              </p:cNvSpPr>
              <p:nvPr/>
            </p:nvSpPr>
            <p:spPr bwMode="auto">
              <a:xfrm>
                <a:off x="2871" y="7114"/>
                <a:ext cx="4587" cy="450"/>
              </a:xfrm>
              <a:custGeom>
                <a:avLst/>
                <a:gdLst>
                  <a:gd name="T0" fmla="+- 0 5309 2871"/>
                  <a:gd name="T1" fmla="*/ T0 w 4587"/>
                  <a:gd name="T2" fmla="+- 0 7420 7114"/>
                  <a:gd name="T3" fmla="*/ 7420 h 450"/>
                  <a:gd name="T4" fmla="+- 0 5021 2871"/>
                  <a:gd name="T5" fmla="*/ T4 w 4587"/>
                  <a:gd name="T6" fmla="+- 0 7420 7114"/>
                  <a:gd name="T7" fmla="*/ 7420 h 450"/>
                  <a:gd name="T8" fmla="+- 0 5165 2871"/>
                  <a:gd name="T9" fmla="*/ T8 w 4587"/>
                  <a:gd name="T10" fmla="+- 0 7564 7114"/>
                  <a:gd name="T11" fmla="*/ 7564 h 450"/>
                  <a:gd name="T12" fmla="+- 0 5309 2871"/>
                  <a:gd name="T13" fmla="*/ T12 w 4587"/>
                  <a:gd name="T14" fmla="+- 0 7420 7114"/>
                  <a:gd name="T15" fmla="*/ 7420 h 45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4587" h="450">
                    <a:moveTo>
                      <a:pt x="2438" y="306"/>
                    </a:moveTo>
                    <a:lnTo>
                      <a:pt x="2150" y="306"/>
                    </a:lnTo>
                    <a:lnTo>
                      <a:pt x="2294" y="450"/>
                    </a:lnTo>
                    <a:lnTo>
                      <a:pt x="2438" y="306"/>
                    </a:lnTo>
                    <a:close/>
                  </a:path>
                </a:pathLst>
              </a:custGeom>
              <a:solidFill>
                <a:srgbClr val="001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  <p:sp>
            <p:nvSpPr>
              <p:cNvPr id="130" name="Freeform 1854"/>
              <p:cNvSpPr>
                <a:spLocks/>
              </p:cNvSpPr>
              <p:nvPr/>
            </p:nvSpPr>
            <p:spPr bwMode="auto">
              <a:xfrm>
                <a:off x="2871" y="7114"/>
                <a:ext cx="4587" cy="450"/>
              </a:xfrm>
              <a:custGeom>
                <a:avLst/>
                <a:gdLst>
                  <a:gd name="T0" fmla="+- 0 5237 2871"/>
                  <a:gd name="T1" fmla="*/ T0 w 4587"/>
                  <a:gd name="T2" fmla="+- 0 7330 7114"/>
                  <a:gd name="T3" fmla="*/ 7330 h 450"/>
                  <a:gd name="T4" fmla="+- 0 5093 2871"/>
                  <a:gd name="T5" fmla="*/ T4 w 4587"/>
                  <a:gd name="T6" fmla="+- 0 7330 7114"/>
                  <a:gd name="T7" fmla="*/ 7330 h 450"/>
                  <a:gd name="T8" fmla="+- 0 5093 2871"/>
                  <a:gd name="T9" fmla="*/ T8 w 4587"/>
                  <a:gd name="T10" fmla="+- 0 7420 7114"/>
                  <a:gd name="T11" fmla="*/ 7420 h 450"/>
                  <a:gd name="T12" fmla="+- 0 5237 2871"/>
                  <a:gd name="T13" fmla="*/ T12 w 4587"/>
                  <a:gd name="T14" fmla="+- 0 7420 7114"/>
                  <a:gd name="T15" fmla="*/ 7420 h 450"/>
                  <a:gd name="T16" fmla="+- 0 5237 2871"/>
                  <a:gd name="T17" fmla="*/ T16 w 4587"/>
                  <a:gd name="T18" fmla="+- 0 7330 7114"/>
                  <a:gd name="T19" fmla="*/ 7330 h 45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587" h="450">
                    <a:moveTo>
                      <a:pt x="2366" y="216"/>
                    </a:moveTo>
                    <a:lnTo>
                      <a:pt x="2222" y="216"/>
                    </a:lnTo>
                    <a:lnTo>
                      <a:pt x="2222" y="306"/>
                    </a:lnTo>
                    <a:lnTo>
                      <a:pt x="2366" y="306"/>
                    </a:lnTo>
                    <a:lnTo>
                      <a:pt x="2366" y="216"/>
                    </a:lnTo>
                    <a:close/>
                  </a:path>
                </a:pathLst>
              </a:custGeom>
              <a:solidFill>
                <a:srgbClr val="001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  <p:sp>
            <p:nvSpPr>
              <p:cNvPr id="131" name="Freeform 1853"/>
              <p:cNvSpPr>
                <a:spLocks/>
              </p:cNvSpPr>
              <p:nvPr/>
            </p:nvSpPr>
            <p:spPr bwMode="auto">
              <a:xfrm>
                <a:off x="2871" y="7114"/>
                <a:ext cx="4587" cy="450"/>
              </a:xfrm>
              <a:custGeom>
                <a:avLst/>
                <a:gdLst>
                  <a:gd name="T0" fmla="+- 0 3015 2871"/>
                  <a:gd name="T1" fmla="*/ T0 w 4587"/>
                  <a:gd name="T2" fmla="+- 0 7114 7114"/>
                  <a:gd name="T3" fmla="*/ 7114 h 450"/>
                  <a:gd name="T4" fmla="+- 0 2871 2871"/>
                  <a:gd name="T5" fmla="*/ T4 w 4587"/>
                  <a:gd name="T6" fmla="+- 0 7258 7114"/>
                  <a:gd name="T7" fmla="*/ 7258 h 450"/>
                  <a:gd name="T8" fmla="+- 0 3015 2871"/>
                  <a:gd name="T9" fmla="*/ T8 w 4587"/>
                  <a:gd name="T10" fmla="+- 0 7402 7114"/>
                  <a:gd name="T11" fmla="*/ 7402 h 450"/>
                  <a:gd name="T12" fmla="+- 0 3015 2871"/>
                  <a:gd name="T13" fmla="*/ T12 w 4587"/>
                  <a:gd name="T14" fmla="+- 0 7330 7114"/>
                  <a:gd name="T15" fmla="*/ 7330 h 450"/>
                  <a:gd name="T16" fmla="+- 0 7386 2871"/>
                  <a:gd name="T17" fmla="*/ T16 w 4587"/>
                  <a:gd name="T18" fmla="+- 0 7330 7114"/>
                  <a:gd name="T19" fmla="*/ 7330 h 450"/>
                  <a:gd name="T20" fmla="+- 0 7458 2871"/>
                  <a:gd name="T21" fmla="*/ T20 w 4587"/>
                  <a:gd name="T22" fmla="+- 0 7258 7114"/>
                  <a:gd name="T23" fmla="*/ 7258 h 450"/>
                  <a:gd name="T24" fmla="+- 0 7386 2871"/>
                  <a:gd name="T25" fmla="*/ T24 w 4587"/>
                  <a:gd name="T26" fmla="+- 0 7186 7114"/>
                  <a:gd name="T27" fmla="*/ 7186 h 450"/>
                  <a:gd name="T28" fmla="+- 0 3015 2871"/>
                  <a:gd name="T29" fmla="*/ T28 w 4587"/>
                  <a:gd name="T30" fmla="+- 0 7186 7114"/>
                  <a:gd name="T31" fmla="*/ 7186 h 450"/>
                  <a:gd name="T32" fmla="+- 0 3015 2871"/>
                  <a:gd name="T33" fmla="*/ T32 w 4587"/>
                  <a:gd name="T34" fmla="+- 0 7114 7114"/>
                  <a:gd name="T35" fmla="*/ 7114 h 45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587" h="450">
                    <a:moveTo>
                      <a:pt x="144" y="0"/>
                    </a:moveTo>
                    <a:lnTo>
                      <a:pt x="0" y="144"/>
                    </a:lnTo>
                    <a:lnTo>
                      <a:pt x="144" y="288"/>
                    </a:lnTo>
                    <a:lnTo>
                      <a:pt x="144" y="216"/>
                    </a:lnTo>
                    <a:lnTo>
                      <a:pt x="4515" y="216"/>
                    </a:lnTo>
                    <a:lnTo>
                      <a:pt x="4587" y="144"/>
                    </a:lnTo>
                    <a:lnTo>
                      <a:pt x="4515" y="72"/>
                    </a:lnTo>
                    <a:lnTo>
                      <a:pt x="144" y="72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001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  <p:sp>
            <p:nvSpPr>
              <p:cNvPr id="132" name="Freeform 1852"/>
              <p:cNvSpPr>
                <a:spLocks/>
              </p:cNvSpPr>
              <p:nvPr/>
            </p:nvSpPr>
            <p:spPr bwMode="auto">
              <a:xfrm>
                <a:off x="2871" y="7114"/>
                <a:ext cx="4587" cy="450"/>
              </a:xfrm>
              <a:custGeom>
                <a:avLst/>
                <a:gdLst>
                  <a:gd name="T0" fmla="+- 0 7386 2871"/>
                  <a:gd name="T1" fmla="*/ T0 w 4587"/>
                  <a:gd name="T2" fmla="+- 0 7330 7114"/>
                  <a:gd name="T3" fmla="*/ 7330 h 450"/>
                  <a:gd name="T4" fmla="+- 0 7314 2871"/>
                  <a:gd name="T5" fmla="*/ T4 w 4587"/>
                  <a:gd name="T6" fmla="+- 0 7330 7114"/>
                  <a:gd name="T7" fmla="*/ 7330 h 450"/>
                  <a:gd name="T8" fmla="+- 0 7314 2871"/>
                  <a:gd name="T9" fmla="*/ T8 w 4587"/>
                  <a:gd name="T10" fmla="+- 0 7402 7114"/>
                  <a:gd name="T11" fmla="*/ 7402 h 450"/>
                  <a:gd name="T12" fmla="+- 0 7386 2871"/>
                  <a:gd name="T13" fmla="*/ T12 w 4587"/>
                  <a:gd name="T14" fmla="+- 0 7330 7114"/>
                  <a:gd name="T15" fmla="*/ 7330 h 45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4587" h="450">
                    <a:moveTo>
                      <a:pt x="4515" y="216"/>
                    </a:moveTo>
                    <a:lnTo>
                      <a:pt x="4443" y="216"/>
                    </a:lnTo>
                    <a:lnTo>
                      <a:pt x="4443" y="288"/>
                    </a:lnTo>
                    <a:lnTo>
                      <a:pt x="4515" y="216"/>
                    </a:lnTo>
                    <a:close/>
                  </a:path>
                </a:pathLst>
              </a:custGeom>
              <a:solidFill>
                <a:srgbClr val="001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  <p:sp>
            <p:nvSpPr>
              <p:cNvPr id="133" name="Freeform 1851"/>
              <p:cNvSpPr>
                <a:spLocks/>
              </p:cNvSpPr>
              <p:nvPr/>
            </p:nvSpPr>
            <p:spPr bwMode="auto">
              <a:xfrm>
                <a:off x="2871" y="7114"/>
                <a:ext cx="4587" cy="450"/>
              </a:xfrm>
              <a:custGeom>
                <a:avLst/>
                <a:gdLst>
                  <a:gd name="T0" fmla="+- 0 7314 2871"/>
                  <a:gd name="T1" fmla="*/ T0 w 4587"/>
                  <a:gd name="T2" fmla="+- 0 7114 7114"/>
                  <a:gd name="T3" fmla="*/ 7114 h 450"/>
                  <a:gd name="T4" fmla="+- 0 7314 2871"/>
                  <a:gd name="T5" fmla="*/ T4 w 4587"/>
                  <a:gd name="T6" fmla="+- 0 7186 7114"/>
                  <a:gd name="T7" fmla="*/ 7186 h 450"/>
                  <a:gd name="T8" fmla="+- 0 7386 2871"/>
                  <a:gd name="T9" fmla="*/ T8 w 4587"/>
                  <a:gd name="T10" fmla="+- 0 7186 7114"/>
                  <a:gd name="T11" fmla="*/ 7186 h 450"/>
                  <a:gd name="T12" fmla="+- 0 7314 2871"/>
                  <a:gd name="T13" fmla="*/ T12 w 4587"/>
                  <a:gd name="T14" fmla="+- 0 7114 7114"/>
                  <a:gd name="T15" fmla="*/ 7114 h 45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4587" h="450">
                    <a:moveTo>
                      <a:pt x="4443" y="0"/>
                    </a:moveTo>
                    <a:lnTo>
                      <a:pt x="4443" y="72"/>
                    </a:lnTo>
                    <a:lnTo>
                      <a:pt x="4515" y="72"/>
                    </a:lnTo>
                    <a:lnTo>
                      <a:pt x="4443" y="0"/>
                    </a:lnTo>
                    <a:close/>
                  </a:path>
                </a:pathLst>
              </a:custGeom>
              <a:solidFill>
                <a:srgbClr val="001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88" name="Group 1848"/>
            <p:cNvGrpSpPr>
              <a:grpSpLocks/>
            </p:cNvGrpSpPr>
            <p:nvPr/>
          </p:nvGrpSpPr>
          <p:grpSpPr bwMode="auto">
            <a:xfrm>
              <a:off x="2871" y="7114"/>
              <a:ext cx="4587" cy="450"/>
              <a:chOff x="2871" y="7114"/>
              <a:chExt cx="4587" cy="450"/>
            </a:xfrm>
          </p:grpSpPr>
          <p:sp>
            <p:nvSpPr>
              <p:cNvPr id="128" name="Freeform 1849"/>
              <p:cNvSpPr>
                <a:spLocks/>
              </p:cNvSpPr>
              <p:nvPr/>
            </p:nvSpPr>
            <p:spPr bwMode="auto">
              <a:xfrm>
                <a:off x="2871" y="7114"/>
                <a:ext cx="4587" cy="450"/>
              </a:xfrm>
              <a:custGeom>
                <a:avLst/>
                <a:gdLst>
                  <a:gd name="T0" fmla="+- 0 7458 2871"/>
                  <a:gd name="T1" fmla="*/ T0 w 4587"/>
                  <a:gd name="T2" fmla="+- 0 7258 7114"/>
                  <a:gd name="T3" fmla="*/ 7258 h 450"/>
                  <a:gd name="T4" fmla="+- 0 7314 2871"/>
                  <a:gd name="T5" fmla="*/ T4 w 4587"/>
                  <a:gd name="T6" fmla="+- 0 7114 7114"/>
                  <a:gd name="T7" fmla="*/ 7114 h 450"/>
                  <a:gd name="T8" fmla="+- 0 7314 2871"/>
                  <a:gd name="T9" fmla="*/ T8 w 4587"/>
                  <a:gd name="T10" fmla="+- 0 7186 7114"/>
                  <a:gd name="T11" fmla="*/ 7186 h 450"/>
                  <a:gd name="T12" fmla="+- 0 3015 2871"/>
                  <a:gd name="T13" fmla="*/ T12 w 4587"/>
                  <a:gd name="T14" fmla="+- 0 7186 7114"/>
                  <a:gd name="T15" fmla="*/ 7186 h 450"/>
                  <a:gd name="T16" fmla="+- 0 3015 2871"/>
                  <a:gd name="T17" fmla="*/ T16 w 4587"/>
                  <a:gd name="T18" fmla="+- 0 7114 7114"/>
                  <a:gd name="T19" fmla="*/ 7114 h 450"/>
                  <a:gd name="T20" fmla="+- 0 2871 2871"/>
                  <a:gd name="T21" fmla="*/ T20 w 4587"/>
                  <a:gd name="T22" fmla="+- 0 7258 7114"/>
                  <a:gd name="T23" fmla="*/ 7258 h 450"/>
                  <a:gd name="T24" fmla="+- 0 3015 2871"/>
                  <a:gd name="T25" fmla="*/ T24 w 4587"/>
                  <a:gd name="T26" fmla="+- 0 7402 7114"/>
                  <a:gd name="T27" fmla="*/ 7402 h 450"/>
                  <a:gd name="T28" fmla="+- 0 3015 2871"/>
                  <a:gd name="T29" fmla="*/ T28 w 4587"/>
                  <a:gd name="T30" fmla="+- 0 7330 7114"/>
                  <a:gd name="T31" fmla="*/ 7330 h 450"/>
                  <a:gd name="T32" fmla="+- 0 5093 2871"/>
                  <a:gd name="T33" fmla="*/ T32 w 4587"/>
                  <a:gd name="T34" fmla="+- 0 7330 7114"/>
                  <a:gd name="T35" fmla="*/ 7330 h 450"/>
                  <a:gd name="T36" fmla="+- 0 5093 2871"/>
                  <a:gd name="T37" fmla="*/ T36 w 4587"/>
                  <a:gd name="T38" fmla="+- 0 7420 7114"/>
                  <a:gd name="T39" fmla="*/ 7420 h 450"/>
                  <a:gd name="T40" fmla="+- 0 5021 2871"/>
                  <a:gd name="T41" fmla="*/ T40 w 4587"/>
                  <a:gd name="T42" fmla="+- 0 7420 7114"/>
                  <a:gd name="T43" fmla="*/ 7420 h 450"/>
                  <a:gd name="T44" fmla="+- 0 5165 2871"/>
                  <a:gd name="T45" fmla="*/ T44 w 4587"/>
                  <a:gd name="T46" fmla="+- 0 7564 7114"/>
                  <a:gd name="T47" fmla="*/ 7564 h 450"/>
                  <a:gd name="T48" fmla="+- 0 5309 2871"/>
                  <a:gd name="T49" fmla="*/ T48 w 4587"/>
                  <a:gd name="T50" fmla="+- 0 7420 7114"/>
                  <a:gd name="T51" fmla="*/ 7420 h 450"/>
                  <a:gd name="T52" fmla="+- 0 5237 2871"/>
                  <a:gd name="T53" fmla="*/ T52 w 4587"/>
                  <a:gd name="T54" fmla="+- 0 7420 7114"/>
                  <a:gd name="T55" fmla="*/ 7420 h 450"/>
                  <a:gd name="T56" fmla="+- 0 5237 2871"/>
                  <a:gd name="T57" fmla="*/ T56 w 4587"/>
                  <a:gd name="T58" fmla="+- 0 7330 7114"/>
                  <a:gd name="T59" fmla="*/ 7330 h 450"/>
                  <a:gd name="T60" fmla="+- 0 7314 2871"/>
                  <a:gd name="T61" fmla="*/ T60 w 4587"/>
                  <a:gd name="T62" fmla="+- 0 7330 7114"/>
                  <a:gd name="T63" fmla="*/ 7330 h 450"/>
                  <a:gd name="T64" fmla="+- 0 7314 2871"/>
                  <a:gd name="T65" fmla="*/ T64 w 4587"/>
                  <a:gd name="T66" fmla="+- 0 7402 7114"/>
                  <a:gd name="T67" fmla="*/ 7402 h 450"/>
                  <a:gd name="T68" fmla="+- 0 7458 2871"/>
                  <a:gd name="T69" fmla="*/ T68 w 4587"/>
                  <a:gd name="T70" fmla="+- 0 7258 7114"/>
                  <a:gd name="T71" fmla="*/ 7258 h 45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</a:cxnLst>
                <a:rect l="0" t="0" r="r" b="b"/>
                <a:pathLst>
                  <a:path w="4587" h="450">
                    <a:moveTo>
                      <a:pt x="4587" y="144"/>
                    </a:moveTo>
                    <a:lnTo>
                      <a:pt x="4443" y="0"/>
                    </a:lnTo>
                    <a:lnTo>
                      <a:pt x="4443" y="72"/>
                    </a:lnTo>
                    <a:lnTo>
                      <a:pt x="144" y="72"/>
                    </a:lnTo>
                    <a:lnTo>
                      <a:pt x="144" y="0"/>
                    </a:lnTo>
                    <a:lnTo>
                      <a:pt x="0" y="144"/>
                    </a:lnTo>
                    <a:lnTo>
                      <a:pt x="144" y="288"/>
                    </a:lnTo>
                    <a:lnTo>
                      <a:pt x="144" y="216"/>
                    </a:lnTo>
                    <a:lnTo>
                      <a:pt x="2222" y="216"/>
                    </a:lnTo>
                    <a:lnTo>
                      <a:pt x="2222" y="306"/>
                    </a:lnTo>
                    <a:lnTo>
                      <a:pt x="2150" y="306"/>
                    </a:lnTo>
                    <a:lnTo>
                      <a:pt x="2294" y="450"/>
                    </a:lnTo>
                    <a:lnTo>
                      <a:pt x="2438" y="306"/>
                    </a:lnTo>
                    <a:lnTo>
                      <a:pt x="2366" y="306"/>
                    </a:lnTo>
                    <a:lnTo>
                      <a:pt x="2366" y="216"/>
                    </a:lnTo>
                    <a:lnTo>
                      <a:pt x="4443" y="216"/>
                    </a:lnTo>
                    <a:lnTo>
                      <a:pt x="4443" y="288"/>
                    </a:lnTo>
                    <a:lnTo>
                      <a:pt x="4587" y="144"/>
                    </a:lnTo>
                    <a:close/>
                  </a:path>
                </a:pathLst>
              </a:custGeom>
              <a:noFill/>
              <a:ln w="476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89" name="Group 1846"/>
            <p:cNvGrpSpPr>
              <a:grpSpLocks/>
            </p:cNvGrpSpPr>
            <p:nvPr/>
          </p:nvGrpSpPr>
          <p:grpSpPr bwMode="auto">
            <a:xfrm>
              <a:off x="3591" y="7699"/>
              <a:ext cx="3148" cy="540"/>
              <a:chOff x="3591" y="7699"/>
              <a:chExt cx="3148" cy="540"/>
            </a:xfrm>
          </p:grpSpPr>
          <p:sp>
            <p:nvSpPr>
              <p:cNvPr id="127" name="Freeform 1847"/>
              <p:cNvSpPr>
                <a:spLocks/>
              </p:cNvSpPr>
              <p:nvPr/>
            </p:nvSpPr>
            <p:spPr bwMode="auto">
              <a:xfrm>
                <a:off x="3591" y="7699"/>
                <a:ext cx="3148" cy="540"/>
              </a:xfrm>
              <a:custGeom>
                <a:avLst/>
                <a:gdLst>
                  <a:gd name="T0" fmla="+- 0 3591 3591"/>
                  <a:gd name="T1" fmla="*/ T0 w 3148"/>
                  <a:gd name="T2" fmla="+- 0 8238 7699"/>
                  <a:gd name="T3" fmla="*/ 8238 h 540"/>
                  <a:gd name="T4" fmla="+- 0 6739 3591"/>
                  <a:gd name="T5" fmla="*/ T4 w 3148"/>
                  <a:gd name="T6" fmla="+- 0 8238 7699"/>
                  <a:gd name="T7" fmla="*/ 8238 h 540"/>
                  <a:gd name="T8" fmla="+- 0 6739 3591"/>
                  <a:gd name="T9" fmla="*/ T8 w 3148"/>
                  <a:gd name="T10" fmla="+- 0 7699 7699"/>
                  <a:gd name="T11" fmla="*/ 7699 h 540"/>
                  <a:gd name="T12" fmla="+- 0 3591 3591"/>
                  <a:gd name="T13" fmla="*/ T12 w 3148"/>
                  <a:gd name="T14" fmla="+- 0 7699 7699"/>
                  <a:gd name="T15" fmla="*/ 7699 h 540"/>
                  <a:gd name="T16" fmla="+- 0 3591 3591"/>
                  <a:gd name="T17" fmla="*/ T16 w 3148"/>
                  <a:gd name="T18" fmla="+- 0 8238 7699"/>
                  <a:gd name="T19" fmla="*/ 8238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148" h="540">
                    <a:moveTo>
                      <a:pt x="0" y="539"/>
                    </a:moveTo>
                    <a:lnTo>
                      <a:pt x="3148" y="539"/>
                    </a:lnTo>
                    <a:lnTo>
                      <a:pt x="3148" y="0"/>
                    </a:lnTo>
                    <a:lnTo>
                      <a:pt x="0" y="0"/>
                    </a:lnTo>
                    <a:lnTo>
                      <a:pt x="0" y="5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90" name="Group 1844"/>
            <p:cNvGrpSpPr>
              <a:grpSpLocks/>
            </p:cNvGrpSpPr>
            <p:nvPr/>
          </p:nvGrpSpPr>
          <p:grpSpPr bwMode="auto">
            <a:xfrm>
              <a:off x="3591" y="7699"/>
              <a:ext cx="3148" cy="540"/>
              <a:chOff x="3591" y="7699"/>
              <a:chExt cx="3148" cy="540"/>
            </a:xfrm>
          </p:grpSpPr>
          <p:sp>
            <p:nvSpPr>
              <p:cNvPr id="126" name="Freeform 1845"/>
              <p:cNvSpPr>
                <a:spLocks/>
              </p:cNvSpPr>
              <p:nvPr/>
            </p:nvSpPr>
            <p:spPr bwMode="auto">
              <a:xfrm>
                <a:off x="3591" y="7699"/>
                <a:ext cx="3148" cy="540"/>
              </a:xfrm>
              <a:custGeom>
                <a:avLst/>
                <a:gdLst>
                  <a:gd name="T0" fmla="+- 0 3591 3591"/>
                  <a:gd name="T1" fmla="*/ T0 w 3148"/>
                  <a:gd name="T2" fmla="+- 0 8238 7699"/>
                  <a:gd name="T3" fmla="*/ 8238 h 540"/>
                  <a:gd name="T4" fmla="+- 0 6739 3591"/>
                  <a:gd name="T5" fmla="*/ T4 w 3148"/>
                  <a:gd name="T6" fmla="+- 0 8238 7699"/>
                  <a:gd name="T7" fmla="*/ 8238 h 540"/>
                  <a:gd name="T8" fmla="+- 0 6739 3591"/>
                  <a:gd name="T9" fmla="*/ T8 w 3148"/>
                  <a:gd name="T10" fmla="+- 0 7699 7699"/>
                  <a:gd name="T11" fmla="*/ 7699 h 540"/>
                  <a:gd name="T12" fmla="+- 0 3591 3591"/>
                  <a:gd name="T13" fmla="*/ T12 w 3148"/>
                  <a:gd name="T14" fmla="+- 0 7699 7699"/>
                  <a:gd name="T15" fmla="*/ 7699 h 540"/>
                  <a:gd name="T16" fmla="+- 0 3591 3591"/>
                  <a:gd name="T17" fmla="*/ T16 w 3148"/>
                  <a:gd name="T18" fmla="+- 0 8238 7699"/>
                  <a:gd name="T19" fmla="*/ 8238 h 5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148" h="540">
                    <a:moveTo>
                      <a:pt x="0" y="539"/>
                    </a:moveTo>
                    <a:lnTo>
                      <a:pt x="3148" y="539"/>
                    </a:lnTo>
                    <a:lnTo>
                      <a:pt x="3148" y="0"/>
                    </a:lnTo>
                    <a:lnTo>
                      <a:pt x="0" y="0"/>
                    </a:lnTo>
                    <a:lnTo>
                      <a:pt x="0" y="539"/>
                    </a:lnTo>
                    <a:close/>
                  </a:path>
                </a:pathLst>
              </a:custGeom>
              <a:noFill/>
              <a:ln w="476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91" name="Group 1842"/>
            <p:cNvGrpSpPr>
              <a:grpSpLocks/>
            </p:cNvGrpSpPr>
            <p:nvPr/>
          </p:nvGrpSpPr>
          <p:grpSpPr bwMode="auto">
            <a:xfrm>
              <a:off x="3681" y="7699"/>
              <a:ext cx="2" cy="540"/>
              <a:chOff x="3681" y="7699"/>
              <a:chExt cx="2" cy="540"/>
            </a:xfrm>
          </p:grpSpPr>
          <p:sp>
            <p:nvSpPr>
              <p:cNvPr id="125" name="Freeform 1843"/>
              <p:cNvSpPr>
                <a:spLocks/>
              </p:cNvSpPr>
              <p:nvPr/>
            </p:nvSpPr>
            <p:spPr bwMode="auto">
              <a:xfrm>
                <a:off x="3681" y="7699"/>
                <a:ext cx="2" cy="540"/>
              </a:xfrm>
              <a:custGeom>
                <a:avLst/>
                <a:gdLst>
                  <a:gd name="T0" fmla="+- 0 8238 7699"/>
                  <a:gd name="T1" fmla="*/ 8238 h 540"/>
                  <a:gd name="T2" fmla="+- 0 7699 7699"/>
                  <a:gd name="T3" fmla="*/ 7699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39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92" name="Group 1840"/>
            <p:cNvGrpSpPr>
              <a:grpSpLocks/>
            </p:cNvGrpSpPr>
            <p:nvPr/>
          </p:nvGrpSpPr>
          <p:grpSpPr bwMode="auto">
            <a:xfrm>
              <a:off x="6649" y="7699"/>
              <a:ext cx="2" cy="540"/>
              <a:chOff x="6649" y="7699"/>
              <a:chExt cx="2" cy="540"/>
            </a:xfrm>
          </p:grpSpPr>
          <p:sp>
            <p:nvSpPr>
              <p:cNvPr id="124" name="Freeform 1841"/>
              <p:cNvSpPr>
                <a:spLocks/>
              </p:cNvSpPr>
              <p:nvPr/>
            </p:nvSpPr>
            <p:spPr bwMode="auto">
              <a:xfrm>
                <a:off x="6649" y="7699"/>
                <a:ext cx="2" cy="540"/>
              </a:xfrm>
              <a:custGeom>
                <a:avLst/>
                <a:gdLst>
                  <a:gd name="T0" fmla="+- 0 8238 7699"/>
                  <a:gd name="T1" fmla="*/ 8238 h 540"/>
                  <a:gd name="T2" fmla="+- 0 7699 7699"/>
                  <a:gd name="T3" fmla="*/ 7699 h 54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0">
                    <a:moveTo>
                      <a:pt x="0" y="539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93" name="Group 1838"/>
            <p:cNvGrpSpPr>
              <a:grpSpLocks/>
            </p:cNvGrpSpPr>
            <p:nvPr/>
          </p:nvGrpSpPr>
          <p:grpSpPr bwMode="auto">
            <a:xfrm>
              <a:off x="8627" y="5982"/>
              <a:ext cx="1766" cy="908"/>
              <a:chOff x="8627" y="5982"/>
              <a:chExt cx="1766" cy="908"/>
            </a:xfrm>
          </p:grpSpPr>
          <p:sp>
            <p:nvSpPr>
              <p:cNvPr id="123" name="Freeform 1839"/>
              <p:cNvSpPr>
                <a:spLocks/>
              </p:cNvSpPr>
              <p:nvPr/>
            </p:nvSpPr>
            <p:spPr bwMode="auto">
              <a:xfrm>
                <a:off x="8627" y="5982"/>
                <a:ext cx="1766" cy="908"/>
              </a:xfrm>
              <a:custGeom>
                <a:avLst/>
                <a:gdLst>
                  <a:gd name="T0" fmla="+- 0 8627 8627"/>
                  <a:gd name="T1" fmla="*/ T0 w 1766"/>
                  <a:gd name="T2" fmla="+- 0 6889 5982"/>
                  <a:gd name="T3" fmla="*/ 6889 h 908"/>
                  <a:gd name="T4" fmla="+- 0 10392 8627"/>
                  <a:gd name="T5" fmla="*/ T4 w 1766"/>
                  <a:gd name="T6" fmla="+- 0 6889 5982"/>
                  <a:gd name="T7" fmla="*/ 6889 h 908"/>
                  <a:gd name="T8" fmla="+- 0 10392 8627"/>
                  <a:gd name="T9" fmla="*/ T8 w 1766"/>
                  <a:gd name="T10" fmla="+- 0 5982 5982"/>
                  <a:gd name="T11" fmla="*/ 5982 h 908"/>
                  <a:gd name="T12" fmla="+- 0 8627 8627"/>
                  <a:gd name="T13" fmla="*/ T12 w 1766"/>
                  <a:gd name="T14" fmla="+- 0 5982 5982"/>
                  <a:gd name="T15" fmla="*/ 5982 h 908"/>
                  <a:gd name="T16" fmla="+- 0 8627 8627"/>
                  <a:gd name="T17" fmla="*/ T16 w 1766"/>
                  <a:gd name="T18" fmla="+- 0 6889 5982"/>
                  <a:gd name="T19" fmla="*/ 6889 h 9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766" h="908">
                    <a:moveTo>
                      <a:pt x="0" y="907"/>
                    </a:moveTo>
                    <a:lnTo>
                      <a:pt x="1765" y="907"/>
                    </a:lnTo>
                    <a:lnTo>
                      <a:pt x="1765" y="0"/>
                    </a:lnTo>
                    <a:lnTo>
                      <a:pt x="0" y="0"/>
                    </a:lnTo>
                    <a:lnTo>
                      <a:pt x="0" y="907"/>
                    </a:lnTo>
                    <a:close/>
                  </a:path>
                </a:pathLst>
              </a:cu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94" name="Group 1836"/>
            <p:cNvGrpSpPr>
              <a:grpSpLocks/>
            </p:cNvGrpSpPr>
            <p:nvPr/>
          </p:nvGrpSpPr>
          <p:grpSpPr bwMode="auto">
            <a:xfrm>
              <a:off x="8717" y="5982"/>
              <a:ext cx="2" cy="908"/>
              <a:chOff x="8717" y="5982"/>
              <a:chExt cx="2" cy="908"/>
            </a:xfrm>
          </p:grpSpPr>
          <p:sp>
            <p:nvSpPr>
              <p:cNvPr id="122" name="Freeform 1837"/>
              <p:cNvSpPr>
                <a:spLocks/>
              </p:cNvSpPr>
              <p:nvPr/>
            </p:nvSpPr>
            <p:spPr bwMode="auto">
              <a:xfrm>
                <a:off x="8717" y="5982"/>
                <a:ext cx="2" cy="908"/>
              </a:xfrm>
              <a:custGeom>
                <a:avLst/>
                <a:gdLst>
                  <a:gd name="T0" fmla="+- 0 6889 5982"/>
                  <a:gd name="T1" fmla="*/ 6889 h 908"/>
                  <a:gd name="T2" fmla="+- 0 5982 5982"/>
                  <a:gd name="T3" fmla="*/ 5982 h 90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908">
                    <a:moveTo>
                      <a:pt x="0" y="907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95" name="Group 1834"/>
            <p:cNvGrpSpPr>
              <a:grpSpLocks/>
            </p:cNvGrpSpPr>
            <p:nvPr/>
          </p:nvGrpSpPr>
          <p:grpSpPr bwMode="auto">
            <a:xfrm>
              <a:off x="10302" y="5982"/>
              <a:ext cx="2" cy="908"/>
              <a:chOff x="10302" y="5982"/>
              <a:chExt cx="2" cy="908"/>
            </a:xfrm>
          </p:grpSpPr>
          <p:sp>
            <p:nvSpPr>
              <p:cNvPr id="121" name="Freeform 1835"/>
              <p:cNvSpPr>
                <a:spLocks/>
              </p:cNvSpPr>
              <p:nvPr/>
            </p:nvSpPr>
            <p:spPr bwMode="auto">
              <a:xfrm>
                <a:off x="10302" y="5982"/>
                <a:ext cx="2" cy="908"/>
              </a:xfrm>
              <a:custGeom>
                <a:avLst/>
                <a:gdLst>
                  <a:gd name="T0" fmla="+- 0 6889 5982"/>
                  <a:gd name="T1" fmla="*/ 6889 h 908"/>
                  <a:gd name="T2" fmla="+- 0 5982 5982"/>
                  <a:gd name="T3" fmla="*/ 5982 h 90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908">
                    <a:moveTo>
                      <a:pt x="0" y="907"/>
                    </a:moveTo>
                    <a:lnTo>
                      <a:pt x="0" y="0"/>
                    </a:lnTo>
                  </a:path>
                </a:pathLst>
              </a:custGeom>
              <a:noFill/>
              <a:ln w="476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</p:grpSp>
        <p:grpSp>
          <p:nvGrpSpPr>
            <p:cNvPr id="96" name="Group 1809"/>
            <p:cNvGrpSpPr>
              <a:grpSpLocks/>
            </p:cNvGrpSpPr>
            <p:nvPr/>
          </p:nvGrpSpPr>
          <p:grpSpPr bwMode="auto">
            <a:xfrm>
              <a:off x="1522" y="380"/>
              <a:ext cx="8781" cy="7859"/>
              <a:chOff x="1522" y="380"/>
              <a:chExt cx="8781" cy="7859"/>
            </a:xfrm>
          </p:grpSpPr>
          <p:sp>
            <p:nvSpPr>
              <p:cNvPr id="97" name="Freeform 1833"/>
              <p:cNvSpPr>
                <a:spLocks/>
              </p:cNvSpPr>
              <p:nvPr/>
            </p:nvSpPr>
            <p:spPr bwMode="auto">
              <a:xfrm>
                <a:off x="8304" y="6572"/>
                <a:ext cx="143" cy="96"/>
              </a:xfrm>
              <a:custGeom>
                <a:avLst/>
                <a:gdLst>
                  <a:gd name="T0" fmla="+- 0 8304 8304"/>
                  <a:gd name="T1" fmla="*/ T0 w 143"/>
                  <a:gd name="T2" fmla="+- 0 6572 6572"/>
                  <a:gd name="T3" fmla="*/ 6572 h 96"/>
                  <a:gd name="T4" fmla="+- 0 8304 8304"/>
                  <a:gd name="T5" fmla="*/ T4 w 143"/>
                  <a:gd name="T6" fmla="+- 0 6667 6572"/>
                  <a:gd name="T7" fmla="*/ 6667 h 96"/>
                  <a:gd name="T8" fmla="+- 0 8447 8304"/>
                  <a:gd name="T9" fmla="*/ T8 w 143"/>
                  <a:gd name="T10" fmla="+- 0 6620 6572"/>
                  <a:gd name="T11" fmla="*/ 6620 h 96"/>
                  <a:gd name="T12" fmla="+- 0 8304 8304"/>
                  <a:gd name="T13" fmla="*/ T12 w 143"/>
                  <a:gd name="T14" fmla="+- 0 6572 6572"/>
                  <a:gd name="T15" fmla="*/ 6572 h 9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3" h="96">
                    <a:moveTo>
                      <a:pt x="0" y="0"/>
                    </a:moveTo>
                    <a:lnTo>
                      <a:pt x="0" y="95"/>
                    </a:lnTo>
                    <a:lnTo>
                      <a:pt x="143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 sz="800"/>
              </a:p>
            </p:txBody>
          </p:sp>
          <p:sp>
            <p:nvSpPr>
              <p:cNvPr id="98" name="Text Box 1832"/>
              <p:cNvSpPr txBox="1">
                <a:spLocks noChangeArrowheads="1"/>
              </p:cNvSpPr>
              <p:nvPr/>
            </p:nvSpPr>
            <p:spPr bwMode="auto">
              <a:xfrm>
                <a:off x="4333" y="955"/>
                <a:ext cx="855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Bef>
                    <a:spcPts val="55"/>
                  </a:spcBef>
                  <a:spcAft>
                    <a:spcPts val="0"/>
                  </a:spcAft>
                </a:pPr>
                <a:r>
                  <a:rPr lang="en-US" sz="8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3335" marR="11430" algn="ctr">
                  <a:lnSpc>
                    <a:spcPts val="725"/>
                  </a:lnSpc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Aile ile</a:t>
                </a:r>
                <a:r>
                  <a:rPr lang="en-US" sz="800" spc="-3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görüşme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3335" marR="10160" algn="ctr">
                  <a:lnSpc>
                    <a:spcPts val="725"/>
                  </a:lnSpc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yapar.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99" name="Text Box 1831"/>
              <p:cNvSpPr txBox="1">
                <a:spLocks noChangeArrowheads="1"/>
              </p:cNvSpPr>
              <p:nvPr/>
            </p:nvSpPr>
            <p:spPr bwMode="auto">
              <a:xfrm>
                <a:off x="2601" y="1899"/>
                <a:ext cx="945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22860" marR="19050" algn="ctr">
                  <a:lnSpc>
                    <a:spcPts val="720"/>
                  </a:lnSpc>
                  <a:spcBef>
                    <a:spcPts val="240"/>
                  </a:spcBef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Sağlık</a:t>
                </a:r>
                <a:r>
                  <a:rPr lang="en-US" sz="800" spc="-1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kuruluşuna yönlendirme yapar.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00" name="Text Box 1830"/>
              <p:cNvSpPr txBox="1">
                <a:spLocks noChangeArrowheads="1"/>
              </p:cNvSpPr>
              <p:nvPr/>
            </p:nvSpPr>
            <p:spPr bwMode="auto">
              <a:xfrm>
                <a:off x="5929" y="1899"/>
                <a:ext cx="945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24130" marR="19050" algn="ctr">
                  <a:lnSpc>
                    <a:spcPts val="720"/>
                  </a:lnSpc>
                  <a:spcBef>
                    <a:spcPts val="240"/>
                  </a:spcBef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Rehber</a:t>
                </a:r>
                <a:r>
                  <a:rPr lang="en-US" sz="800" spc="-3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Öğretmen sınıf içi gözlem yapar.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01" name="Text Box 1829"/>
              <p:cNvSpPr txBox="1">
                <a:spLocks noChangeArrowheads="1"/>
              </p:cNvSpPr>
              <p:nvPr/>
            </p:nvSpPr>
            <p:spPr bwMode="auto">
              <a:xfrm>
                <a:off x="2332" y="2664"/>
                <a:ext cx="1484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80010" marR="76200" algn="ctr">
                  <a:lnSpc>
                    <a:spcPts val="720"/>
                  </a:lnSpc>
                  <a:spcBef>
                    <a:spcPts val="245"/>
                  </a:spcBef>
                  <a:spcAft>
                    <a:spcPts val="0"/>
                  </a:spcAft>
                </a:pPr>
                <a:r>
                  <a:rPr lang="en-US" sz="800" b="1" i="1">
                    <a:effectLst/>
                    <a:latin typeface="Calibri"/>
                    <a:ea typeface="Calibri"/>
                    <a:cs typeface="Times New Roman"/>
                  </a:rPr>
                  <a:t>Sağlık Kurulu</a:t>
                </a:r>
                <a:r>
                  <a:rPr lang="en-US" sz="800" b="1" i="1" spc="-3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 b="1" i="1">
                    <a:effectLst/>
                    <a:latin typeface="Calibri"/>
                    <a:ea typeface="Calibri"/>
                    <a:cs typeface="Times New Roman"/>
                  </a:rPr>
                  <a:t>Raporu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nun sonucuna göre sınıf içi tedbirleri</a:t>
                </a:r>
                <a:r>
                  <a:rPr lang="en-US" sz="800" spc="-2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alır.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02" name="Text Box 1828"/>
              <p:cNvSpPr txBox="1">
                <a:spLocks noChangeArrowheads="1"/>
              </p:cNvSpPr>
              <p:nvPr/>
            </p:nvSpPr>
            <p:spPr bwMode="auto">
              <a:xfrm>
                <a:off x="5929" y="2707"/>
                <a:ext cx="945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8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29210">
                  <a:lnSpc>
                    <a:spcPts val="725"/>
                  </a:lnSpc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Rehber</a:t>
                </a:r>
                <a:r>
                  <a:rPr lang="en-US" sz="800" spc="-3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öğretmen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27305">
                  <a:lnSpc>
                    <a:spcPts val="725"/>
                  </a:lnSpc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aileyi</a:t>
                </a:r>
                <a:r>
                  <a:rPr lang="en-US" sz="800" spc="-5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bilgilendirir.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03" name="Text Box 1827"/>
              <p:cNvSpPr txBox="1">
                <a:spLocks noChangeArrowheads="1"/>
              </p:cNvSpPr>
              <p:nvPr/>
            </p:nvSpPr>
            <p:spPr bwMode="auto">
              <a:xfrm>
                <a:off x="1522" y="3653"/>
                <a:ext cx="1125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55575" marR="154305" algn="ctr">
                  <a:lnSpc>
                    <a:spcPts val="660"/>
                  </a:lnSpc>
                  <a:spcBef>
                    <a:spcPts val="340"/>
                  </a:spcBef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İlgili Kurum </a:t>
                </a:r>
                <a:r>
                  <a:rPr lang="en-US" sz="800" spc="-15">
                    <a:effectLst/>
                    <a:latin typeface="Calibri"/>
                    <a:ea typeface="Calibri"/>
                    <a:cs typeface="Times New Roman"/>
                  </a:rPr>
                  <a:t>ve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kuruluşlara yönlendirilir.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04" name="Text Box 1826"/>
              <p:cNvSpPr txBox="1">
                <a:spLocks noChangeArrowheads="1"/>
              </p:cNvSpPr>
              <p:nvPr/>
            </p:nvSpPr>
            <p:spPr bwMode="auto">
              <a:xfrm>
                <a:off x="3366" y="3671"/>
                <a:ext cx="1395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40005" marR="33655" indent="-3175" algn="ctr">
                  <a:lnSpc>
                    <a:spcPts val="660"/>
                  </a:lnSpc>
                  <a:spcBef>
                    <a:spcPts val="10"/>
                  </a:spcBef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Sınıf Öğretmen ve Rehber Öğretmen tarafından</a:t>
                </a:r>
                <a:r>
                  <a:rPr lang="en-US" sz="800" spc="-3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 b="1" i="1">
                    <a:effectLst/>
                    <a:latin typeface="Calibri"/>
                    <a:ea typeface="Calibri"/>
                    <a:cs typeface="Times New Roman"/>
                  </a:rPr>
                  <a:t>Eğitsel Değerlendirme </a:t>
                </a:r>
                <a:r>
                  <a:rPr lang="en-US" sz="800" b="1" i="1" spc="-15">
                    <a:effectLst/>
                    <a:latin typeface="Calibri"/>
                    <a:ea typeface="Calibri"/>
                    <a:cs typeface="Times New Roman"/>
                  </a:rPr>
                  <a:t>Formu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doldurulur.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05" name="Text Box 1825"/>
              <p:cNvSpPr txBox="1">
                <a:spLocks noChangeArrowheads="1"/>
              </p:cNvSpPr>
              <p:nvPr/>
            </p:nvSpPr>
            <p:spPr bwMode="auto">
              <a:xfrm>
                <a:off x="5704" y="3671"/>
                <a:ext cx="1395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41275" marR="32385" indent="-3175" algn="ctr">
                  <a:lnSpc>
                    <a:spcPts val="660"/>
                  </a:lnSpc>
                  <a:spcBef>
                    <a:spcPts val="10"/>
                  </a:spcBef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Sınıf Öğretmen ve Rehber Öğretmen tarafından</a:t>
                </a:r>
                <a:r>
                  <a:rPr lang="en-US" sz="800" spc="-3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 b="1" i="1">
                    <a:effectLst/>
                    <a:latin typeface="Calibri"/>
                    <a:ea typeface="Calibri"/>
                    <a:cs typeface="Times New Roman"/>
                  </a:rPr>
                  <a:t>Eğitsel Değerlendirme </a:t>
                </a:r>
                <a:r>
                  <a:rPr lang="en-US" sz="800" b="1" i="1" spc="-15">
                    <a:effectLst/>
                    <a:latin typeface="Calibri"/>
                    <a:ea typeface="Calibri"/>
                    <a:cs typeface="Times New Roman"/>
                  </a:rPr>
                  <a:t>Formu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doldurulur.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06" name="Text Box 1824"/>
              <p:cNvSpPr txBox="1">
                <a:spLocks noChangeArrowheads="1"/>
              </p:cNvSpPr>
              <p:nvPr/>
            </p:nvSpPr>
            <p:spPr bwMode="auto">
              <a:xfrm>
                <a:off x="4940" y="4750"/>
                <a:ext cx="540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04140">
                  <a:spcBef>
                    <a:spcPts val="225"/>
                  </a:spcBef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RAM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07" name="Text Box 1823"/>
              <p:cNvSpPr txBox="1">
                <a:spLocks noChangeArrowheads="1"/>
              </p:cNvSpPr>
              <p:nvPr/>
            </p:nvSpPr>
            <p:spPr bwMode="auto">
              <a:xfrm>
                <a:off x="2961" y="6170"/>
                <a:ext cx="1125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4605" marR="10795" indent="635" algn="ctr">
                  <a:lnSpc>
                    <a:spcPts val="660"/>
                  </a:lnSpc>
                  <a:spcBef>
                    <a:spcPts val="355"/>
                  </a:spcBef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BEP doğrultusunda sınıf ve okul içi</a:t>
                </a:r>
                <a:r>
                  <a:rPr lang="en-US" sz="800" spc="-3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düzenlemeler yapılır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08" name="Text Box 1822"/>
              <p:cNvSpPr txBox="1">
                <a:spLocks noChangeArrowheads="1"/>
              </p:cNvSpPr>
              <p:nvPr/>
            </p:nvSpPr>
            <p:spPr bwMode="auto">
              <a:xfrm>
                <a:off x="4648" y="6170"/>
                <a:ext cx="1125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35560" marR="31115" indent="-1270" algn="ctr">
                  <a:lnSpc>
                    <a:spcPts val="660"/>
                  </a:lnSpc>
                  <a:spcBef>
                    <a:spcPts val="355"/>
                  </a:spcBef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Okulda Destek Eğitimi </a:t>
                </a:r>
                <a:r>
                  <a:rPr lang="en-US" sz="800" spc="-5">
                    <a:effectLst/>
                    <a:latin typeface="Calibri"/>
                    <a:ea typeface="Calibri"/>
                    <a:cs typeface="Times New Roman"/>
                  </a:rPr>
                  <a:t>Uygulaması çalışmaları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yapılır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09" name="Text Box 1821"/>
              <p:cNvSpPr txBox="1">
                <a:spLocks noChangeArrowheads="1"/>
              </p:cNvSpPr>
              <p:nvPr/>
            </p:nvSpPr>
            <p:spPr bwMode="auto">
              <a:xfrm>
                <a:off x="6244" y="6170"/>
                <a:ext cx="1125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50800" marR="33020" indent="52705">
                  <a:lnSpc>
                    <a:spcPts val="660"/>
                  </a:lnSpc>
                  <a:spcBef>
                    <a:spcPts val="25"/>
                  </a:spcBef>
                  <a:spcAft>
                    <a:spcPts val="0"/>
                  </a:spcAft>
                </a:pPr>
                <a:r>
                  <a:rPr lang="en-US" sz="800" spc="-15">
                    <a:effectLst/>
                    <a:latin typeface="Calibri"/>
                    <a:ea typeface="Calibri"/>
                    <a:cs typeface="Times New Roman"/>
                  </a:rPr>
                  <a:t>Evde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eğitim kararı alınmış öğrenciler için gerekli tedbirleri</a:t>
                </a:r>
                <a:r>
                  <a:rPr lang="en-US" sz="800" spc="-4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alır.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10" name="Text Box 1820"/>
              <p:cNvSpPr txBox="1">
                <a:spLocks noChangeArrowheads="1"/>
              </p:cNvSpPr>
              <p:nvPr/>
            </p:nvSpPr>
            <p:spPr bwMode="auto">
              <a:xfrm>
                <a:off x="3591" y="5271"/>
                <a:ext cx="323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Bef>
                    <a:spcPts val="15"/>
                  </a:spcBef>
                  <a:spcAft>
                    <a:spcPts val="0"/>
                  </a:spcAft>
                </a:pPr>
                <a:r>
                  <a:rPr lang="en-US" sz="8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33655">
                  <a:lnSpc>
                    <a:spcPts val="665"/>
                  </a:lnSpc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Özel Eğitim Hizmetleri </a:t>
                </a:r>
                <a:r>
                  <a:rPr lang="en-US" sz="800" spc="-10">
                    <a:effectLst/>
                    <a:latin typeface="Calibri"/>
                    <a:ea typeface="Calibri"/>
                    <a:cs typeface="Times New Roman"/>
                  </a:rPr>
                  <a:t>Kurulu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nca hakkında </a:t>
                </a:r>
                <a:r>
                  <a:rPr lang="en-US" sz="800" b="1" i="1">
                    <a:effectLst/>
                    <a:latin typeface="Calibri"/>
                    <a:ea typeface="Calibri"/>
                    <a:cs typeface="Times New Roman"/>
                  </a:rPr>
                  <a:t>Resmi Tedbir Kararı</a:t>
                </a:r>
                <a:r>
                  <a:rPr lang="en-US" sz="800" b="1" i="1" spc="-7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alınan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90170">
                  <a:lnSpc>
                    <a:spcPts val="665"/>
                  </a:lnSpc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öğrenciler</a:t>
                </a:r>
                <a:r>
                  <a:rPr lang="en-US" sz="800" spc="-4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için</a:t>
                </a:r>
                <a:r>
                  <a:rPr lang="en-US" sz="800" spc="-1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 b="1" i="1">
                    <a:effectLst/>
                    <a:latin typeface="Calibri"/>
                    <a:ea typeface="Calibri"/>
                    <a:cs typeface="Times New Roman"/>
                  </a:rPr>
                  <a:t>Bireyselleştirilmiş</a:t>
                </a:r>
                <a:r>
                  <a:rPr lang="en-US" sz="800" b="1" i="1" spc="-2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 b="1" i="1">
                    <a:effectLst/>
                    <a:latin typeface="Calibri"/>
                    <a:ea typeface="Calibri"/>
                    <a:cs typeface="Times New Roman"/>
                  </a:rPr>
                  <a:t>Eğitim</a:t>
                </a:r>
                <a:r>
                  <a:rPr lang="en-US" sz="800" b="1" i="1" spc="-3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 b="1" i="1">
                    <a:effectLst/>
                    <a:latin typeface="Calibri"/>
                    <a:ea typeface="Calibri"/>
                    <a:cs typeface="Times New Roman"/>
                  </a:rPr>
                  <a:t>Programı</a:t>
                </a:r>
                <a:r>
                  <a:rPr lang="en-US" sz="800" b="1" i="1" spc="-1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 b="1" i="1">
                    <a:effectLst/>
                    <a:latin typeface="Calibri"/>
                    <a:ea typeface="Calibri"/>
                    <a:cs typeface="Times New Roman"/>
                  </a:rPr>
                  <a:t>(BEP)</a:t>
                </a:r>
                <a:r>
                  <a:rPr lang="en-US" sz="800" b="1" i="1" spc="-2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hazırlanır.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11" name="Text Box 1819"/>
              <p:cNvSpPr txBox="1">
                <a:spLocks noChangeArrowheads="1"/>
              </p:cNvSpPr>
              <p:nvPr/>
            </p:nvSpPr>
            <p:spPr bwMode="auto">
              <a:xfrm>
                <a:off x="2691" y="5978"/>
                <a:ext cx="4992" cy="1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8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sz="8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sz="8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sz="8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sz="8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spcBef>
                    <a:spcPts val="50"/>
                  </a:spcBef>
                  <a:spcAft>
                    <a:spcPts val="0"/>
                  </a:spcAft>
                </a:pPr>
                <a:r>
                  <a:rPr lang="en-US" sz="8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534670" marR="561975" algn="ctr">
                  <a:lnSpc>
                    <a:spcPts val="725"/>
                  </a:lnSpc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Sınıf/Şube</a:t>
                </a:r>
                <a:r>
                  <a:rPr lang="en-US" sz="800" spc="-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Reh</a:t>
                </a:r>
                <a:r>
                  <a:rPr lang="en-US" sz="800" spc="-2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Öğretmeni</a:t>
                </a:r>
                <a:r>
                  <a:rPr lang="en-US" sz="800" spc="-3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ya</a:t>
                </a:r>
                <a:r>
                  <a:rPr lang="en-US" sz="800" spc="-3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da</a:t>
                </a:r>
                <a:r>
                  <a:rPr lang="en-US" sz="800" spc="-3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Rehber</a:t>
                </a:r>
                <a:r>
                  <a:rPr lang="en-US" sz="800" spc="-2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Öğretmen</a:t>
                </a:r>
                <a:r>
                  <a:rPr lang="en-US" sz="800" spc="-2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Öğrenci Gözlem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534670" marR="559435" algn="ctr">
                  <a:lnSpc>
                    <a:spcPts val="725"/>
                  </a:lnSpc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Formunu</a:t>
                </a:r>
                <a:r>
                  <a:rPr lang="en-US" sz="800" spc="-4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Tamamlar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12" name="Text Box 1818"/>
              <p:cNvSpPr txBox="1">
                <a:spLocks noChangeArrowheads="1"/>
              </p:cNvSpPr>
              <p:nvPr/>
            </p:nvSpPr>
            <p:spPr bwMode="auto">
              <a:xfrm>
                <a:off x="8717" y="5982"/>
                <a:ext cx="1586" cy="9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800" b="1" dirty="0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r>
                  <a:rPr lang="tr-TR" sz="800" b="1" dirty="0" err="1" smtClean="0">
                    <a:effectLst/>
                    <a:latin typeface="Calibri"/>
                    <a:ea typeface="Calibri"/>
                    <a:cs typeface="Calibri"/>
                  </a:rPr>
                  <a:t>sosyl</a:t>
                </a:r>
                <a:r>
                  <a:rPr lang="tr-TR" sz="800" b="1" dirty="0" smtClean="0">
                    <a:effectLst/>
                    <a:latin typeface="Calibri"/>
                    <a:ea typeface="Calibri"/>
                    <a:cs typeface="Calibri"/>
                  </a:rPr>
                  <a:t> yardımlaşma ve dayanışma vakfına yönlendirilir</a:t>
                </a:r>
                <a:endParaRPr lang="tr-TR" sz="8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13" name="Text Box 1817"/>
              <p:cNvSpPr txBox="1">
                <a:spLocks noChangeArrowheads="1"/>
              </p:cNvSpPr>
              <p:nvPr/>
            </p:nvSpPr>
            <p:spPr bwMode="auto">
              <a:xfrm>
                <a:off x="3681" y="7699"/>
                <a:ext cx="296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Bef>
                    <a:spcPts val="25"/>
                  </a:spcBef>
                  <a:spcAft>
                    <a:spcPts val="0"/>
                  </a:spcAft>
                </a:pPr>
                <a:r>
                  <a:rPr lang="en-US" sz="800" b="1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8260" marR="44450" algn="ctr">
                  <a:lnSpc>
                    <a:spcPts val="665"/>
                  </a:lnSpc>
                  <a:spcAft>
                    <a:spcPts val="0"/>
                  </a:spcAft>
                </a:pPr>
                <a:r>
                  <a:rPr lang="en-US" sz="800" spc="-15">
                    <a:effectLst/>
                    <a:latin typeface="Calibri"/>
                    <a:ea typeface="Calibri"/>
                    <a:cs typeface="Times New Roman"/>
                  </a:rPr>
                  <a:t>RAM</a:t>
                </a:r>
                <a:r>
                  <a:rPr lang="en-US" sz="800" spc="-2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tarafından</a:t>
                </a:r>
                <a:r>
                  <a:rPr lang="en-US" sz="800" spc="-2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değerlendirmesi</a:t>
                </a:r>
                <a:r>
                  <a:rPr lang="en-US" sz="800" spc="-1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yenilenecek</a:t>
                </a:r>
                <a:r>
                  <a:rPr lang="en-US" sz="800" spc="-2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olan</a:t>
                </a:r>
                <a:r>
                  <a:rPr lang="en-US" sz="800" spc="-2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çocuklar</a:t>
                </a:r>
                <a:r>
                  <a:rPr lang="en-US" sz="800" spc="-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için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8260" marR="44450" algn="ctr">
                  <a:lnSpc>
                    <a:spcPts val="665"/>
                  </a:lnSpc>
                  <a:spcAft>
                    <a:spcPts val="0"/>
                  </a:spcAft>
                </a:pPr>
                <a:r>
                  <a:rPr lang="en-US" sz="800" b="1" i="1">
                    <a:effectLst/>
                    <a:latin typeface="Calibri"/>
                    <a:ea typeface="Calibri"/>
                    <a:cs typeface="Times New Roman"/>
                  </a:rPr>
                  <a:t>Bireysel Gelişim Raporu</a:t>
                </a:r>
                <a:r>
                  <a:rPr lang="en-US" sz="800" b="1" i="1" spc="-7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hazırlanır.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14" name="Text Box 1816"/>
              <p:cNvSpPr txBox="1">
                <a:spLocks noChangeArrowheads="1"/>
              </p:cNvSpPr>
              <p:nvPr/>
            </p:nvSpPr>
            <p:spPr bwMode="auto">
              <a:xfrm>
                <a:off x="2848" y="380"/>
                <a:ext cx="3822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lnSpc>
                    <a:spcPts val="605"/>
                  </a:lnSpc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Sınıf</a:t>
                </a:r>
                <a:r>
                  <a:rPr lang="en-US" sz="800" spc="-1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/</a:t>
                </a:r>
                <a:r>
                  <a:rPr lang="en-US" sz="800" spc="-1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Şube</a:t>
                </a:r>
                <a:r>
                  <a:rPr lang="en-US" sz="800" spc="-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Rehber</a:t>
                </a:r>
                <a:r>
                  <a:rPr lang="en-US" sz="800" spc="-2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Öğretmeni</a:t>
                </a:r>
                <a:r>
                  <a:rPr lang="en-US" sz="800" spc="-3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destek</a:t>
                </a:r>
                <a:r>
                  <a:rPr lang="en-US" sz="800" spc="-1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gereksimini</a:t>
                </a:r>
                <a:r>
                  <a:rPr lang="en-US" sz="800" spc="-3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olduğu</a:t>
                </a:r>
                <a:r>
                  <a:rPr lang="en-US" sz="800" spc="1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düşündüğü</a:t>
                </a:r>
                <a:r>
                  <a:rPr lang="en-US" sz="800" spc="-2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öğrenciyi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445" algn="ctr">
                  <a:lnSpc>
                    <a:spcPts val="715"/>
                  </a:lnSpc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gözlemler</a:t>
                </a:r>
                <a:r>
                  <a:rPr lang="en-US" sz="800" spc="1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ve</a:t>
                </a:r>
                <a:r>
                  <a:rPr lang="en-US" sz="800" spc="-3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Öğrenci</a:t>
                </a:r>
                <a:r>
                  <a:rPr lang="en-US" sz="800" spc="-2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Gözlem</a:t>
                </a:r>
                <a:r>
                  <a:rPr lang="en-US" sz="800" spc="-2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Formunun</a:t>
                </a:r>
                <a:r>
                  <a:rPr lang="en-US" sz="800" spc="-1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ilgili</a:t>
                </a:r>
                <a:r>
                  <a:rPr lang="en-US" sz="800" spc="-2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kısımlarını</a:t>
                </a:r>
                <a:r>
                  <a:rPr lang="en-US" sz="800" spc="-2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doldurur.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15" name="Text Box 1815"/>
              <p:cNvSpPr txBox="1">
                <a:spLocks noChangeArrowheads="1"/>
              </p:cNvSpPr>
              <p:nvPr/>
            </p:nvSpPr>
            <p:spPr bwMode="auto">
              <a:xfrm>
                <a:off x="3084" y="1379"/>
                <a:ext cx="928" cy="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lnSpc>
                    <a:spcPts val="565"/>
                  </a:lnSpc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Sağlık sorunu</a:t>
                </a:r>
                <a:r>
                  <a:rPr lang="en-US" sz="800" spc="-4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olduğu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635" algn="ctr">
                  <a:lnSpc>
                    <a:spcPts val="660"/>
                  </a:lnSpc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düşünülüyorsa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16" name="Text Box 1814"/>
              <p:cNvSpPr txBox="1">
                <a:spLocks noChangeArrowheads="1"/>
              </p:cNvSpPr>
              <p:nvPr/>
            </p:nvSpPr>
            <p:spPr bwMode="auto">
              <a:xfrm>
                <a:off x="5772" y="1469"/>
                <a:ext cx="1045" cy="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5875" indent="-16510">
                  <a:lnSpc>
                    <a:spcPts val="565"/>
                  </a:lnSpc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Özel eğitim</a:t>
                </a:r>
                <a:r>
                  <a:rPr lang="en-US" sz="800" spc="-3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gereksinimi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5875">
                  <a:lnSpc>
                    <a:spcPts val="660"/>
                  </a:lnSpc>
                  <a:spcAft>
                    <a:spcPts val="0"/>
                  </a:spcAft>
                </a:pPr>
                <a:r>
                  <a:rPr lang="en-US" sz="800" spc="-5">
                    <a:effectLst/>
                    <a:latin typeface="Calibri"/>
                    <a:ea typeface="Calibri"/>
                    <a:cs typeface="Times New Roman"/>
                  </a:rPr>
                  <a:t>olduğu</a:t>
                </a:r>
                <a:r>
                  <a:rPr lang="en-US" sz="800" spc="7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 spc="-5">
                    <a:effectLst/>
                    <a:latin typeface="Calibri"/>
                    <a:ea typeface="Calibri"/>
                    <a:cs typeface="Times New Roman"/>
                  </a:rPr>
                  <a:t>düşünülüyorsa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17" name="Text Box 1813"/>
              <p:cNvSpPr txBox="1">
                <a:spLocks noChangeArrowheads="1"/>
              </p:cNvSpPr>
              <p:nvPr/>
            </p:nvSpPr>
            <p:spPr bwMode="auto">
              <a:xfrm>
                <a:off x="6629" y="2525"/>
                <a:ext cx="766" cy="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lnSpc>
                    <a:spcPts val="560"/>
                  </a:lnSpc>
                  <a:spcAft>
                    <a:spcPts val="0"/>
                  </a:spcAft>
                </a:pPr>
                <a:r>
                  <a:rPr lang="en-US" sz="800" spc="-5">
                    <a:effectLst/>
                    <a:latin typeface="Calibri"/>
                    <a:ea typeface="Calibri"/>
                    <a:cs typeface="Times New Roman"/>
                  </a:rPr>
                  <a:t>Gereksinim</a:t>
                </a:r>
                <a:r>
                  <a:rPr lang="en-US" sz="800" spc="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varsa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18" name="Text Box 1812"/>
              <p:cNvSpPr txBox="1">
                <a:spLocks noChangeArrowheads="1"/>
              </p:cNvSpPr>
              <p:nvPr/>
            </p:nvSpPr>
            <p:spPr bwMode="auto">
              <a:xfrm>
                <a:off x="1851" y="3260"/>
                <a:ext cx="467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55880" indent="-56515">
                  <a:lnSpc>
                    <a:spcPts val="485"/>
                  </a:lnSpc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Evde bakım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55880">
                  <a:spcBef>
                    <a:spcPts val="50"/>
                  </a:spcBef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ihtiyacı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19" name="Text Box 1811"/>
              <p:cNvSpPr txBox="1">
                <a:spLocks noChangeArrowheads="1"/>
              </p:cNvSpPr>
              <p:nvPr/>
            </p:nvSpPr>
            <p:spPr bwMode="auto">
              <a:xfrm>
                <a:off x="3846" y="3310"/>
                <a:ext cx="753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lnSpc>
                    <a:spcPts val="485"/>
                  </a:lnSpc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Özel eğitim</a:t>
                </a:r>
                <a:r>
                  <a:rPr lang="en-US" sz="800" spc="2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tedbiri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R="1905" algn="ctr">
                  <a:spcBef>
                    <a:spcPts val="50"/>
                  </a:spcBef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kararı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20" name="Text Box 1810"/>
              <p:cNvSpPr txBox="1">
                <a:spLocks noChangeArrowheads="1"/>
              </p:cNvSpPr>
              <p:nvPr/>
            </p:nvSpPr>
            <p:spPr bwMode="auto">
              <a:xfrm>
                <a:off x="7818" y="6076"/>
                <a:ext cx="728" cy="4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74930" indent="-41275">
                  <a:lnSpc>
                    <a:spcPts val="565"/>
                  </a:lnSpc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Maddi</a:t>
                </a:r>
                <a:r>
                  <a:rPr lang="en-US" sz="800" spc="-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desteğe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64770" marR="34290" algn="ctr">
                  <a:lnSpc>
                    <a:spcPts val="665"/>
                  </a:lnSpc>
                  <a:spcAft>
                    <a:spcPts val="0"/>
                  </a:spcAft>
                </a:pPr>
                <a:r>
                  <a:rPr lang="en-US" sz="800" spc="-5">
                    <a:effectLst/>
                    <a:latin typeface="Calibri"/>
                    <a:ea typeface="Calibri"/>
                    <a:cs typeface="Times New Roman"/>
                  </a:rPr>
                  <a:t>ihtiyacı</a:t>
                </a:r>
                <a:r>
                  <a:rPr lang="en-US" sz="800" spc="1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olan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64770" marR="32385" algn="ctr">
                  <a:lnSpc>
                    <a:spcPts val="615"/>
                  </a:lnSpc>
                  <a:spcBef>
                    <a:spcPts val="30"/>
                  </a:spcBef>
                  <a:spcAft>
                    <a:spcPts val="0"/>
                  </a:spcAft>
                </a:pPr>
                <a:r>
                  <a:rPr lang="en-US" sz="800">
                    <a:effectLst/>
                    <a:latin typeface="Calibri"/>
                    <a:ea typeface="Calibri"/>
                    <a:cs typeface="Times New Roman"/>
                  </a:rPr>
                  <a:t>aileler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ts val="605"/>
                  </a:lnSpc>
                  <a:spcAft>
                    <a:spcPts val="0"/>
                  </a:spcAft>
                  <a:tabLst>
                    <a:tab pos="330835" algn="l"/>
                  </a:tabLst>
                </a:pPr>
                <a:r>
                  <a:rPr lang="en-US" sz="800" u="heavy">
                    <a:effectLst/>
                    <a:uFill>
                      <a:solidFill>
                        <a:srgbClr val="C00000"/>
                      </a:solidFill>
                    </a:uFill>
                    <a:latin typeface="Calibri"/>
                    <a:ea typeface="Calibri"/>
                    <a:cs typeface="Times New Roman"/>
                  </a:rPr>
                  <a:t> 	</a:t>
                </a:r>
                <a:endParaRPr lang="tr-TR" sz="8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376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tr-TR" sz="2800" b="1" u="heavy" dirty="0" smtClean="0"/>
              <a:t/>
            </a:r>
            <a:br>
              <a:rPr lang="tr-TR" sz="2800" b="1" u="heavy" dirty="0" smtClean="0"/>
            </a:br>
            <a:r>
              <a:rPr lang="en-US" sz="2800" b="1" u="heavy" dirty="0" smtClean="0"/>
              <a:t>CİNSEL </a:t>
            </a:r>
            <a:r>
              <a:rPr lang="en-US" sz="2800" b="1" u="heavy" dirty="0"/>
              <a:t>İSTİSMAR NEDENİYLE KORUMA ALTINA ALINAN ÇOCUKLARA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en-US" sz="2800" u="heavy" dirty="0"/>
              <a:t> </a:t>
            </a:r>
            <a:r>
              <a:rPr lang="en-US" sz="2800" b="1" u="heavy" dirty="0"/>
              <a:t>(GİZLİLİK İLKESİ EKSENİNDE) DESTEK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83277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 err="1"/>
              <a:t>Cinsellik</a:t>
            </a:r>
            <a:r>
              <a:rPr lang="en-US" b="1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tr-TR" dirty="0" smtClean="0"/>
              <a:t> </a:t>
            </a:r>
            <a:r>
              <a:rPr lang="en-US" dirty="0" err="1" smtClean="0"/>
              <a:t>konularına</a:t>
            </a:r>
            <a:r>
              <a:rPr lang="en-US" dirty="0" smtClean="0"/>
              <a:t> </a:t>
            </a:r>
            <a:r>
              <a:rPr lang="en-US" dirty="0" err="1"/>
              <a:t>anormal</a:t>
            </a:r>
            <a:r>
              <a:rPr lang="en-US" dirty="0"/>
              <a:t> </a:t>
            </a:r>
            <a:r>
              <a:rPr lang="en-US" dirty="0" err="1"/>
              <a:t>ilgi</a:t>
            </a:r>
            <a:r>
              <a:rPr lang="en-US" dirty="0"/>
              <a:t> </a:t>
            </a:r>
            <a:r>
              <a:rPr lang="en-US" dirty="0" err="1"/>
              <a:t>gösterme</a:t>
            </a:r>
            <a:r>
              <a:rPr lang="en-US" dirty="0"/>
              <a:t> veya </a:t>
            </a:r>
            <a:r>
              <a:rPr lang="en-US" dirty="0" err="1"/>
              <a:t>tamamen</a:t>
            </a:r>
            <a:r>
              <a:rPr lang="en-US" dirty="0"/>
              <a:t> </a:t>
            </a:r>
            <a:r>
              <a:rPr lang="en-US" dirty="0" err="1"/>
              <a:t>ilgisiz</a:t>
            </a:r>
            <a:r>
              <a:rPr lang="en-US" dirty="0"/>
              <a:t> </a:t>
            </a:r>
            <a:r>
              <a:rPr lang="en-US" dirty="0" err="1"/>
              <a:t>kalma</a:t>
            </a:r>
            <a:r>
              <a:rPr lang="en-US" dirty="0"/>
              <a:t>.</a:t>
            </a:r>
            <a:endParaRPr lang="tr-TR" dirty="0"/>
          </a:p>
          <a:p>
            <a:pPr lvl="0"/>
            <a:endParaRPr lang="tr-TR" b="1" dirty="0" smtClean="0"/>
          </a:p>
          <a:p>
            <a:pPr lvl="0"/>
            <a:r>
              <a:rPr lang="en-US" b="1" dirty="0" err="1" smtClean="0"/>
              <a:t>Uyku</a:t>
            </a:r>
            <a:r>
              <a:rPr lang="en-US" b="1" dirty="0" smtClean="0"/>
              <a:t> </a:t>
            </a:r>
            <a:r>
              <a:rPr lang="en-US" b="1" dirty="0" err="1"/>
              <a:t>sorunları</a:t>
            </a:r>
            <a:r>
              <a:rPr lang="en-US" b="1" dirty="0"/>
              <a:t> </a:t>
            </a:r>
            <a:r>
              <a:rPr lang="en-US" dirty="0"/>
              <a:t>veya </a:t>
            </a:r>
            <a:r>
              <a:rPr lang="en-US" b="1" dirty="0" err="1"/>
              <a:t>kabus</a:t>
            </a:r>
            <a:r>
              <a:rPr lang="en-US" b="1" dirty="0"/>
              <a:t> </a:t>
            </a:r>
            <a:r>
              <a:rPr lang="en-US" b="1" dirty="0" err="1"/>
              <a:t>görme</a:t>
            </a:r>
            <a:r>
              <a:rPr lang="en-US" b="1" dirty="0"/>
              <a:t>.</a:t>
            </a:r>
            <a:endParaRPr lang="tr-TR" b="1" dirty="0"/>
          </a:p>
          <a:p>
            <a:pPr lvl="0"/>
            <a:endParaRPr lang="tr-TR" b="1" dirty="0" smtClean="0"/>
          </a:p>
          <a:p>
            <a:pPr lvl="0"/>
            <a:r>
              <a:rPr lang="en-US" b="1" dirty="0" err="1" smtClean="0"/>
              <a:t>Depresyon</a:t>
            </a:r>
            <a:endParaRPr lang="tr-TR" b="1" dirty="0"/>
          </a:p>
          <a:p>
            <a:pPr lvl="0"/>
            <a:endParaRPr lang="tr-TR" b="1" dirty="0" smtClean="0"/>
          </a:p>
          <a:p>
            <a:pPr lvl="0"/>
            <a:r>
              <a:rPr lang="en-US" b="1" dirty="0" err="1" smtClean="0"/>
              <a:t>Okula</a:t>
            </a:r>
            <a:r>
              <a:rPr lang="en-US" b="1" dirty="0" smtClean="0"/>
              <a:t> </a:t>
            </a:r>
            <a:r>
              <a:rPr lang="en-US" b="1" dirty="0" err="1"/>
              <a:t>gitmeyi</a:t>
            </a:r>
            <a:r>
              <a:rPr lang="en-US" b="1" dirty="0"/>
              <a:t> </a:t>
            </a:r>
            <a:r>
              <a:rPr lang="en-US" b="1" dirty="0" err="1"/>
              <a:t>istememe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Normalin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 </a:t>
            </a:r>
            <a:r>
              <a:rPr lang="en-US" b="1" dirty="0" err="1"/>
              <a:t>yaramazlık</a:t>
            </a:r>
            <a:r>
              <a:rPr lang="en-US" b="1" dirty="0"/>
              <a:t> </a:t>
            </a:r>
            <a:r>
              <a:rPr lang="en-US" b="1" dirty="0" err="1"/>
              <a:t>yapma</a:t>
            </a:r>
            <a:r>
              <a:rPr lang="en-US" b="1" dirty="0"/>
              <a:t> / </a:t>
            </a:r>
            <a:r>
              <a:rPr lang="en-US" b="1" dirty="0" err="1"/>
              <a:t>söz</a:t>
            </a:r>
            <a:r>
              <a:rPr lang="en-US" b="1" dirty="0"/>
              <a:t> </a:t>
            </a:r>
            <a:r>
              <a:rPr lang="en-US" b="1" dirty="0" err="1"/>
              <a:t>dinlememe</a:t>
            </a:r>
            <a:r>
              <a:rPr lang="en-US" b="1" dirty="0"/>
              <a:t>.</a:t>
            </a:r>
            <a:endParaRPr lang="tr-TR" b="1" dirty="0"/>
          </a:p>
          <a:p>
            <a:pPr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err="1" smtClean="0"/>
              <a:t>Belirtiler</a:t>
            </a:r>
            <a:r>
              <a:rPr lang="en-US" b="1" dirty="0"/>
              <a:t>: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365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474345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ÖDİDES’in üç temel amacı şunlardır:</a:t>
            </a:r>
            <a:endParaRPr lang="tr-TR" sz="2400" dirty="0"/>
          </a:p>
          <a:p>
            <a:r>
              <a:rPr lang="en-US" sz="2400" dirty="0"/>
              <a:t> </a:t>
            </a:r>
            <a:endParaRPr lang="tr-TR" sz="2400" dirty="0"/>
          </a:p>
          <a:p>
            <a:r>
              <a:rPr lang="en-US" sz="2400" dirty="0"/>
              <a:t> </a:t>
            </a:r>
            <a:endParaRPr lang="tr-TR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Öğrencilerin karşı karşıya olduklar riskleri olabildiğince </a:t>
            </a:r>
            <a:r>
              <a:rPr lang="en-US" sz="2400" b="1" dirty="0"/>
              <a:t>erken tanımlamak</a:t>
            </a:r>
            <a:r>
              <a:rPr lang="en-US" sz="2400" dirty="0"/>
              <a:t>,</a:t>
            </a:r>
            <a:endParaRPr lang="tr-TR" sz="2400" dirty="0"/>
          </a:p>
          <a:p>
            <a:endParaRPr lang="tr-TR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tr-TR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tr-TR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Risk </a:t>
            </a:r>
            <a:r>
              <a:rPr lang="en-US" sz="2400" dirty="0"/>
              <a:t>faktörlerini azaltmaya ve sonuçlarını ortadan kaldırmaya yönelik müdahaleler için </a:t>
            </a:r>
            <a:r>
              <a:rPr lang="en-US" sz="2400" b="1" dirty="0"/>
              <a:t>okullara ve öğretmenlere yol göstermek,</a:t>
            </a:r>
            <a:endParaRPr lang="tr-TR" sz="2400" b="1" dirty="0"/>
          </a:p>
          <a:p>
            <a:r>
              <a:rPr lang="en-US" sz="2400" dirty="0"/>
              <a:t> </a:t>
            </a:r>
            <a:endParaRPr lang="tr-TR" sz="2400" dirty="0"/>
          </a:p>
          <a:p>
            <a:r>
              <a:rPr lang="en-US" sz="2400" dirty="0"/>
              <a:t/>
            </a:r>
            <a:br>
              <a:rPr lang="en-US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7109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60648"/>
            <a:ext cx="9252519" cy="1180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62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tr-TR" sz="3600" b="1" u="heavy" dirty="0" smtClean="0"/>
              <a:t/>
            </a:r>
            <a:br>
              <a:rPr lang="tr-TR" sz="3600" b="1" u="heavy" dirty="0" smtClean="0"/>
            </a:br>
            <a:r>
              <a:rPr lang="en-US" sz="3600" b="1" u="heavy" dirty="0" smtClean="0"/>
              <a:t>İHMAL </a:t>
            </a:r>
            <a:r>
              <a:rPr lang="en-US" sz="3600" b="1" u="heavy" dirty="0"/>
              <a:t>EDİLEN ÇOCUKLARA DESTEK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40112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b="1" dirty="0" err="1"/>
              <a:t>Kötü</a:t>
            </a:r>
            <a:r>
              <a:rPr lang="en-US" b="1" dirty="0"/>
              <a:t> ve </a:t>
            </a:r>
            <a:r>
              <a:rPr lang="en-US" b="1" dirty="0" err="1"/>
              <a:t>yetersiz</a:t>
            </a:r>
            <a:r>
              <a:rPr lang="en-US" b="1" dirty="0"/>
              <a:t> </a:t>
            </a:r>
            <a:r>
              <a:rPr lang="en-US" b="1" dirty="0" err="1"/>
              <a:t>beslenme</a:t>
            </a:r>
            <a:r>
              <a:rPr lang="en-US" dirty="0"/>
              <a:t>.</a:t>
            </a:r>
            <a:endParaRPr lang="tr-TR" sz="2800" dirty="0"/>
          </a:p>
          <a:p>
            <a:pPr lvl="2"/>
            <a:endParaRPr lang="tr-TR" dirty="0" smtClean="0"/>
          </a:p>
          <a:p>
            <a:pPr lvl="2"/>
            <a:r>
              <a:rPr lang="en-US" dirty="0" err="1" smtClean="0"/>
              <a:t>Devamlı</a:t>
            </a:r>
            <a:r>
              <a:rPr lang="en-US" dirty="0" smtClean="0"/>
              <a:t> </a:t>
            </a:r>
            <a:r>
              <a:rPr lang="en-US" dirty="0"/>
              <a:t>olarak </a:t>
            </a:r>
            <a:r>
              <a:rPr lang="en-US" b="1" dirty="0" err="1"/>
              <a:t>yorgunluk</a:t>
            </a:r>
            <a:r>
              <a:rPr lang="en-US" b="1" dirty="0"/>
              <a:t>, </a:t>
            </a:r>
            <a:r>
              <a:rPr lang="en-US" b="1" dirty="0" err="1"/>
              <a:t>huzursuzluk</a:t>
            </a:r>
            <a:r>
              <a:rPr lang="en-US" dirty="0"/>
              <a:t>.</a:t>
            </a:r>
            <a:endParaRPr lang="tr-TR" sz="2800" dirty="0"/>
          </a:p>
          <a:p>
            <a:pPr lvl="2"/>
            <a:endParaRPr lang="tr-TR" b="1" dirty="0" smtClean="0"/>
          </a:p>
          <a:p>
            <a:pPr lvl="2"/>
            <a:r>
              <a:rPr lang="en-US" b="1" dirty="0" err="1" smtClean="0"/>
              <a:t>Yetersiz</a:t>
            </a:r>
            <a:r>
              <a:rPr lang="en-US" b="1" dirty="0"/>
              <a:t>, </a:t>
            </a:r>
            <a:r>
              <a:rPr lang="en-US" b="1" dirty="0" err="1"/>
              <a:t>kötü</a:t>
            </a:r>
            <a:r>
              <a:rPr lang="en-US" b="1" dirty="0"/>
              <a:t> </a:t>
            </a:r>
            <a:r>
              <a:rPr lang="en-US" b="1" dirty="0" err="1"/>
              <a:t>hijyen</a:t>
            </a:r>
            <a:r>
              <a:rPr lang="en-US" b="1" dirty="0"/>
              <a:t>.</a:t>
            </a:r>
            <a:endParaRPr lang="tr-TR" sz="2800" b="1" dirty="0"/>
          </a:p>
          <a:p>
            <a:pPr lvl="2"/>
            <a:endParaRPr lang="tr-TR" dirty="0" smtClean="0"/>
          </a:p>
          <a:p>
            <a:pPr lvl="2"/>
            <a:r>
              <a:rPr lang="en-US" dirty="0" err="1" smtClean="0"/>
              <a:t>Mevsim</a:t>
            </a:r>
            <a:r>
              <a:rPr lang="en-US" dirty="0" smtClean="0"/>
              <a:t> </a:t>
            </a:r>
            <a:r>
              <a:rPr lang="en-US" dirty="0" err="1"/>
              <a:t>koşullarına</a:t>
            </a:r>
            <a:r>
              <a:rPr lang="en-US" dirty="0"/>
              <a:t> </a:t>
            </a:r>
            <a:r>
              <a:rPr lang="en-US" b="1" dirty="0" err="1"/>
              <a:t>uyumsuz</a:t>
            </a:r>
            <a:r>
              <a:rPr lang="en-US" b="1" dirty="0"/>
              <a:t>, </a:t>
            </a:r>
            <a:r>
              <a:rPr lang="en-US" b="1" dirty="0" err="1"/>
              <a:t>yetersiz</a:t>
            </a:r>
            <a:r>
              <a:rPr lang="en-US" b="1" dirty="0"/>
              <a:t> </a:t>
            </a:r>
            <a:r>
              <a:rPr lang="en-US" b="1" dirty="0" err="1"/>
              <a:t>giyinme</a:t>
            </a:r>
            <a:r>
              <a:rPr lang="en-US" b="1" dirty="0" smtClean="0"/>
              <a:t>.</a:t>
            </a:r>
            <a:endParaRPr lang="tr-TR" sz="3200" dirty="0"/>
          </a:p>
          <a:p>
            <a:pPr lvl="2"/>
            <a:endParaRPr lang="tr-TR" sz="2400" dirty="0" smtClean="0"/>
          </a:p>
          <a:p>
            <a:pPr lvl="2"/>
            <a:r>
              <a:rPr lang="en-US" sz="2400" dirty="0" err="1" smtClean="0"/>
              <a:t>Sömürü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dilenmeye</a:t>
            </a:r>
            <a:r>
              <a:rPr lang="en-US" sz="2400" dirty="0"/>
              <a:t>, </a:t>
            </a:r>
            <a:r>
              <a:rPr lang="en-US" sz="2400" dirty="0" err="1"/>
              <a:t>hırsızlığa</a:t>
            </a:r>
            <a:r>
              <a:rPr lang="en-US" sz="2400" dirty="0"/>
              <a:t> </a:t>
            </a:r>
            <a:r>
              <a:rPr lang="en-US" sz="2400" dirty="0" err="1"/>
              <a:t>zorlama</a:t>
            </a:r>
            <a:r>
              <a:rPr lang="en-US" sz="2400" dirty="0"/>
              <a:t>, </a:t>
            </a:r>
            <a:r>
              <a:rPr lang="en-US" sz="2400" dirty="0" err="1"/>
              <a:t>aşırı</a:t>
            </a:r>
            <a:r>
              <a:rPr lang="en-US" sz="2400" dirty="0"/>
              <a:t> </a:t>
            </a:r>
            <a:r>
              <a:rPr lang="en-US" sz="2400" dirty="0" err="1"/>
              <a:t>ev</a:t>
            </a:r>
            <a:r>
              <a:rPr lang="en-US" sz="2400" dirty="0"/>
              <a:t> </a:t>
            </a:r>
            <a:r>
              <a:rPr lang="en-US" sz="2400" dirty="0" err="1"/>
              <a:t>işi</a:t>
            </a:r>
            <a:r>
              <a:rPr lang="en-US" sz="2400" dirty="0"/>
              <a:t>, </a:t>
            </a:r>
            <a:r>
              <a:rPr lang="en-US" sz="2400" dirty="0" err="1"/>
              <a:t>çalışmaya</a:t>
            </a:r>
            <a:r>
              <a:rPr lang="en-US" sz="2400" dirty="0"/>
              <a:t> </a:t>
            </a:r>
            <a:r>
              <a:rPr lang="en-US" sz="2400" dirty="0" err="1"/>
              <a:t>zorlama</a:t>
            </a:r>
            <a:r>
              <a:rPr lang="en-US" sz="2400" dirty="0" smtClean="0"/>
              <a:t>).</a:t>
            </a:r>
            <a:endParaRPr lang="tr-TR" sz="3200" dirty="0"/>
          </a:p>
          <a:p>
            <a:pPr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err="1" smtClean="0"/>
              <a:t>Belirtiler</a:t>
            </a:r>
            <a:r>
              <a:rPr lang="en-US" b="1" dirty="0"/>
              <a:t>: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895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62"/>
          <p:cNvGrpSpPr>
            <a:grpSpLocks/>
          </p:cNvGrpSpPr>
          <p:nvPr/>
        </p:nvGrpSpPr>
        <p:grpSpPr bwMode="auto">
          <a:xfrm>
            <a:off x="0" y="-11927"/>
            <a:ext cx="9144000" cy="6592750"/>
            <a:chOff x="1442" y="143"/>
            <a:chExt cx="9040" cy="11585"/>
          </a:xfrm>
        </p:grpSpPr>
        <p:grpSp>
          <p:nvGrpSpPr>
            <p:cNvPr id="3" name="Group 1094"/>
            <p:cNvGrpSpPr>
              <a:grpSpLocks/>
            </p:cNvGrpSpPr>
            <p:nvPr/>
          </p:nvGrpSpPr>
          <p:grpSpPr bwMode="auto">
            <a:xfrm>
              <a:off x="1770" y="8016"/>
              <a:ext cx="2414" cy="2414"/>
              <a:chOff x="1770" y="8016"/>
              <a:chExt cx="2414" cy="2414"/>
            </a:xfrm>
          </p:grpSpPr>
          <p:sp>
            <p:nvSpPr>
              <p:cNvPr id="135" name="Freeform 1097"/>
              <p:cNvSpPr>
                <a:spLocks/>
              </p:cNvSpPr>
              <p:nvPr/>
            </p:nvSpPr>
            <p:spPr bwMode="auto">
              <a:xfrm>
                <a:off x="1770" y="8016"/>
                <a:ext cx="2414" cy="2414"/>
              </a:xfrm>
              <a:custGeom>
                <a:avLst/>
                <a:gdLst>
                  <a:gd name="T0" fmla="+- 0 2678 1770"/>
                  <a:gd name="T1" fmla="*/ T0 w 2414"/>
                  <a:gd name="T2" fmla="+- 0 8758 8016"/>
                  <a:gd name="T3" fmla="*/ 8758 h 2414"/>
                  <a:gd name="T4" fmla="+- 0 2345 1770"/>
                  <a:gd name="T5" fmla="*/ T4 w 2414"/>
                  <a:gd name="T6" fmla="+- 0 8758 8016"/>
                  <a:gd name="T7" fmla="*/ 8758 h 2414"/>
                  <a:gd name="T8" fmla="+- 0 3997 1770"/>
                  <a:gd name="T9" fmla="*/ T8 w 2414"/>
                  <a:gd name="T10" fmla="+- 0 10409 8016"/>
                  <a:gd name="T11" fmla="*/ 10409 h 2414"/>
                  <a:gd name="T12" fmla="+- 0 4004 1770"/>
                  <a:gd name="T13" fmla="*/ T12 w 2414"/>
                  <a:gd name="T14" fmla="+- 0 10417 8016"/>
                  <a:gd name="T15" fmla="*/ 10417 h 2414"/>
                  <a:gd name="T16" fmla="+- 0 4012 1770"/>
                  <a:gd name="T17" fmla="*/ T16 w 2414"/>
                  <a:gd name="T18" fmla="+- 0 10423 8016"/>
                  <a:gd name="T19" fmla="*/ 10423 h 2414"/>
                  <a:gd name="T20" fmla="+- 0 4021 1770"/>
                  <a:gd name="T21" fmla="*/ T20 w 2414"/>
                  <a:gd name="T22" fmla="+- 0 10426 8016"/>
                  <a:gd name="T23" fmla="*/ 10426 h 2414"/>
                  <a:gd name="T24" fmla="+- 0 4030 1770"/>
                  <a:gd name="T25" fmla="*/ T24 w 2414"/>
                  <a:gd name="T26" fmla="+- 0 10429 8016"/>
                  <a:gd name="T27" fmla="*/ 10429 h 2414"/>
                  <a:gd name="T28" fmla="+- 0 4038 1770"/>
                  <a:gd name="T29" fmla="*/ T28 w 2414"/>
                  <a:gd name="T30" fmla="+- 0 10429 8016"/>
                  <a:gd name="T31" fmla="*/ 10429 h 2414"/>
                  <a:gd name="T32" fmla="+- 0 4048 1770"/>
                  <a:gd name="T33" fmla="*/ T32 w 2414"/>
                  <a:gd name="T34" fmla="+- 0 10426 8016"/>
                  <a:gd name="T35" fmla="*/ 10426 h 2414"/>
                  <a:gd name="T36" fmla="+- 0 4059 1770"/>
                  <a:gd name="T37" fmla="*/ T36 w 2414"/>
                  <a:gd name="T38" fmla="+- 0 10423 8016"/>
                  <a:gd name="T39" fmla="*/ 10423 h 2414"/>
                  <a:gd name="T40" fmla="+- 0 4115 1770"/>
                  <a:gd name="T41" fmla="*/ T40 w 2414"/>
                  <a:gd name="T42" fmla="+- 0 10384 8016"/>
                  <a:gd name="T43" fmla="*/ 10384 h 2414"/>
                  <a:gd name="T44" fmla="+- 0 4157 1770"/>
                  <a:gd name="T45" fmla="*/ T44 w 2414"/>
                  <a:gd name="T46" fmla="+- 0 10339 8016"/>
                  <a:gd name="T47" fmla="*/ 10339 h 2414"/>
                  <a:gd name="T48" fmla="+- 0 4179 1770"/>
                  <a:gd name="T49" fmla="*/ T48 w 2414"/>
                  <a:gd name="T50" fmla="+- 0 10294 8016"/>
                  <a:gd name="T51" fmla="*/ 10294 h 2414"/>
                  <a:gd name="T52" fmla="+- 0 4183 1770"/>
                  <a:gd name="T53" fmla="*/ T52 w 2414"/>
                  <a:gd name="T54" fmla="+- 0 10284 8016"/>
                  <a:gd name="T55" fmla="*/ 10284 h 2414"/>
                  <a:gd name="T56" fmla="+- 0 4163 1770"/>
                  <a:gd name="T57" fmla="*/ T56 w 2414"/>
                  <a:gd name="T58" fmla="+- 0 10243 8016"/>
                  <a:gd name="T59" fmla="*/ 10243 h 2414"/>
                  <a:gd name="T60" fmla="+- 0 2678 1770"/>
                  <a:gd name="T61" fmla="*/ T60 w 2414"/>
                  <a:gd name="T62" fmla="+- 0 8758 8016"/>
                  <a:gd name="T63" fmla="*/ 8758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2414" h="2414">
                    <a:moveTo>
                      <a:pt x="908" y="742"/>
                    </a:moveTo>
                    <a:lnTo>
                      <a:pt x="575" y="742"/>
                    </a:lnTo>
                    <a:lnTo>
                      <a:pt x="2227" y="2393"/>
                    </a:lnTo>
                    <a:lnTo>
                      <a:pt x="2234" y="2401"/>
                    </a:lnTo>
                    <a:lnTo>
                      <a:pt x="2242" y="2407"/>
                    </a:lnTo>
                    <a:lnTo>
                      <a:pt x="2251" y="2410"/>
                    </a:lnTo>
                    <a:lnTo>
                      <a:pt x="2260" y="2413"/>
                    </a:lnTo>
                    <a:lnTo>
                      <a:pt x="2268" y="2413"/>
                    </a:lnTo>
                    <a:lnTo>
                      <a:pt x="2278" y="2410"/>
                    </a:lnTo>
                    <a:lnTo>
                      <a:pt x="2289" y="2407"/>
                    </a:lnTo>
                    <a:lnTo>
                      <a:pt x="2345" y="2368"/>
                    </a:lnTo>
                    <a:lnTo>
                      <a:pt x="2387" y="2323"/>
                    </a:lnTo>
                    <a:lnTo>
                      <a:pt x="2409" y="2278"/>
                    </a:lnTo>
                    <a:lnTo>
                      <a:pt x="2413" y="2268"/>
                    </a:lnTo>
                    <a:lnTo>
                      <a:pt x="2393" y="2227"/>
                    </a:lnTo>
                    <a:lnTo>
                      <a:pt x="908" y="742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36" name="Freeform 1096"/>
              <p:cNvSpPr>
                <a:spLocks/>
              </p:cNvSpPr>
              <p:nvPr/>
            </p:nvSpPr>
            <p:spPr bwMode="auto">
              <a:xfrm>
                <a:off x="1770" y="8016"/>
                <a:ext cx="2414" cy="2414"/>
              </a:xfrm>
              <a:custGeom>
                <a:avLst/>
                <a:gdLst>
                  <a:gd name="T0" fmla="+- 0 1983 1770"/>
                  <a:gd name="T1" fmla="*/ T0 w 2414"/>
                  <a:gd name="T2" fmla="+- 0 9118 8016"/>
                  <a:gd name="T3" fmla="*/ 9118 h 2414"/>
                  <a:gd name="T4" fmla="+- 0 1974 1770"/>
                  <a:gd name="T5" fmla="*/ T4 w 2414"/>
                  <a:gd name="T6" fmla="+- 0 9118 8016"/>
                  <a:gd name="T7" fmla="*/ 9118 h 2414"/>
                  <a:gd name="T8" fmla="+- 0 1982 1770"/>
                  <a:gd name="T9" fmla="*/ T8 w 2414"/>
                  <a:gd name="T10" fmla="+- 0 9118 8016"/>
                  <a:gd name="T11" fmla="*/ 9118 h 2414"/>
                  <a:gd name="T12" fmla="+- 0 1983 1770"/>
                  <a:gd name="T13" fmla="*/ T12 w 2414"/>
                  <a:gd name="T14" fmla="+- 0 9118 8016"/>
                  <a:gd name="T15" fmla="*/ 9118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14" h="2414">
                    <a:moveTo>
                      <a:pt x="213" y="1102"/>
                    </a:moveTo>
                    <a:lnTo>
                      <a:pt x="204" y="1102"/>
                    </a:lnTo>
                    <a:lnTo>
                      <a:pt x="212" y="1102"/>
                    </a:lnTo>
                    <a:lnTo>
                      <a:pt x="213" y="1102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37" name="Freeform 1095"/>
              <p:cNvSpPr>
                <a:spLocks/>
              </p:cNvSpPr>
              <p:nvPr/>
            </p:nvSpPr>
            <p:spPr bwMode="auto">
              <a:xfrm>
                <a:off x="1770" y="8016"/>
                <a:ext cx="2414" cy="2414"/>
              </a:xfrm>
              <a:custGeom>
                <a:avLst/>
                <a:gdLst>
                  <a:gd name="T0" fmla="+- 0 2669 1770"/>
                  <a:gd name="T1" fmla="*/ T0 w 2414"/>
                  <a:gd name="T2" fmla="+- 0 8016 8016"/>
                  <a:gd name="T3" fmla="*/ 8016 h 2414"/>
                  <a:gd name="T4" fmla="+- 0 1778 1770"/>
                  <a:gd name="T5" fmla="*/ T4 w 2414"/>
                  <a:gd name="T6" fmla="+- 0 8895 8016"/>
                  <a:gd name="T7" fmla="*/ 8895 h 2414"/>
                  <a:gd name="T8" fmla="+- 0 1770 1770"/>
                  <a:gd name="T9" fmla="*/ T8 w 2414"/>
                  <a:gd name="T10" fmla="+- 0 8906 8016"/>
                  <a:gd name="T11" fmla="*/ 8906 h 2414"/>
                  <a:gd name="T12" fmla="+- 0 1770 1770"/>
                  <a:gd name="T13" fmla="*/ T12 w 2414"/>
                  <a:gd name="T14" fmla="+- 0 8914 8016"/>
                  <a:gd name="T15" fmla="*/ 8914 h 2414"/>
                  <a:gd name="T16" fmla="+- 0 1770 1770"/>
                  <a:gd name="T17" fmla="*/ T16 w 2414"/>
                  <a:gd name="T18" fmla="+- 0 8924 8016"/>
                  <a:gd name="T19" fmla="*/ 8924 h 2414"/>
                  <a:gd name="T20" fmla="+- 0 1807 1770"/>
                  <a:gd name="T21" fmla="*/ T20 w 2414"/>
                  <a:gd name="T22" fmla="+- 0 8984 8016"/>
                  <a:gd name="T23" fmla="*/ 8984 h 2414"/>
                  <a:gd name="T24" fmla="+- 0 1817 1770"/>
                  <a:gd name="T25" fmla="*/ T24 w 2414"/>
                  <a:gd name="T26" fmla="+- 0 8996 8016"/>
                  <a:gd name="T27" fmla="*/ 8996 h 2414"/>
                  <a:gd name="T28" fmla="+- 0 1868 1770"/>
                  <a:gd name="T29" fmla="*/ T28 w 2414"/>
                  <a:gd name="T30" fmla="+- 0 9050 8016"/>
                  <a:gd name="T31" fmla="*/ 9050 h 2414"/>
                  <a:gd name="T32" fmla="+- 0 1906 1770"/>
                  <a:gd name="T33" fmla="*/ T32 w 2414"/>
                  <a:gd name="T34" fmla="+- 0 9082 8016"/>
                  <a:gd name="T35" fmla="*/ 9082 h 2414"/>
                  <a:gd name="T36" fmla="+- 0 1916 1770"/>
                  <a:gd name="T37" fmla="*/ T36 w 2414"/>
                  <a:gd name="T38" fmla="+- 0 9091 8016"/>
                  <a:gd name="T39" fmla="*/ 9091 h 2414"/>
                  <a:gd name="T40" fmla="+- 0 1964 1770"/>
                  <a:gd name="T41" fmla="*/ T40 w 2414"/>
                  <a:gd name="T42" fmla="+- 0 9118 8016"/>
                  <a:gd name="T43" fmla="*/ 9118 h 2414"/>
                  <a:gd name="T44" fmla="+- 0 1974 1770"/>
                  <a:gd name="T45" fmla="*/ T44 w 2414"/>
                  <a:gd name="T46" fmla="+- 0 9118 8016"/>
                  <a:gd name="T47" fmla="*/ 9118 h 2414"/>
                  <a:gd name="T48" fmla="+- 0 1983 1770"/>
                  <a:gd name="T49" fmla="*/ T48 w 2414"/>
                  <a:gd name="T50" fmla="+- 0 9118 8016"/>
                  <a:gd name="T51" fmla="*/ 9118 h 2414"/>
                  <a:gd name="T52" fmla="+- 0 1988 1770"/>
                  <a:gd name="T53" fmla="*/ T52 w 2414"/>
                  <a:gd name="T54" fmla="+- 0 9115 8016"/>
                  <a:gd name="T55" fmla="*/ 9115 h 2414"/>
                  <a:gd name="T56" fmla="+- 0 1993 1770"/>
                  <a:gd name="T57" fmla="*/ T56 w 2414"/>
                  <a:gd name="T58" fmla="+- 0 9110 8016"/>
                  <a:gd name="T59" fmla="*/ 9110 h 2414"/>
                  <a:gd name="T60" fmla="+- 0 2345 1770"/>
                  <a:gd name="T61" fmla="*/ T60 w 2414"/>
                  <a:gd name="T62" fmla="+- 0 8758 8016"/>
                  <a:gd name="T63" fmla="*/ 8758 h 2414"/>
                  <a:gd name="T64" fmla="+- 0 2678 1770"/>
                  <a:gd name="T65" fmla="*/ T64 w 2414"/>
                  <a:gd name="T66" fmla="+- 0 8758 8016"/>
                  <a:gd name="T67" fmla="*/ 8758 h 2414"/>
                  <a:gd name="T68" fmla="+- 0 2511 1770"/>
                  <a:gd name="T69" fmla="*/ T68 w 2414"/>
                  <a:gd name="T70" fmla="+- 0 8591 8016"/>
                  <a:gd name="T71" fmla="*/ 8591 h 2414"/>
                  <a:gd name="T72" fmla="+- 0 2868 1770"/>
                  <a:gd name="T73" fmla="*/ T72 w 2414"/>
                  <a:gd name="T74" fmla="+- 0 8234 8016"/>
                  <a:gd name="T75" fmla="*/ 8234 h 2414"/>
                  <a:gd name="T76" fmla="+- 0 2872 1770"/>
                  <a:gd name="T77" fmla="*/ T76 w 2414"/>
                  <a:gd name="T78" fmla="+- 0 8228 8016"/>
                  <a:gd name="T79" fmla="*/ 8228 h 2414"/>
                  <a:gd name="T80" fmla="+- 0 2846 1770"/>
                  <a:gd name="T81" fmla="*/ T80 w 2414"/>
                  <a:gd name="T82" fmla="+- 0 8161 8016"/>
                  <a:gd name="T83" fmla="*/ 8161 h 2414"/>
                  <a:gd name="T84" fmla="+- 0 2804 1770"/>
                  <a:gd name="T85" fmla="*/ T84 w 2414"/>
                  <a:gd name="T86" fmla="+- 0 8114 8016"/>
                  <a:gd name="T87" fmla="*/ 8114 h 2414"/>
                  <a:gd name="T88" fmla="+- 0 2750 1770"/>
                  <a:gd name="T89" fmla="*/ T88 w 2414"/>
                  <a:gd name="T90" fmla="+- 0 8063 8016"/>
                  <a:gd name="T91" fmla="*/ 8063 h 2414"/>
                  <a:gd name="T92" fmla="+- 0 2699 1770"/>
                  <a:gd name="T93" fmla="*/ T92 w 2414"/>
                  <a:gd name="T94" fmla="+- 0 8024 8016"/>
                  <a:gd name="T95" fmla="*/ 8024 h 2414"/>
                  <a:gd name="T96" fmla="+- 0 2677 1770"/>
                  <a:gd name="T97" fmla="*/ T96 w 2414"/>
                  <a:gd name="T98" fmla="+- 0 8017 8016"/>
                  <a:gd name="T99" fmla="*/ 8017 h 2414"/>
                  <a:gd name="T100" fmla="+- 0 2669 1770"/>
                  <a:gd name="T101" fmla="*/ T100 w 2414"/>
                  <a:gd name="T102" fmla="+- 0 8016 8016"/>
                  <a:gd name="T103" fmla="*/ 8016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</a:cxnLst>
                <a:rect l="0" t="0" r="r" b="b"/>
                <a:pathLst>
                  <a:path w="2414" h="2414">
                    <a:moveTo>
                      <a:pt x="899" y="0"/>
                    </a:moveTo>
                    <a:lnTo>
                      <a:pt x="8" y="879"/>
                    </a:lnTo>
                    <a:lnTo>
                      <a:pt x="0" y="890"/>
                    </a:lnTo>
                    <a:lnTo>
                      <a:pt x="0" y="898"/>
                    </a:lnTo>
                    <a:lnTo>
                      <a:pt x="0" y="908"/>
                    </a:lnTo>
                    <a:lnTo>
                      <a:pt x="37" y="968"/>
                    </a:lnTo>
                    <a:lnTo>
                      <a:pt x="47" y="980"/>
                    </a:lnTo>
                    <a:lnTo>
                      <a:pt x="98" y="1034"/>
                    </a:lnTo>
                    <a:lnTo>
                      <a:pt x="136" y="1066"/>
                    </a:lnTo>
                    <a:lnTo>
                      <a:pt x="146" y="1075"/>
                    </a:lnTo>
                    <a:lnTo>
                      <a:pt x="194" y="1102"/>
                    </a:lnTo>
                    <a:lnTo>
                      <a:pt x="204" y="1102"/>
                    </a:lnTo>
                    <a:lnTo>
                      <a:pt x="213" y="1102"/>
                    </a:lnTo>
                    <a:lnTo>
                      <a:pt x="218" y="1099"/>
                    </a:lnTo>
                    <a:lnTo>
                      <a:pt x="223" y="1094"/>
                    </a:lnTo>
                    <a:lnTo>
                      <a:pt x="575" y="742"/>
                    </a:lnTo>
                    <a:lnTo>
                      <a:pt x="908" y="742"/>
                    </a:lnTo>
                    <a:lnTo>
                      <a:pt x="741" y="575"/>
                    </a:lnTo>
                    <a:lnTo>
                      <a:pt x="1098" y="218"/>
                    </a:lnTo>
                    <a:lnTo>
                      <a:pt x="1102" y="212"/>
                    </a:lnTo>
                    <a:lnTo>
                      <a:pt x="1076" y="145"/>
                    </a:lnTo>
                    <a:lnTo>
                      <a:pt x="1034" y="98"/>
                    </a:lnTo>
                    <a:lnTo>
                      <a:pt x="980" y="47"/>
                    </a:lnTo>
                    <a:lnTo>
                      <a:pt x="929" y="8"/>
                    </a:lnTo>
                    <a:lnTo>
                      <a:pt x="907" y="1"/>
                    </a:lnTo>
                    <a:lnTo>
                      <a:pt x="899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" name="Group 1090"/>
            <p:cNvGrpSpPr>
              <a:grpSpLocks/>
            </p:cNvGrpSpPr>
            <p:nvPr/>
          </p:nvGrpSpPr>
          <p:grpSpPr bwMode="auto">
            <a:xfrm>
              <a:off x="3183" y="7319"/>
              <a:ext cx="2516" cy="2514"/>
              <a:chOff x="3183" y="7319"/>
              <a:chExt cx="2516" cy="2514"/>
            </a:xfrm>
          </p:grpSpPr>
          <p:sp>
            <p:nvSpPr>
              <p:cNvPr id="132" name="Freeform 1093"/>
              <p:cNvSpPr>
                <a:spLocks/>
              </p:cNvSpPr>
              <p:nvPr/>
            </p:nvSpPr>
            <p:spPr bwMode="auto">
              <a:xfrm>
                <a:off x="3183" y="7319"/>
                <a:ext cx="2516" cy="2514"/>
              </a:xfrm>
              <a:custGeom>
                <a:avLst/>
                <a:gdLst>
                  <a:gd name="T0" fmla="+- 0 3375 3183"/>
                  <a:gd name="T1" fmla="*/ T0 w 2516"/>
                  <a:gd name="T2" fmla="+- 0 7319 7319"/>
                  <a:gd name="T3" fmla="*/ 7319 h 2514"/>
                  <a:gd name="T4" fmla="+- 0 3310 3183"/>
                  <a:gd name="T5" fmla="*/ T4 w 2516"/>
                  <a:gd name="T6" fmla="+- 0 7349 7319"/>
                  <a:gd name="T7" fmla="*/ 7349 h 2514"/>
                  <a:gd name="T8" fmla="+- 0 3243 3183"/>
                  <a:gd name="T9" fmla="*/ T8 w 2516"/>
                  <a:gd name="T10" fmla="+- 0 7412 7319"/>
                  <a:gd name="T11" fmla="*/ 7412 h 2514"/>
                  <a:gd name="T12" fmla="+- 0 3203 3183"/>
                  <a:gd name="T13" fmla="*/ T12 w 2516"/>
                  <a:gd name="T14" fmla="+- 0 7458 7319"/>
                  <a:gd name="T15" fmla="*/ 7458 h 2514"/>
                  <a:gd name="T16" fmla="+- 0 3183 3183"/>
                  <a:gd name="T17" fmla="*/ T16 w 2516"/>
                  <a:gd name="T18" fmla="+- 0 7511 7319"/>
                  <a:gd name="T19" fmla="*/ 7511 h 2514"/>
                  <a:gd name="T20" fmla="+- 0 3187 3183"/>
                  <a:gd name="T21" fmla="*/ T20 w 2516"/>
                  <a:gd name="T22" fmla="+- 0 7522 7319"/>
                  <a:gd name="T23" fmla="*/ 7522 h 2514"/>
                  <a:gd name="T24" fmla="+- 0 3189 3183"/>
                  <a:gd name="T25" fmla="*/ T24 w 2516"/>
                  <a:gd name="T26" fmla="+- 0 7531 7319"/>
                  <a:gd name="T27" fmla="*/ 7531 h 2514"/>
                  <a:gd name="T28" fmla="+- 0 3193 3183"/>
                  <a:gd name="T29" fmla="*/ T28 w 2516"/>
                  <a:gd name="T30" fmla="+- 0 7540 7319"/>
                  <a:gd name="T31" fmla="*/ 7540 h 2514"/>
                  <a:gd name="T32" fmla="+- 0 3197 3183"/>
                  <a:gd name="T33" fmla="*/ T32 w 2516"/>
                  <a:gd name="T34" fmla="+- 0 7549 7319"/>
                  <a:gd name="T35" fmla="*/ 7549 h 2514"/>
                  <a:gd name="T36" fmla="+- 0 3202 3183"/>
                  <a:gd name="T37" fmla="*/ T36 w 2516"/>
                  <a:gd name="T38" fmla="+- 0 7559 7319"/>
                  <a:gd name="T39" fmla="*/ 7559 h 2514"/>
                  <a:gd name="T40" fmla="+- 0 3372 3183"/>
                  <a:gd name="T41" fmla="*/ T40 w 2516"/>
                  <a:gd name="T42" fmla="+- 0 7832 7319"/>
                  <a:gd name="T43" fmla="*/ 7832 h 2514"/>
                  <a:gd name="T44" fmla="+- 0 3986 3183"/>
                  <a:gd name="T45" fmla="*/ T44 w 2516"/>
                  <a:gd name="T46" fmla="+- 0 8831 7319"/>
                  <a:gd name="T47" fmla="*/ 8831 h 2514"/>
                  <a:gd name="T48" fmla="+- 0 4129 3183"/>
                  <a:gd name="T49" fmla="*/ T48 w 2516"/>
                  <a:gd name="T50" fmla="+- 0 9064 7319"/>
                  <a:gd name="T51" fmla="*/ 9064 h 2514"/>
                  <a:gd name="T52" fmla="+- 0 4552 3183"/>
                  <a:gd name="T53" fmla="*/ T52 w 2516"/>
                  <a:gd name="T54" fmla="+- 0 9748 7319"/>
                  <a:gd name="T55" fmla="*/ 9748 h 2514"/>
                  <a:gd name="T56" fmla="+- 0 4596 3183"/>
                  <a:gd name="T57" fmla="*/ T56 w 2516"/>
                  <a:gd name="T58" fmla="+- 0 9807 7319"/>
                  <a:gd name="T59" fmla="*/ 9807 h 2514"/>
                  <a:gd name="T60" fmla="+- 0 4643 3183"/>
                  <a:gd name="T61" fmla="*/ T60 w 2516"/>
                  <a:gd name="T62" fmla="+- 0 9832 7319"/>
                  <a:gd name="T63" fmla="*/ 9832 h 2514"/>
                  <a:gd name="T64" fmla="+- 0 4652 3183"/>
                  <a:gd name="T65" fmla="*/ T64 w 2516"/>
                  <a:gd name="T66" fmla="+- 0 9831 7319"/>
                  <a:gd name="T67" fmla="*/ 9831 h 2514"/>
                  <a:gd name="T68" fmla="+- 0 4708 3183"/>
                  <a:gd name="T69" fmla="*/ T68 w 2516"/>
                  <a:gd name="T70" fmla="+- 0 9791 7319"/>
                  <a:gd name="T71" fmla="*/ 9791 h 2514"/>
                  <a:gd name="T72" fmla="+- 0 4755 3183"/>
                  <a:gd name="T73" fmla="*/ T72 w 2516"/>
                  <a:gd name="T74" fmla="+- 0 9741 7319"/>
                  <a:gd name="T75" fmla="*/ 9741 h 2514"/>
                  <a:gd name="T76" fmla="+- 0 4779 3183"/>
                  <a:gd name="T77" fmla="*/ T76 w 2516"/>
                  <a:gd name="T78" fmla="+- 0 9694 7319"/>
                  <a:gd name="T79" fmla="*/ 9694 h 2514"/>
                  <a:gd name="T80" fmla="+- 0 4780 3183"/>
                  <a:gd name="T81" fmla="*/ T80 w 2516"/>
                  <a:gd name="T82" fmla="+- 0 9684 7319"/>
                  <a:gd name="T83" fmla="*/ 9684 h 2514"/>
                  <a:gd name="T84" fmla="+- 0 4781 3183"/>
                  <a:gd name="T85" fmla="*/ T84 w 2516"/>
                  <a:gd name="T86" fmla="+- 0 9675 7319"/>
                  <a:gd name="T87" fmla="*/ 9675 h 2514"/>
                  <a:gd name="T88" fmla="+- 0 4776 3183"/>
                  <a:gd name="T89" fmla="*/ T88 w 2516"/>
                  <a:gd name="T90" fmla="+- 0 9665 7319"/>
                  <a:gd name="T91" fmla="*/ 9665 h 2514"/>
                  <a:gd name="T92" fmla="+- 0 4773 3183"/>
                  <a:gd name="T93" fmla="*/ T92 w 2516"/>
                  <a:gd name="T94" fmla="+- 0 9656 7319"/>
                  <a:gd name="T95" fmla="*/ 9656 h 2514"/>
                  <a:gd name="T96" fmla="+- 0 4769 3183"/>
                  <a:gd name="T97" fmla="*/ T96 w 2516"/>
                  <a:gd name="T98" fmla="+- 0 9646 7319"/>
                  <a:gd name="T99" fmla="*/ 9646 h 2514"/>
                  <a:gd name="T100" fmla="+- 0 4762 3183"/>
                  <a:gd name="T101" fmla="*/ T100 w 2516"/>
                  <a:gd name="T102" fmla="+- 0 9635 7319"/>
                  <a:gd name="T103" fmla="*/ 9635 h 2514"/>
                  <a:gd name="T104" fmla="+- 0 4451 3183"/>
                  <a:gd name="T105" fmla="*/ T104 w 2516"/>
                  <a:gd name="T106" fmla="+- 0 9144 7319"/>
                  <a:gd name="T107" fmla="*/ 9144 h 2514"/>
                  <a:gd name="T108" fmla="+- 0 4407 3183"/>
                  <a:gd name="T109" fmla="*/ T108 w 2516"/>
                  <a:gd name="T110" fmla="+- 0 9075 7319"/>
                  <a:gd name="T111" fmla="*/ 9075 h 2514"/>
                  <a:gd name="T112" fmla="+- 0 4650 3183"/>
                  <a:gd name="T113" fmla="*/ T112 w 2516"/>
                  <a:gd name="T114" fmla="+- 0 8831 7319"/>
                  <a:gd name="T115" fmla="*/ 8831 h 2514"/>
                  <a:gd name="T116" fmla="+- 0 4247 3183"/>
                  <a:gd name="T117" fmla="*/ T116 w 2516"/>
                  <a:gd name="T118" fmla="+- 0 8831 7319"/>
                  <a:gd name="T119" fmla="*/ 8831 h 2514"/>
                  <a:gd name="T120" fmla="+- 0 4030 3183"/>
                  <a:gd name="T121" fmla="*/ T120 w 2516"/>
                  <a:gd name="T122" fmla="+- 0 8489 7319"/>
                  <a:gd name="T123" fmla="*/ 8489 h 2514"/>
                  <a:gd name="T124" fmla="+- 0 3600 3183"/>
                  <a:gd name="T125" fmla="*/ T124 w 2516"/>
                  <a:gd name="T126" fmla="+- 0 7803 7319"/>
                  <a:gd name="T127" fmla="*/ 7803 h 2514"/>
                  <a:gd name="T128" fmla="+- 0 3513 3183"/>
                  <a:gd name="T129" fmla="*/ T128 w 2516"/>
                  <a:gd name="T130" fmla="+- 0 7666 7319"/>
                  <a:gd name="T131" fmla="*/ 7666 h 2514"/>
                  <a:gd name="T132" fmla="+- 0 3514 3183"/>
                  <a:gd name="T133" fmla="*/ T132 w 2516"/>
                  <a:gd name="T134" fmla="+- 0 7665 7319"/>
                  <a:gd name="T135" fmla="*/ 7665 h 2514"/>
                  <a:gd name="T136" fmla="+- 0 3953 3183"/>
                  <a:gd name="T137" fmla="*/ T136 w 2516"/>
                  <a:gd name="T138" fmla="+- 0 7665 7319"/>
                  <a:gd name="T139" fmla="*/ 7665 h 2514"/>
                  <a:gd name="T140" fmla="+- 0 3425 3183"/>
                  <a:gd name="T141" fmla="*/ T140 w 2516"/>
                  <a:gd name="T142" fmla="+- 0 7339 7319"/>
                  <a:gd name="T143" fmla="*/ 7339 h 2514"/>
                  <a:gd name="T144" fmla="+- 0 3416 3183"/>
                  <a:gd name="T145" fmla="*/ T144 w 2516"/>
                  <a:gd name="T146" fmla="+- 0 7333 7319"/>
                  <a:gd name="T147" fmla="*/ 7333 h 2514"/>
                  <a:gd name="T148" fmla="+- 0 3406 3183"/>
                  <a:gd name="T149" fmla="*/ T148 w 2516"/>
                  <a:gd name="T150" fmla="+- 0 7328 7319"/>
                  <a:gd name="T151" fmla="*/ 7328 h 2514"/>
                  <a:gd name="T152" fmla="+- 0 3396 3183"/>
                  <a:gd name="T153" fmla="*/ T152 w 2516"/>
                  <a:gd name="T154" fmla="+- 0 7324 7319"/>
                  <a:gd name="T155" fmla="*/ 7324 h 2514"/>
                  <a:gd name="T156" fmla="+- 0 3387 3183"/>
                  <a:gd name="T157" fmla="*/ T156 w 2516"/>
                  <a:gd name="T158" fmla="+- 0 7322 7319"/>
                  <a:gd name="T159" fmla="*/ 7322 h 2514"/>
                  <a:gd name="T160" fmla="+- 0 3375 3183"/>
                  <a:gd name="T161" fmla="*/ T160 w 2516"/>
                  <a:gd name="T162" fmla="+- 0 7319 7319"/>
                  <a:gd name="T163" fmla="*/ 7319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2516" h="2514">
                    <a:moveTo>
                      <a:pt x="192" y="0"/>
                    </a:moveTo>
                    <a:lnTo>
                      <a:pt x="127" y="30"/>
                    </a:lnTo>
                    <a:lnTo>
                      <a:pt x="60" y="93"/>
                    </a:lnTo>
                    <a:lnTo>
                      <a:pt x="20" y="139"/>
                    </a:lnTo>
                    <a:lnTo>
                      <a:pt x="0" y="192"/>
                    </a:lnTo>
                    <a:lnTo>
                      <a:pt x="4" y="203"/>
                    </a:lnTo>
                    <a:lnTo>
                      <a:pt x="6" y="212"/>
                    </a:lnTo>
                    <a:lnTo>
                      <a:pt x="10" y="221"/>
                    </a:lnTo>
                    <a:lnTo>
                      <a:pt x="14" y="230"/>
                    </a:lnTo>
                    <a:lnTo>
                      <a:pt x="19" y="240"/>
                    </a:lnTo>
                    <a:lnTo>
                      <a:pt x="189" y="513"/>
                    </a:lnTo>
                    <a:lnTo>
                      <a:pt x="803" y="1512"/>
                    </a:lnTo>
                    <a:lnTo>
                      <a:pt x="946" y="1745"/>
                    </a:lnTo>
                    <a:lnTo>
                      <a:pt x="1369" y="2429"/>
                    </a:lnTo>
                    <a:lnTo>
                      <a:pt x="1413" y="2488"/>
                    </a:lnTo>
                    <a:lnTo>
                      <a:pt x="1460" y="2513"/>
                    </a:lnTo>
                    <a:lnTo>
                      <a:pt x="1469" y="2512"/>
                    </a:lnTo>
                    <a:lnTo>
                      <a:pt x="1525" y="2472"/>
                    </a:lnTo>
                    <a:lnTo>
                      <a:pt x="1572" y="2422"/>
                    </a:lnTo>
                    <a:lnTo>
                      <a:pt x="1596" y="2375"/>
                    </a:lnTo>
                    <a:lnTo>
                      <a:pt x="1597" y="2365"/>
                    </a:lnTo>
                    <a:lnTo>
                      <a:pt x="1598" y="2356"/>
                    </a:lnTo>
                    <a:lnTo>
                      <a:pt x="1593" y="2346"/>
                    </a:lnTo>
                    <a:lnTo>
                      <a:pt x="1590" y="2337"/>
                    </a:lnTo>
                    <a:lnTo>
                      <a:pt x="1586" y="2327"/>
                    </a:lnTo>
                    <a:lnTo>
                      <a:pt x="1579" y="2316"/>
                    </a:lnTo>
                    <a:lnTo>
                      <a:pt x="1268" y="1825"/>
                    </a:lnTo>
                    <a:lnTo>
                      <a:pt x="1224" y="1756"/>
                    </a:lnTo>
                    <a:lnTo>
                      <a:pt x="1467" y="1512"/>
                    </a:lnTo>
                    <a:lnTo>
                      <a:pt x="1064" y="1512"/>
                    </a:lnTo>
                    <a:lnTo>
                      <a:pt x="847" y="1170"/>
                    </a:lnTo>
                    <a:lnTo>
                      <a:pt x="417" y="484"/>
                    </a:lnTo>
                    <a:lnTo>
                      <a:pt x="330" y="347"/>
                    </a:lnTo>
                    <a:lnTo>
                      <a:pt x="331" y="346"/>
                    </a:lnTo>
                    <a:lnTo>
                      <a:pt x="770" y="346"/>
                    </a:lnTo>
                    <a:lnTo>
                      <a:pt x="242" y="20"/>
                    </a:lnTo>
                    <a:lnTo>
                      <a:pt x="233" y="14"/>
                    </a:lnTo>
                    <a:lnTo>
                      <a:pt x="223" y="9"/>
                    </a:lnTo>
                    <a:lnTo>
                      <a:pt x="213" y="5"/>
                    </a:lnTo>
                    <a:lnTo>
                      <a:pt x="204" y="3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33" name="Freeform 1092"/>
              <p:cNvSpPr>
                <a:spLocks/>
              </p:cNvSpPr>
              <p:nvPr/>
            </p:nvSpPr>
            <p:spPr bwMode="auto">
              <a:xfrm>
                <a:off x="3183" y="7319"/>
                <a:ext cx="2516" cy="2514"/>
              </a:xfrm>
              <a:custGeom>
                <a:avLst/>
                <a:gdLst>
                  <a:gd name="T0" fmla="+- 0 5398 3183"/>
                  <a:gd name="T1" fmla="*/ T0 w 2516"/>
                  <a:gd name="T2" fmla="+- 0 8554 7319"/>
                  <a:gd name="T3" fmla="*/ 8554 h 2514"/>
                  <a:gd name="T4" fmla="+- 0 4927 3183"/>
                  <a:gd name="T5" fmla="*/ T4 w 2516"/>
                  <a:gd name="T6" fmla="+- 0 8554 7319"/>
                  <a:gd name="T7" fmla="*/ 8554 h 2514"/>
                  <a:gd name="T8" fmla="+- 0 5372 3183"/>
                  <a:gd name="T9" fmla="*/ T8 w 2516"/>
                  <a:gd name="T10" fmla="+- 0 8831 7319"/>
                  <a:gd name="T11" fmla="*/ 8831 h 2514"/>
                  <a:gd name="T12" fmla="+- 0 5498 3183"/>
                  <a:gd name="T13" fmla="*/ T12 w 2516"/>
                  <a:gd name="T14" fmla="+- 0 8911 7319"/>
                  <a:gd name="T15" fmla="*/ 8911 h 2514"/>
                  <a:gd name="T16" fmla="+- 0 5510 3183"/>
                  <a:gd name="T17" fmla="*/ T16 w 2516"/>
                  <a:gd name="T18" fmla="+- 0 8917 7319"/>
                  <a:gd name="T19" fmla="*/ 8917 h 2514"/>
                  <a:gd name="T20" fmla="+- 0 5520 3183"/>
                  <a:gd name="T21" fmla="*/ T20 w 2516"/>
                  <a:gd name="T22" fmla="+- 0 8921 7319"/>
                  <a:gd name="T23" fmla="*/ 8921 h 2514"/>
                  <a:gd name="T24" fmla="+- 0 5538 3183"/>
                  <a:gd name="T25" fmla="*/ T24 w 2516"/>
                  <a:gd name="T26" fmla="+- 0 8927 7319"/>
                  <a:gd name="T27" fmla="*/ 8927 h 2514"/>
                  <a:gd name="T28" fmla="+- 0 5546 3183"/>
                  <a:gd name="T29" fmla="*/ T28 w 2516"/>
                  <a:gd name="T30" fmla="+- 0 8927 7319"/>
                  <a:gd name="T31" fmla="*/ 8927 h 2514"/>
                  <a:gd name="T32" fmla="+- 0 5556 3183"/>
                  <a:gd name="T33" fmla="*/ T32 w 2516"/>
                  <a:gd name="T34" fmla="+- 0 8924 7319"/>
                  <a:gd name="T35" fmla="*/ 8924 h 2514"/>
                  <a:gd name="T36" fmla="+- 0 5564 3183"/>
                  <a:gd name="T37" fmla="*/ T36 w 2516"/>
                  <a:gd name="T38" fmla="+- 0 8922 7319"/>
                  <a:gd name="T39" fmla="*/ 8922 h 2514"/>
                  <a:gd name="T40" fmla="+- 0 5613 3183"/>
                  <a:gd name="T41" fmla="*/ T40 w 2516"/>
                  <a:gd name="T42" fmla="+- 0 8886 7319"/>
                  <a:gd name="T43" fmla="*/ 8886 h 2514"/>
                  <a:gd name="T44" fmla="+- 0 5667 3183"/>
                  <a:gd name="T45" fmla="*/ T44 w 2516"/>
                  <a:gd name="T46" fmla="+- 0 8831 7319"/>
                  <a:gd name="T47" fmla="*/ 8831 h 2514"/>
                  <a:gd name="T48" fmla="+- 0 5698 3183"/>
                  <a:gd name="T49" fmla="*/ T48 w 2516"/>
                  <a:gd name="T50" fmla="+- 0 8779 7319"/>
                  <a:gd name="T51" fmla="*/ 8779 h 2514"/>
                  <a:gd name="T52" fmla="+- 0 5698 3183"/>
                  <a:gd name="T53" fmla="*/ T52 w 2516"/>
                  <a:gd name="T54" fmla="+- 0 8770 7319"/>
                  <a:gd name="T55" fmla="*/ 8770 h 2514"/>
                  <a:gd name="T56" fmla="+- 0 5649 3183"/>
                  <a:gd name="T57" fmla="*/ T56 w 2516"/>
                  <a:gd name="T58" fmla="+- 0 8712 7319"/>
                  <a:gd name="T59" fmla="*/ 8712 h 2514"/>
                  <a:gd name="T60" fmla="+- 0 5614 3183"/>
                  <a:gd name="T61" fmla="*/ T60 w 2516"/>
                  <a:gd name="T62" fmla="+- 0 8688 7319"/>
                  <a:gd name="T63" fmla="*/ 8688 h 2514"/>
                  <a:gd name="T64" fmla="+- 0 5398 3183"/>
                  <a:gd name="T65" fmla="*/ T64 w 2516"/>
                  <a:gd name="T66" fmla="+- 0 8554 7319"/>
                  <a:gd name="T67" fmla="*/ 8554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516" h="2514">
                    <a:moveTo>
                      <a:pt x="2215" y="1235"/>
                    </a:moveTo>
                    <a:lnTo>
                      <a:pt x="1744" y="1235"/>
                    </a:lnTo>
                    <a:lnTo>
                      <a:pt x="2189" y="1512"/>
                    </a:lnTo>
                    <a:lnTo>
                      <a:pt x="2315" y="1592"/>
                    </a:lnTo>
                    <a:lnTo>
                      <a:pt x="2327" y="1598"/>
                    </a:lnTo>
                    <a:lnTo>
                      <a:pt x="2337" y="1602"/>
                    </a:lnTo>
                    <a:lnTo>
                      <a:pt x="2355" y="1608"/>
                    </a:lnTo>
                    <a:lnTo>
                      <a:pt x="2363" y="1608"/>
                    </a:lnTo>
                    <a:lnTo>
                      <a:pt x="2373" y="1605"/>
                    </a:lnTo>
                    <a:lnTo>
                      <a:pt x="2381" y="1603"/>
                    </a:lnTo>
                    <a:lnTo>
                      <a:pt x="2430" y="1567"/>
                    </a:lnTo>
                    <a:lnTo>
                      <a:pt x="2484" y="1512"/>
                    </a:lnTo>
                    <a:lnTo>
                      <a:pt x="2515" y="1460"/>
                    </a:lnTo>
                    <a:lnTo>
                      <a:pt x="2515" y="1451"/>
                    </a:lnTo>
                    <a:lnTo>
                      <a:pt x="2466" y="1393"/>
                    </a:lnTo>
                    <a:lnTo>
                      <a:pt x="2431" y="1369"/>
                    </a:lnTo>
                    <a:lnTo>
                      <a:pt x="2215" y="123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34" name="Freeform 1091"/>
              <p:cNvSpPr>
                <a:spLocks/>
              </p:cNvSpPr>
              <p:nvPr/>
            </p:nvSpPr>
            <p:spPr bwMode="auto">
              <a:xfrm>
                <a:off x="3183" y="7319"/>
                <a:ext cx="2516" cy="2514"/>
              </a:xfrm>
              <a:custGeom>
                <a:avLst/>
                <a:gdLst>
                  <a:gd name="T0" fmla="+- 0 3953 3183"/>
                  <a:gd name="T1" fmla="*/ T0 w 2516"/>
                  <a:gd name="T2" fmla="+- 0 7665 7319"/>
                  <a:gd name="T3" fmla="*/ 7665 h 2514"/>
                  <a:gd name="T4" fmla="+- 0 3514 3183"/>
                  <a:gd name="T5" fmla="*/ T4 w 2516"/>
                  <a:gd name="T6" fmla="+- 0 7665 7319"/>
                  <a:gd name="T7" fmla="*/ 7665 h 2514"/>
                  <a:gd name="T8" fmla="+- 0 4682 3183"/>
                  <a:gd name="T9" fmla="*/ T8 w 2516"/>
                  <a:gd name="T10" fmla="+- 0 8396 7319"/>
                  <a:gd name="T11" fmla="*/ 8396 h 2514"/>
                  <a:gd name="T12" fmla="+- 0 4247 3183"/>
                  <a:gd name="T13" fmla="*/ T12 w 2516"/>
                  <a:gd name="T14" fmla="+- 0 8831 7319"/>
                  <a:gd name="T15" fmla="*/ 8831 h 2514"/>
                  <a:gd name="T16" fmla="+- 0 4650 3183"/>
                  <a:gd name="T17" fmla="*/ T16 w 2516"/>
                  <a:gd name="T18" fmla="+- 0 8831 7319"/>
                  <a:gd name="T19" fmla="*/ 8831 h 2514"/>
                  <a:gd name="T20" fmla="+- 0 4927 3183"/>
                  <a:gd name="T21" fmla="*/ T20 w 2516"/>
                  <a:gd name="T22" fmla="+- 0 8554 7319"/>
                  <a:gd name="T23" fmla="*/ 8554 h 2514"/>
                  <a:gd name="T24" fmla="+- 0 5398 3183"/>
                  <a:gd name="T25" fmla="*/ T24 w 2516"/>
                  <a:gd name="T26" fmla="+- 0 8554 7319"/>
                  <a:gd name="T27" fmla="*/ 8554 h 2514"/>
                  <a:gd name="T28" fmla="+- 0 3953 3183"/>
                  <a:gd name="T29" fmla="*/ T28 w 2516"/>
                  <a:gd name="T30" fmla="+- 0 7665 7319"/>
                  <a:gd name="T31" fmla="*/ 7665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2516" h="2514">
                    <a:moveTo>
                      <a:pt x="770" y="346"/>
                    </a:moveTo>
                    <a:lnTo>
                      <a:pt x="331" y="346"/>
                    </a:lnTo>
                    <a:lnTo>
                      <a:pt x="1499" y="1077"/>
                    </a:lnTo>
                    <a:lnTo>
                      <a:pt x="1064" y="1512"/>
                    </a:lnTo>
                    <a:lnTo>
                      <a:pt x="1467" y="1512"/>
                    </a:lnTo>
                    <a:lnTo>
                      <a:pt x="1744" y="1235"/>
                    </a:lnTo>
                    <a:lnTo>
                      <a:pt x="2215" y="1235"/>
                    </a:lnTo>
                    <a:lnTo>
                      <a:pt x="770" y="346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" name="Group 1086"/>
            <p:cNvGrpSpPr>
              <a:grpSpLocks/>
            </p:cNvGrpSpPr>
            <p:nvPr/>
          </p:nvGrpSpPr>
          <p:grpSpPr bwMode="auto">
            <a:xfrm>
              <a:off x="4148" y="6172"/>
              <a:ext cx="2201" cy="2358"/>
              <a:chOff x="4148" y="6172"/>
              <a:chExt cx="2201" cy="2358"/>
            </a:xfrm>
          </p:grpSpPr>
          <p:sp>
            <p:nvSpPr>
              <p:cNvPr id="129" name="Freeform 1089"/>
              <p:cNvSpPr>
                <a:spLocks/>
              </p:cNvSpPr>
              <p:nvPr/>
            </p:nvSpPr>
            <p:spPr bwMode="auto">
              <a:xfrm>
                <a:off x="4148" y="6172"/>
                <a:ext cx="2201" cy="2358"/>
              </a:xfrm>
              <a:custGeom>
                <a:avLst/>
                <a:gdLst>
                  <a:gd name="T0" fmla="+- 0 6098 4148"/>
                  <a:gd name="T1" fmla="*/ T0 w 2201"/>
                  <a:gd name="T2" fmla="+- 0 7412 6172"/>
                  <a:gd name="T3" fmla="*/ 7412 h 2358"/>
                  <a:gd name="T4" fmla="+- 0 5536 4148"/>
                  <a:gd name="T5" fmla="*/ T4 w 2201"/>
                  <a:gd name="T6" fmla="+- 0 7412 6172"/>
                  <a:gd name="T7" fmla="*/ 7412 h 2358"/>
                  <a:gd name="T8" fmla="+- 0 5577 4148"/>
                  <a:gd name="T9" fmla="*/ T8 w 2201"/>
                  <a:gd name="T10" fmla="+- 0 7413 6172"/>
                  <a:gd name="T11" fmla="*/ 7413 h 2358"/>
                  <a:gd name="T12" fmla="+- 0 5619 4148"/>
                  <a:gd name="T13" fmla="*/ T12 w 2201"/>
                  <a:gd name="T14" fmla="+- 0 7417 6172"/>
                  <a:gd name="T15" fmla="*/ 7417 h 2358"/>
                  <a:gd name="T16" fmla="+- 0 5701 4148"/>
                  <a:gd name="T17" fmla="*/ T16 w 2201"/>
                  <a:gd name="T18" fmla="+- 0 7436 6172"/>
                  <a:gd name="T19" fmla="*/ 7436 h 2358"/>
                  <a:gd name="T20" fmla="+- 0 5783 4148"/>
                  <a:gd name="T21" fmla="*/ T20 w 2201"/>
                  <a:gd name="T22" fmla="+- 0 7470 6172"/>
                  <a:gd name="T23" fmla="*/ 7470 h 2358"/>
                  <a:gd name="T24" fmla="+- 0 5864 4148"/>
                  <a:gd name="T25" fmla="*/ T24 w 2201"/>
                  <a:gd name="T26" fmla="+- 0 7527 6172"/>
                  <a:gd name="T27" fmla="*/ 7527 h 2358"/>
                  <a:gd name="T28" fmla="+- 0 5940 4148"/>
                  <a:gd name="T29" fmla="*/ T28 w 2201"/>
                  <a:gd name="T30" fmla="+- 0 7602 6172"/>
                  <a:gd name="T31" fmla="*/ 7602 h 2358"/>
                  <a:gd name="T32" fmla="+- 0 5998 4148"/>
                  <a:gd name="T33" fmla="*/ T32 w 2201"/>
                  <a:gd name="T34" fmla="+- 0 7678 6172"/>
                  <a:gd name="T35" fmla="*/ 7678 h 2358"/>
                  <a:gd name="T36" fmla="+- 0 6040 4148"/>
                  <a:gd name="T37" fmla="*/ T36 w 2201"/>
                  <a:gd name="T38" fmla="+- 0 7754 6172"/>
                  <a:gd name="T39" fmla="*/ 7754 h 2358"/>
                  <a:gd name="T40" fmla="+- 0 6065 4148"/>
                  <a:gd name="T41" fmla="*/ T40 w 2201"/>
                  <a:gd name="T42" fmla="+- 0 7828 6172"/>
                  <a:gd name="T43" fmla="*/ 7828 h 2358"/>
                  <a:gd name="T44" fmla="+- 0 6073 4148"/>
                  <a:gd name="T45" fmla="*/ T44 w 2201"/>
                  <a:gd name="T46" fmla="+- 0 7901 6172"/>
                  <a:gd name="T47" fmla="*/ 7901 h 2358"/>
                  <a:gd name="T48" fmla="+- 0 6071 4148"/>
                  <a:gd name="T49" fmla="*/ T48 w 2201"/>
                  <a:gd name="T50" fmla="+- 0 7936 6172"/>
                  <a:gd name="T51" fmla="*/ 7936 h 2358"/>
                  <a:gd name="T52" fmla="+- 0 6057 4148"/>
                  <a:gd name="T53" fmla="*/ T52 w 2201"/>
                  <a:gd name="T54" fmla="+- 0 8005 6172"/>
                  <a:gd name="T55" fmla="*/ 8005 h 2358"/>
                  <a:gd name="T56" fmla="+- 0 6026 4148"/>
                  <a:gd name="T57" fmla="*/ T56 w 2201"/>
                  <a:gd name="T58" fmla="+- 0 8069 6172"/>
                  <a:gd name="T59" fmla="*/ 8069 h 2358"/>
                  <a:gd name="T60" fmla="+- 0 5979 4148"/>
                  <a:gd name="T61" fmla="*/ T60 w 2201"/>
                  <a:gd name="T62" fmla="+- 0 8126 6172"/>
                  <a:gd name="T63" fmla="*/ 8126 h 2358"/>
                  <a:gd name="T64" fmla="+- 0 5905 4148"/>
                  <a:gd name="T65" fmla="*/ T64 w 2201"/>
                  <a:gd name="T66" fmla="+- 0 8187 6172"/>
                  <a:gd name="T67" fmla="*/ 8187 h 2358"/>
                  <a:gd name="T68" fmla="+- 0 5827 4148"/>
                  <a:gd name="T69" fmla="*/ T68 w 2201"/>
                  <a:gd name="T70" fmla="+- 0 8226 6172"/>
                  <a:gd name="T71" fmla="*/ 8226 h 2358"/>
                  <a:gd name="T72" fmla="+- 0 5750 4148"/>
                  <a:gd name="T73" fmla="*/ T72 w 2201"/>
                  <a:gd name="T74" fmla="+- 0 8250 6172"/>
                  <a:gd name="T75" fmla="*/ 8250 h 2358"/>
                  <a:gd name="T76" fmla="+- 0 5679 4148"/>
                  <a:gd name="T77" fmla="*/ T76 w 2201"/>
                  <a:gd name="T78" fmla="+- 0 8265 6172"/>
                  <a:gd name="T79" fmla="*/ 8265 h 2358"/>
                  <a:gd name="T80" fmla="+- 0 5615 4148"/>
                  <a:gd name="T81" fmla="*/ T80 w 2201"/>
                  <a:gd name="T82" fmla="+- 0 8272 6172"/>
                  <a:gd name="T83" fmla="*/ 8272 h 2358"/>
                  <a:gd name="T84" fmla="+- 0 5561 4148"/>
                  <a:gd name="T85" fmla="*/ T84 w 2201"/>
                  <a:gd name="T86" fmla="+- 0 8273 6172"/>
                  <a:gd name="T87" fmla="*/ 8273 h 2358"/>
                  <a:gd name="T88" fmla="+- 0 5539 4148"/>
                  <a:gd name="T89" fmla="*/ T88 w 2201"/>
                  <a:gd name="T90" fmla="+- 0 8274 6172"/>
                  <a:gd name="T91" fmla="*/ 8274 h 2358"/>
                  <a:gd name="T92" fmla="+- 0 5488 4148"/>
                  <a:gd name="T93" fmla="*/ T92 w 2201"/>
                  <a:gd name="T94" fmla="+- 0 8305 6172"/>
                  <a:gd name="T95" fmla="*/ 8305 h 2358"/>
                  <a:gd name="T96" fmla="+- 0 5489 4148"/>
                  <a:gd name="T97" fmla="*/ T96 w 2201"/>
                  <a:gd name="T98" fmla="+- 0 8313 6172"/>
                  <a:gd name="T99" fmla="*/ 8313 h 2358"/>
                  <a:gd name="T100" fmla="+- 0 5526 4148"/>
                  <a:gd name="T101" fmla="*/ T100 w 2201"/>
                  <a:gd name="T102" fmla="+- 0 8374 6172"/>
                  <a:gd name="T103" fmla="*/ 8374 h 2358"/>
                  <a:gd name="T104" fmla="+- 0 5578 4148"/>
                  <a:gd name="T105" fmla="*/ T104 w 2201"/>
                  <a:gd name="T106" fmla="+- 0 8430 6172"/>
                  <a:gd name="T107" fmla="*/ 8430 h 2358"/>
                  <a:gd name="T108" fmla="+- 0 5640 4148"/>
                  <a:gd name="T109" fmla="*/ T108 w 2201"/>
                  <a:gd name="T110" fmla="+- 0 8484 6172"/>
                  <a:gd name="T111" fmla="*/ 8484 h 2358"/>
                  <a:gd name="T112" fmla="+- 0 5704 4148"/>
                  <a:gd name="T113" fmla="*/ T112 w 2201"/>
                  <a:gd name="T114" fmla="+- 0 8521 6172"/>
                  <a:gd name="T115" fmla="*/ 8521 h 2358"/>
                  <a:gd name="T116" fmla="+- 0 5753 4148"/>
                  <a:gd name="T117" fmla="*/ T116 w 2201"/>
                  <a:gd name="T118" fmla="+- 0 8530 6172"/>
                  <a:gd name="T119" fmla="*/ 8530 h 2358"/>
                  <a:gd name="T120" fmla="+- 0 5775 4148"/>
                  <a:gd name="T121" fmla="*/ T120 w 2201"/>
                  <a:gd name="T122" fmla="+- 0 8530 6172"/>
                  <a:gd name="T123" fmla="*/ 8530 h 2358"/>
                  <a:gd name="T124" fmla="+- 0 5857 4148"/>
                  <a:gd name="T125" fmla="*/ T124 w 2201"/>
                  <a:gd name="T126" fmla="+- 0 8521 6172"/>
                  <a:gd name="T127" fmla="*/ 8521 h 2358"/>
                  <a:gd name="T128" fmla="+- 0 5920 4148"/>
                  <a:gd name="T129" fmla="*/ T128 w 2201"/>
                  <a:gd name="T130" fmla="+- 0 8506 6172"/>
                  <a:gd name="T131" fmla="*/ 8506 h 2358"/>
                  <a:gd name="T132" fmla="+- 0 5987 4148"/>
                  <a:gd name="T133" fmla="*/ T132 w 2201"/>
                  <a:gd name="T134" fmla="+- 0 8483 6172"/>
                  <a:gd name="T135" fmla="*/ 8483 h 2358"/>
                  <a:gd name="T136" fmla="+- 0 6055 4148"/>
                  <a:gd name="T137" fmla="*/ T136 w 2201"/>
                  <a:gd name="T138" fmla="+- 0 8450 6172"/>
                  <a:gd name="T139" fmla="*/ 8450 h 2358"/>
                  <a:gd name="T140" fmla="+- 0 6123 4148"/>
                  <a:gd name="T141" fmla="*/ T140 w 2201"/>
                  <a:gd name="T142" fmla="+- 0 8407 6172"/>
                  <a:gd name="T143" fmla="*/ 8407 h 2358"/>
                  <a:gd name="T144" fmla="+- 0 6188 4148"/>
                  <a:gd name="T145" fmla="*/ T144 w 2201"/>
                  <a:gd name="T146" fmla="+- 0 8351 6172"/>
                  <a:gd name="T147" fmla="*/ 8351 h 2358"/>
                  <a:gd name="T148" fmla="+- 0 6230 4148"/>
                  <a:gd name="T149" fmla="*/ T148 w 2201"/>
                  <a:gd name="T150" fmla="+- 0 8304 6172"/>
                  <a:gd name="T151" fmla="*/ 8304 h 2358"/>
                  <a:gd name="T152" fmla="+- 0 6266 4148"/>
                  <a:gd name="T153" fmla="*/ T152 w 2201"/>
                  <a:gd name="T154" fmla="+- 0 8254 6172"/>
                  <a:gd name="T155" fmla="*/ 8254 h 2358"/>
                  <a:gd name="T156" fmla="+- 0 6296 4148"/>
                  <a:gd name="T157" fmla="*/ T156 w 2201"/>
                  <a:gd name="T158" fmla="+- 0 8202 6172"/>
                  <a:gd name="T159" fmla="*/ 8202 h 2358"/>
                  <a:gd name="T160" fmla="+- 0 6319 4148"/>
                  <a:gd name="T161" fmla="*/ T160 w 2201"/>
                  <a:gd name="T162" fmla="+- 0 8145 6172"/>
                  <a:gd name="T163" fmla="*/ 8145 h 2358"/>
                  <a:gd name="T164" fmla="+- 0 6335 4148"/>
                  <a:gd name="T165" fmla="*/ T164 w 2201"/>
                  <a:gd name="T166" fmla="+- 0 8087 6172"/>
                  <a:gd name="T167" fmla="*/ 8087 h 2358"/>
                  <a:gd name="T168" fmla="+- 0 6345 4148"/>
                  <a:gd name="T169" fmla="*/ T168 w 2201"/>
                  <a:gd name="T170" fmla="+- 0 8026 6172"/>
                  <a:gd name="T171" fmla="*/ 8026 h 2358"/>
                  <a:gd name="T172" fmla="+- 0 6348 4148"/>
                  <a:gd name="T173" fmla="*/ T172 w 2201"/>
                  <a:gd name="T174" fmla="+- 0 7964 6172"/>
                  <a:gd name="T175" fmla="*/ 7964 h 2358"/>
                  <a:gd name="T176" fmla="+- 0 6344 4148"/>
                  <a:gd name="T177" fmla="*/ T176 w 2201"/>
                  <a:gd name="T178" fmla="+- 0 7900 6172"/>
                  <a:gd name="T179" fmla="*/ 7900 h 2358"/>
                  <a:gd name="T180" fmla="+- 0 6332 4148"/>
                  <a:gd name="T181" fmla="*/ T180 w 2201"/>
                  <a:gd name="T182" fmla="+- 0 7834 6172"/>
                  <a:gd name="T183" fmla="*/ 7834 h 2358"/>
                  <a:gd name="T184" fmla="+- 0 6314 4148"/>
                  <a:gd name="T185" fmla="*/ T184 w 2201"/>
                  <a:gd name="T186" fmla="+- 0 7768 6172"/>
                  <a:gd name="T187" fmla="*/ 7768 h 2358"/>
                  <a:gd name="T188" fmla="+- 0 6289 4148"/>
                  <a:gd name="T189" fmla="*/ T188 w 2201"/>
                  <a:gd name="T190" fmla="+- 0 7701 6172"/>
                  <a:gd name="T191" fmla="*/ 7701 h 2358"/>
                  <a:gd name="T192" fmla="+- 0 6257 4148"/>
                  <a:gd name="T193" fmla="*/ T192 w 2201"/>
                  <a:gd name="T194" fmla="+- 0 7633 6172"/>
                  <a:gd name="T195" fmla="*/ 7633 h 2358"/>
                  <a:gd name="T196" fmla="+- 0 6217 4148"/>
                  <a:gd name="T197" fmla="*/ T196 w 2201"/>
                  <a:gd name="T198" fmla="+- 0 7565 6172"/>
                  <a:gd name="T199" fmla="*/ 7565 h 2358"/>
                  <a:gd name="T200" fmla="+- 0 6170 4148"/>
                  <a:gd name="T201" fmla="*/ T200 w 2201"/>
                  <a:gd name="T202" fmla="+- 0 7498 6172"/>
                  <a:gd name="T203" fmla="*/ 7498 h 2358"/>
                  <a:gd name="T204" fmla="+- 0 6114 4148"/>
                  <a:gd name="T205" fmla="*/ T204 w 2201"/>
                  <a:gd name="T206" fmla="+- 0 7430 6172"/>
                  <a:gd name="T207" fmla="*/ 7430 h 2358"/>
                  <a:gd name="T208" fmla="+- 0 6098 4148"/>
                  <a:gd name="T209" fmla="*/ T208 w 2201"/>
                  <a:gd name="T210" fmla="+- 0 7412 6172"/>
                  <a:gd name="T211" fmla="*/ 7412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  <a:cxn ang="0">
                    <a:pos x="T209" y="T211"/>
                  </a:cxn>
                </a:cxnLst>
                <a:rect l="0" t="0" r="r" b="b"/>
                <a:pathLst>
                  <a:path w="2201" h="2358">
                    <a:moveTo>
                      <a:pt x="1950" y="1240"/>
                    </a:moveTo>
                    <a:lnTo>
                      <a:pt x="1388" y="1240"/>
                    </a:lnTo>
                    <a:lnTo>
                      <a:pt x="1429" y="1241"/>
                    </a:lnTo>
                    <a:lnTo>
                      <a:pt x="1471" y="1245"/>
                    </a:lnTo>
                    <a:lnTo>
                      <a:pt x="1553" y="1264"/>
                    </a:lnTo>
                    <a:lnTo>
                      <a:pt x="1635" y="1298"/>
                    </a:lnTo>
                    <a:lnTo>
                      <a:pt x="1716" y="1355"/>
                    </a:lnTo>
                    <a:lnTo>
                      <a:pt x="1792" y="1430"/>
                    </a:lnTo>
                    <a:lnTo>
                      <a:pt x="1850" y="1506"/>
                    </a:lnTo>
                    <a:lnTo>
                      <a:pt x="1892" y="1582"/>
                    </a:lnTo>
                    <a:lnTo>
                      <a:pt x="1917" y="1656"/>
                    </a:lnTo>
                    <a:lnTo>
                      <a:pt x="1925" y="1729"/>
                    </a:lnTo>
                    <a:lnTo>
                      <a:pt x="1923" y="1764"/>
                    </a:lnTo>
                    <a:lnTo>
                      <a:pt x="1909" y="1833"/>
                    </a:lnTo>
                    <a:lnTo>
                      <a:pt x="1878" y="1897"/>
                    </a:lnTo>
                    <a:lnTo>
                      <a:pt x="1831" y="1954"/>
                    </a:lnTo>
                    <a:lnTo>
                      <a:pt x="1757" y="2015"/>
                    </a:lnTo>
                    <a:lnTo>
                      <a:pt x="1679" y="2054"/>
                    </a:lnTo>
                    <a:lnTo>
                      <a:pt x="1602" y="2078"/>
                    </a:lnTo>
                    <a:lnTo>
                      <a:pt x="1531" y="2093"/>
                    </a:lnTo>
                    <a:lnTo>
                      <a:pt x="1467" y="2100"/>
                    </a:lnTo>
                    <a:lnTo>
                      <a:pt x="1413" y="2101"/>
                    </a:lnTo>
                    <a:lnTo>
                      <a:pt x="1391" y="2102"/>
                    </a:lnTo>
                    <a:lnTo>
                      <a:pt x="1340" y="2133"/>
                    </a:lnTo>
                    <a:lnTo>
                      <a:pt x="1341" y="2141"/>
                    </a:lnTo>
                    <a:lnTo>
                      <a:pt x="1378" y="2202"/>
                    </a:lnTo>
                    <a:lnTo>
                      <a:pt x="1430" y="2258"/>
                    </a:lnTo>
                    <a:lnTo>
                      <a:pt x="1492" y="2312"/>
                    </a:lnTo>
                    <a:lnTo>
                      <a:pt x="1556" y="2349"/>
                    </a:lnTo>
                    <a:lnTo>
                      <a:pt x="1605" y="2358"/>
                    </a:lnTo>
                    <a:lnTo>
                      <a:pt x="1627" y="2358"/>
                    </a:lnTo>
                    <a:lnTo>
                      <a:pt x="1709" y="2349"/>
                    </a:lnTo>
                    <a:lnTo>
                      <a:pt x="1772" y="2334"/>
                    </a:lnTo>
                    <a:lnTo>
                      <a:pt x="1839" y="2311"/>
                    </a:lnTo>
                    <a:lnTo>
                      <a:pt x="1907" y="2278"/>
                    </a:lnTo>
                    <a:lnTo>
                      <a:pt x="1975" y="2235"/>
                    </a:lnTo>
                    <a:lnTo>
                      <a:pt x="2040" y="2179"/>
                    </a:lnTo>
                    <a:lnTo>
                      <a:pt x="2082" y="2132"/>
                    </a:lnTo>
                    <a:lnTo>
                      <a:pt x="2118" y="2082"/>
                    </a:lnTo>
                    <a:lnTo>
                      <a:pt x="2148" y="2030"/>
                    </a:lnTo>
                    <a:lnTo>
                      <a:pt x="2171" y="1973"/>
                    </a:lnTo>
                    <a:lnTo>
                      <a:pt x="2187" y="1915"/>
                    </a:lnTo>
                    <a:lnTo>
                      <a:pt x="2197" y="1854"/>
                    </a:lnTo>
                    <a:lnTo>
                      <a:pt x="2200" y="1792"/>
                    </a:lnTo>
                    <a:lnTo>
                      <a:pt x="2196" y="1728"/>
                    </a:lnTo>
                    <a:lnTo>
                      <a:pt x="2184" y="1662"/>
                    </a:lnTo>
                    <a:lnTo>
                      <a:pt x="2166" y="1596"/>
                    </a:lnTo>
                    <a:lnTo>
                      <a:pt x="2141" y="1529"/>
                    </a:lnTo>
                    <a:lnTo>
                      <a:pt x="2109" y="1461"/>
                    </a:lnTo>
                    <a:lnTo>
                      <a:pt x="2069" y="1393"/>
                    </a:lnTo>
                    <a:lnTo>
                      <a:pt x="2022" y="1326"/>
                    </a:lnTo>
                    <a:lnTo>
                      <a:pt x="1966" y="1258"/>
                    </a:lnTo>
                    <a:lnTo>
                      <a:pt x="1950" y="124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30" name="Freeform 1088"/>
              <p:cNvSpPr>
                <a:spLocks/>
              </p:cNvSpPr>
              <p:nvPr/>
            </p:nvSpPr>
            <p:spPr bwMode="auto">
              <a:xfrm>
                <a:off x="4148" y="6172"/>
                <a:ext cx="2201" cy="2358"/>
              </a:xfrm>
              <a:custGeom>
                <a:avLst/>
                <a:gdLst>
                  <a:gd name="T0" fmla="+- 0 4604 4148"/>
                  <a:gd name="T1" fmla="*/ T0 w 2201"/>
                  <a:gd name="T2" fmla="+- 0 6175 6172"/>
                  <a:gd name="T3" fmla="*/ 6175 h 2358"/>
                  <a:gd name="T4" fmla="+- 0 4442 4148"/>
                  <a:gd name="T5" fmla="*/ T4 w 2201"/>
                  <a:gd name="T6" fmla="+- 0 6222 6172"/>
                  <a:gd name="T7" fmla="*/ 6222 h 2358"/>
                  <a:gd name="T8" fmla="+- 0 4338 4148"/>
                  <a:gd name="T9" fmla="*/ T8 w 2201"/>
                  <a:gd name="T10" fmla="+- 0 6283 6172"/>
                  <a:gd name="T11" fmla="*/ 6283 h 2358"/>
                  <a:gd name="T12" fmla="+- 0 4196 4148"/>
                  <a:gd name="T13" fmla="*/ T12 w 2201"/>
                  <a:gd name="T14" fmla="+- 0 6456 6172"/>
                  <a:gd name="T15" fmla="*/ 6456 h 2358"/>
                  <a:gd name="T16" fmla="+- 0 4148 4148"/>
                  <a:gd name="T17" fmla="*/ T16 w 2201"/>
                  <a:gd name="T18" fmla="+- 0 6668 6172"/>
                  <a:gd name="T19" fmla="*/ 6668 h 2358"/>
                  <a:gd name="T20" fmla="+- 0 4177 4148"/>
                  <a:gd name="T21" fmla="*/ T20 w 2201"/>
                  <a:gd name="T22" fmla="+- 0 6841 6172"/>
                  <a:gd name="T23" fmla="*/ 6841 h 2358"/>
                  <a:gd name="T24" fmla="+- 0 4228 4148"/>
                  <a:gd name="T25" fmla="*/ T24 w 2201"/>
                  <a:gd name="T26" fmla="+- 0 6960 6172"/>
                  <a:gd name="T27" fmla="*/ 6960 h 2358"/>
                  <a:gd name="T28" fmla="+- 0 4307 4148"/>
                  <a:gd name="T29" fmla="*/ T28 w 2201"/>
                  <a:gd name="T30" fmla="+- 0 7082 6172"/>
                  <a:gd name="T31" fmla="*/ 7082 h 2358"/>
                  <a:gd name="T32" fmla="+- 0 4413 4148"/>
                  <a:gd name="T33" fmla="*/ T32 w 2201"/>
                  <a:gd name="T34" fmla="+- 0 7202 6172"/>
                  <a:gd name="T35" fmla="*/ 7202 h 2358"/>
                  <a:gd name="T36" fmla="+- 0 4527 4148"/>
                  <a:gd name="T37" fmla="*/ T36 w 2201"/>
                  <a:gd name="T38" fmla="+- 0 7304 6172"/>
                  <a:gd name="T39" fmla="*/ 7304 h 2358"/>
                  <a:gd name="T40" fmla="+- 0 4637 4148"/>
                  <a:gd name="T41" fmla="*/ T40 w 2201"/>
                  <a:gd name="T42" fmla="+- 0 7376 6172"/>
                  <a:gd name="T43" fmla="*/ 7376 h 2358"/>
                  <a:gd name="T44" fmla="+- 0 4795 4148"/>
                  <a:gd name="T45" fmla="*/ T44 w 2201"/>
                  <a:gd name="T46" fmla="+- 0 7444 6172"/>
                  <a:gd name="T47" fmla="*/ 7444 h 2358"/>
                  <a:gd name="T48" fmla="+- 0 4995 4148"/>
                  <a:gd name="T49" fmla="*/ T48 w 2201"/>
                  <a:gd name="T50" fmla="+- 0 7476 6172"/>
                  <a:gd name="T51" fmla="*/ 7476 h 2358"/>
                  <a:gd name="T52" fmla="+- 0 5138 4148"/>
                  <a:gd name="T53" fmla="*/ T52 w 2201"/>
                  <a:gd name="T54" fmla="+- 0 7468 6172"/>
                  <a:gd name="T55" fmla="*/ 7468 h 2358"/>
                  <a:gd name="T56" fmla="+- 0 5408 4148"/>
                  <a:gd name="T57" fmla="*/ T56 w 2201"/>
                  <a:gd name="T58" fmla="+- 0 7423 6172"/>
                  <a:gd name="T59" fmla="*/ 7423 h 2358"/>
                  <a:gd name="T60" fmla="+- 0 5494 4148"/>
                  <a:gd name="T61" fmla="*/ T60 w 2201"/>
                  <a:gd name="T62" fmla="+- 0 7414 6172"/>
                  <a:gd name="T63" fmla="*/ 7414 h 2358"/>
                  <a:gd name="T64" fmla="+- 0 6098 4148"/>
                  <a:gd name="T65" fmla="*/ T64 w 2201"/>
                  <a:gd name="T66" fmla="+- 0 7412 6172"/>
                  <a:gd name="T67" fmla="*/ 7412 h 2358"/>
                  <a:gd name="T68" fmla="+- 0 5995 4148"/>
                  <a:gd name="T69" fmla="*/ T68 w 2201"/>
                  <a:gd name="T70" fmla="+- 0 7310 6172"/>
                  <a:gd name="T71" fmla="*/ 7310 h 2358"/>
                  <a:gd name="T72" fmla="+- 0 5884 4148"/>
                  <a:gd name="T73" fmla="*/ T72 w 2201"/>
                  <a:gd name="T74" fmla="+- 0 7223 6172"/>
                  <a:gd name="T75" fmla="*/ 7223 h 2358"/>
                  <a:gd name="T76" fmla="+- 0 5769 4148"/>
                  <a:gd name="T77" fmla="*/ T76 w 2201"/>
                  <a:gd name="T78" fmla="+- 0 7160 6172"/>
                  <a:gd name="T79" fmla="*/ 7160 h 2358"/>
                  <a:gd name="T80" fmla="+- 0 4886 4148"/>
                  <a:gd name="T81" fmla="*/ T80 w 2201"/>
                  <a:gd name="T82" fmla="+- 0 7159 6172"/>
                  <a:gd name="T83" fmla="*/ 7159 h 2358"/>
                  <a:gd name="T84" fmla="+- 0 4719 4148"/>
                  <a:gd name="T85" fmla="*/ T84 w 2201"/>
                  <a:gd name="T86" fmla="+- 0 7122 6172"/>
                  <a:gd name="T87" fmla="*/ 7122 h 2358"/>
                  <a:gd name="T88" fmla="+- 0 4558 4148"/>
                  <a:gd name="T89" fmla="*/ T88 w 2201"/>
                  <a:gd name="T90" fmla="+- 0 7010 6172"/>
                  <a:gd name="T91" fmla="*/ 7010 h 2358"/>
                  <a:gd name="T92" fmla="+- 0 4468 4148"/>
                  <a:gd name="T93" fmla="*/ T92 w 2201"/>
                  <a:gd name="T94" fmla="+- 0 6894 6172"/>
                  <a:gd name="T95" fmla="*/ 6894 h 2358"/>
                  <a:gd name="T96" fmla="+- 0 4422 4148"/>
                  <a:gd name="T97" fmla="*/ T96 w 2201"/>
                  <a:gd name="T98" fmla="+- 0 6772 6172"/>
                  <a:gd name="T99" fmla="*/ 6772 h 2358"/>
                  <a:gd name="T100" fmla="+- 0 4421 4148"/>
                  <a:gd name="T101" fmla="*/ T100 w 2201"/>
                  <a:gd name="T102" fmla="+- 0 6682 6172"/>
                  <a:gd name="T103" fmla="*/ 6682 h 2358"/>
                  <a:gd name="T104" fmla="+- 0 4475 4148"/>
                  <a:gd name="T105" fmla="*/ T104 w 2201"/>
                  <a:gd name="T106" fmla="+- 0 6566 6172"/>
                  <a:gd name="T107" fmla="*/ 6566 h 2358"/>
                  <a:gd name="T108" fmla="+- 0 4589 4148"/>
                  <a:gd name="T109" fmla="*/ T108 w 2201"/>
                  <a:gd name="T110" fmla="+- 0 6473 6172"/>
                  <a:gd name="T111" fmla="*/ 6473 h 2358"/>
                  <a:gd name="T112" fmla="+- 0 4716 4148"/>
                  <a:gd name="T113" fmla="*/ T112 w 2201"/>
                  <a:gd name="T114" fmla="+- 0 6433 6172"/>
                  <a:gd name="T115" fmla="*/ 6433 h 2358"/>
                  <a:gd name="T116" fmla="+- 0 4868 4148"/>
                  <a:gd name="T117" fmla="*/ T116 w 2201"/>
                  <a:gd name="T118" fmla="+- 0 6418 6172"/>
                  <a:gd name="T119" fmla="*/ 6418 h 2358"/>
                  <a:gd name="T120" fmla="+- 0 4895 4148"/>
                  <a:gd name="T121" fmla="*/ T120 w 2201"/>
                  <a:gd name="T122" fmla="+- 0 6412 6172"/>
                  <a:gd name="T123" fmla="*/ 6412 h 2358"/>
                  <a:gd name="T124" fmla="+- 0 4907 4148"/>
                  <a:gd name="T125" fmla="*/ T124 w 2201"/>
                  <a:gd name="T126" fmla="+- 0 6402 6172"/>
                  <a:gd name="T127" fmla="*/ 6402 h 2358"/>
                  <a:gd name="T128" fmla="+- 0 4907 4148"/>
                  <a:gd name="T129" fmla="*/ T128 w 2201"/>
                  <a:gd name="T130" fmla="+- 0 6387 6172"/>
                  <a:gd name="T131" fmla="*/ 6387 h 2358"/>
                  <a:gd name="T132" fmla="+- 0 4903 4148"/>
                  <a:gd name="T133" fmla="*/ T132 w 2201"/>
                  <a:gd name="T134" fmla="+- 0 6371 6172"/>
                  <a:gd name="T135" fmla="*/ 6371 h 2358"/>
                  <a:gd name="T136" fmla="+- 0 4888 4148"/>
                  <a:gd name="T137" fmla="*/ T136 w 2201"/>
                  <a:gd name="T138" fmla="+- 0 6350 6172"/>
                  <a:gd name="T139" fmla="*/ 6350 h 2358"/>
                  <a:gd name="T140" fmla="+- 0 4793 4148"/>
                  <a:gd name="T141" fmla="*/ T140 w 2201"/>
                  <a:gd name="T142" fmla="+- 0 6246 6172"/>
                  <a:gd name="T143" fmla="*/ 6246 h 2358"/>
                  <a:gd name="T144" fmla="+- 0 4696 4148"/>
                  <a:gd name="T145" fmla="*/ T144 w 2201"/>
                  <a:gd name="T146" fmla="+- 0 6178 6172"/>
                  <a:gd name="T147" fmla="*/ 6178 h 2358"/>
                  <a:gd name="T148" fmla="+- 0 4666 4148"/>
                  <a:gd name="T149" fmla="*/ T148 w 2201"/>
                  <a:gd name="T150" fmla="+- 0 6172 6172"/>
                  <a:gd name="T151" fmla="*/ 6172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</a:cxnLst>
                <a:rect l="0" t="0" r="r" b="b"/>
                <a:pathLst>
                  <a:path w="2201" h="2358">
                    <a:moveTo>
                      <a:pt x="518" y="0"/>
                    </a:moveTo>
                    <a:lnTo>
                      <a:pt x="456" y="3"/>
                    </a:lnTo>
                    <a:lnTo>
                      <a:pt x="377" y="20"/>
                    </a:lnTo>
                    <a:lnTo>
                      <a:pt x="294" y="50"/>
                    </a:lnTo>
                    <a:lnTo>
                      <a:pt x="240" y="77"/>
                    </a:lnTo>
                    <a:lnTo>
                      <a:pt x="190" y="111"/>
                    </a:lnTo>
                    <a:lnTo>
                      <a:pt x="108" y="193"/>
                    </a:lnTo>
                    <a:lnTo>
                      <a:pt x="48" y="284"/>
                    </a:lnTo>
                    <a:lnTo>
                      <a:pt x="12" y="387"/>
                    </a:lnTo>
                    <a:lnTo>
                      <a:pt x="0" y="496"/>
                    </a:lnTo>
                    <a:lnTo>
                      <a:pt x="4" y="553"/>
                    </a:lnTo>
                    <a:lnTo>
                      <a:pt x="29" y="669"/>
                    </a:lnTo>
                    <a:lnTo>
                      <a:pt x="51" y="728"/>
                    </a:lnTo>
                    <a:lnTo>
                      <a:pt x="80" y="788"/>
                    </a:lnTo>
                    <a:lnTo>
                      <a:pt x="117" y="849"/>
                    </a:lnTo>
                    <a:lnTo>
                      <a:pt x="159" y="910"/>
                    </a:lnTo>
                    <a:lnTo>
                      <a:pt x="209" y="971"/>
                    </a:lnTo>
                    <a:lnTo>
                      <a:pt x="265" y="1030"/>
                    </a:lnTo>
                    <a:lnTo>
                      <a:pt x="323" y="1085"/>
                    </a:lnTo>
                    <a:lnTo>
                      <a:pt x="379" y="1132"/>
                    </a:lnTo>
                    <a:lnTo>
                      <a:pt x="435" y="1171"/>
                    </a:lnTo>
                    <a:lnTo>
                      <a:pt x="489" y="1204"/>
                    </a:lnTo>
                    <a:lnTo>
                      <a:pt x="542" y="1231"/>
                    </a:lnTo>
                    <a:lnTo>
                      <a:pt x="647" y="1272"/>
                    </a:lnTo>
                    <a:lnTo>
                      <a:pt x="748" y="1295"/>
                    </a:lnTo>
                    <a:lnTo>
                      <a:pt x="847" y="1304"/>
                    </a:lnTo>
                    <a:lnTo>
                      <a:pt x="896" y="1303"/>
                    </a:lnTo>
                    <a:lnTo>
                      <a:pt x="990" y="1296"/>
                    </a:lnTo>
                    <a:lnTo>
                      <a:pt x="1081" y="1282"/>
                    </a:lnTo>
                    <a:lnTo>
                      <a:pt x="1260" y="1251"/>
                    </a:lnTo>
                    <a:lnTo>
                      <a:pt x="1303" y="1246"/>
                    </a:lnTo>
                    <a:lnTo>
                      <a:pt x="1346" y="1242"/>
                    </a:lnTo>
                    <a:lnTo>
                      <a:pt x="1388" y="1240"/>
                    </a:lnTo>
                    <a:lnTo>
                      <a:pt x="1950" y="1240"/>
                    </a:lnTo>
                    <a:lnTo>
                      <a:pt x="1903" y="1191"/>
                    </a:lnTo>
                    <a:lnTo>
                      <a:pt x="1847" y="1138"/>
                    </a:lnTo>
                    <a:lnTo>
                      <a:pt x="1791" y="1091"/>
                    </a:lnTo>
                    <a:lnTo>
                      <a:pt x="1736" y="1051"/>
                    </a:lnTo>
                    <a:lnTo>
                      <a:pt x="1682" y="1018"/>
                    </a:lnTo>
                    <a:lnTo>
                      <a:pt x="1621" y="988"/>
                    </a:lnTo>
                    <a:lnTo>
                      <a:pt x="780" y="988"/>
                    </a:lnTo>
                    <a:lnTo>
                      <a:pt x="738" y="987"/>
                    </a:lnTo>
                    <a:lnTo>
                      <a:pt x="654" y="976"/>
                    </a:lnTo>
                    <a:lnTo>
                      <a:pt x="571" y="950"/>
                    </a:lnTo>
                    <a:lnTo>
                      <a:pt x="490" y="905"/>
                    </a:lnTo>
                    <a:lnTo>
                      <a:pt x="410" y="838"/>
                    </a:lnTo>
                    <a:lnTo>
                      <a:pt x="360" y="781"/>
                    </a:lnTo>
                    <a:lnTo>
                      <a:pt x="320" y="722"/>
                    </a:lnTo>
                    <a:lnTo>
                      <a:pt x="291" y="661"/>
                    </a:lnTo>
                    <a:lnTo>
                      <a:pt x="274" y="600"/>
                    </a:lnTo>
                    <a:lnTo>
                      <a:pt x="270" y="540"/>
                    </a:lnTo>
                    <a:lnTo>
                      <a:pt x="273" y="510"/>
                    </a:lnTo>
                    <a:lnTo>
                      <a:pt x="292" y="450"/>
                    </a:lnTo>
                    <a:lnTo>
                      <a:pt x="327" y="394"/>
                    </a:lnTo>
                    <a:lnTo>
                      <a:pt x="379" y="341"/>
                    </a:lnTo>
                    <a:lnTo>
                      <a:pt x="441" y="301"/>
                    </a:lnTo>
                    <a:lnTo>
                      <a:pt x="506" y="276"/>
                    </a:lnTo>
                    <a:lnTo>
                      <a:pt x="568" y="261"/>
                    </a:lnTo>
                    <a:lnTo>
                      <a:pt x="653" y="251"/>
                    </a:lnTo>
                    <a:lnTo>
                      <a:pt x="720" y="246"/>
                    </a:lnTo>
                    <a:lnTo>
                      <a:pt x="735" y="243"/>
                    </a:lnTo>
                    <a:lnTo>
                      <a:pt x="747" y="240"/>
                    </a:lnTo>
                    <a:lnTo>
                      <a:pt x="754" y="235"/>
                    </a:lnTo>
                    <a:lnTo>
                      <a:pt x="759" y="230"/>
                    </a:lnTo>
                    <a:lnTo>
                      <a:pt x="760" y="223"/>
                    </a:lnTo>
                    <a:lnTo>
                      <a:pt x="759" y="215"/>
                    </a:lnTo>
                    <a:lnTo>
                      <a:pt x="758" y="208"/>
                    </a:lnTo>
                    <a:lnTo>
                      <a:pt x="755" y="199"/>
                    </a:lnTo>
                    <a:lnTo>
                      <a:pt x="746" y="187"/>
                    </a:lnTo>
                    <a:lnTo>
                      <a:pt x="740" y="178"/>
                    </a:lnTo>
                    <a:lnTo>
                      <a:pt x="696" y="125"/>
                    </a:lnTo>
                    <a:lnTo>
                      <a:pt x="645" y="74"/>
                    </a:lnTo>
                    <a:lnTo>
                      <a:pt x="591" y="27"/>
                    </a:lnTo>
                    <a:lnTo>
                      <a:pt x="548" y="6"/>
                    </a:lnTo>
                    <a:lnTo>
                      <a:pt x="532" y="1"/>
                    </a:lnTo>
                    <a:lnTo>
                      <a:pt x="518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31" name="Freeform 1087"/>
              <p:cNvSpPr>
                <a:spLocks/>
              </p:cNvSpPr>
              <p:nvPr/>
            </p:nvSpPr>
            <p:spPr bwMode="auto">
              <a:xfrm>
                <a:off x="4148" y="6172"/>
                <a:ext cx="2201" cy="2358"/>
              </a:xfrm>
              <a:custGeom>
                <a:avLst/>
                <a:gdLst>
                  <a:gd name="T0" fmla="+- 0 5472 4148"/>
                  <a:gd name="T1" fmla="*/ T0 w 2201"/>
                  <a:gd name="T2" fmla="+- 0 7095 6172"/>
                  <a:gd name="T3" fmla="*/ 7095 h 2358"/>
                  <a:gd name="T4" fmla="+- 0 5375 4148"/>
                  <a:gd name="T5" fmla="*/ T4 w 2201"/>
                  <a:gd name="T6" fmla="+- 0 7100 6172"/>
                  <a:gd name="T7" fmla="*/ 7100 h 2358"/>
                  <a:gd name="T8" fmla="+- 0 5282 4148"/>
                  <a:gd name="T9" fmla="*/ T8 w 2201"/>
                  <a:gd name="T10" fmla="+- 0 7111 6172"/>
                  <a:gd name="T11" fmla="*/ 7111 h 2358"/>
                  <a:gd name="T12" fmla="+- 0 5102 4148"/>
                  <a:gd name="T13" fmla="*/ T12 w 2201"/>
                  <a:gd name="T14" fmla="+- 0 7142 6172"/>
                  <a:gd name="T15" fmla="*/ 7142 h 2358"/>
                  <a:gd name="T16" fmla="+- 0 5058 4148"/>
                  <a:gd name="T17" fmla="*/ T16 w 2201"/>
                  <a:gd name="T18" fmla="+- 0 7149 6172"/>
                  <a:gd name="T19" fmla="*/ 7149 h 2358"/>
                  <a:gd name="T20" fmla="+- 0 5014 4148"/>
                  <a:gd name="T21" fmla="*/ T20 w 2201"/>
                  <a:gd name="T22" fmla="+- 0 7155 6172"/>
                  <a:gd name="T23" fmla="*/ 7155 h 2358"/>
                  <a:gd name="T24" fmla="+- 0 4971 4148"/>
                  <a:gd name="T25" fmla="*/ T24 w 2201"/>
                  <a:gd name="T26" fmla="+- 0 7159 6172"/>
                  <a:gd name="T27" fmla="*/ 7159 h 2358"/>
                  <a:gd name="T28" fmla="+- 0 4928 4148"/>
                  <a:gd name="T29" fmla="*/ T28 w 2201"/>
                  <a:gd name="T30" fmla="+- 0 7160 6172"/>
                  <a:gd name="T31" fmla="*/ 7160 h 2358"/>
                  <a:gd name="T32" fmla="+- 0 5769 4148"/>
                  <a:gd name="T33" fmla="*/ T32 w 2201"/>
                  <a:gd name="T34" fmla="+- 0 7160 6172"/>
                  <a:gd name="T35" fmla="*/ 7160 h 2358"/>
                  <a:gd name="T36" fmla="+- 0 5672 4148"/>
                  <a:gd name="T37" fmla="*/ T36 w 2201"/>
                  <a:gd name="T38" fmla="+- 0 7124 6172"/>
                  <a:gd name="T39" fmla="*/ 7124 h 2358"/>
                  <a:gd name="T40" fmla="+- 0 5571 4148"/>
                  <a:gd name="T41" fmla="*/ T40 w 2201"/>
                  <a:gd name="T42" fmla="+- 0 7102 6172"/>
                  <a:gd name="T43" fmla="*/ 7102 h 2358"/>
                  <a:gd name="T44" fmla="+- 0 5521 4148"/>
                  <a:gd name="T45" fmla="*/ T44 w 2201"/>
                  <a:gd name="T46" fmla="+- 0 7097 6172"/>
                  <a:gd name="T47" fmla="*/ 7097 h 2358"/>
                  <a:gd name="T48" fmla="+- 0 5472 4148"/>
                  <a:gd name="T49" fmla="*/ T48 w 2201"/>
                  <a:gd name="T50" fmla="+- 0 7095 6172"/>
                  <a:gd name="T51" fmla="*/ 7095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</a:cxnLst>
                <a:rect l="0" t="0" r="r" b="b"/>
                <a:pathLst>
                  <a:path w="2201" h="2358">
                    <a:moveTo>
                      <a:pt x="1324" y="923"/>
                    </a:moveTo>
                    <a:lnTo>
                      <a:pt x="1227" y="928"/>
                    </a:lnTo>
                    <a:lnTo>
                      <a:pt x="1134" y="939"/>
                    </a:lnTo>
                    <a:lnTo>
                      <a:pt x="954" y="970"/>
                    </a:lnTo>
                    <a:lnTo>
                      <a:pt x="910" y="977"/>
                    </a:lnTo>
                    <a:lnTo>
                      <a:pt x="866" y="983"/>
                    </a:lnTo>
                    <a:lnTo>
                      <a:pt x="823" y="987"/>
                    </a:lnTo>
                    <a:lnTo>
                      <a:pt x="780" y="988"/>
                    </a:lnTo>
                    <a:lnTo>
                      <a:pt x="1621" y="988"/>
                    </a:lnTo>
                    <a:lnTo>
                      <a:pt x="1524" y="952"/>
                    </a:lnTo>
                    <a:lnTo>
                      <a:pt x="1423" y="930"/>
                    </a:lnTo>
                    <a:lnTo>
                      <a:pt x="1373" y="925"/>
                    </a:lnTo>
                    <a:lnTo>
                      <a:pt x="1324" y="923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6" name="Group 1083"/>
            <p:cNvGrpSpPr>
              <a:grpSpLocks/>
            </p:cNvGrpSpPr>
            <p:nvPr/>
          </p:nvGrpSpPr>
          <p:grpSpPr bwMode="auto">
            <a:xfrm>
              <a:off x="4937" y="5606"/>
              <a:ext cx="2510" cy="2010"/>
              <a:chOff x="4937" y="5606"/>
              <a:chExt cx="2510" cy="2010"/>
            </a:xfrm>
          </p:grpSpPr>
          <p:sp>
            <p:nvSpPr>
              <p:cNvPr id="127" name="Freeform 1085"/>
              <p:cNvSpPr>
                <a:spLocks/>
              </p:cNvSpPr>
              <p:nvPr/>
            </p:nvSpPr>
            <p:spPr bwMode="auto">
              <a:xfrm>
                <a:off x="4937" y="5606"/>
                <a:ext cx="2510" cy="2010"/>
              </a:xfrm>
              <a:custGeom>
                <a:avLst/>
                <a:gdLst>
                  <a:gd name="T0" fmla="+- 0 5082 4937"/>
                  <a:gd name="T1" fmla="*/ T0 w 2510"/>
                  <a:gd name="T2" fmla="+- 0 5606 5606"/>
                  <a:gd name="T3" fmla="*/ 5606 h 2010"/>
                  <a:gd name="T4" fmla="+- 0 5027 4937"/>
                  <a:gd name="T5" fmla="*/ T4 w 2510"/>
                  <a:gd name="T6" fmla="+- 0 5632 5606"/>
                  <a:gd name="T7" fmla="*/ 5632 h 2010"/>
                  <a:gd name="T8" fmla="+- 0 4982 4937"/>
                  <a:gd name="T9" fmla="*/ T8 w 2510"/>
                  <a:gd name="T10" fmla="+- 0 5674 5606"/>
                  <a:gd name="T11" fmla="*/ 5674 h 2010"/>
                  <a:gd name="T12" fmla="+- 0 4943 4937"/>
                  <a:gd name="T13" fmla="*/ T12 w 2510"/>
                  <a:gd name="T14" fmla="+- 0 5730 5606"/>
                  <a:gd name="T15" fmla="*/ 5730 h 2010"/>
                  <a:gd name="T16" fmla="+- 0 4937 4937"/>
                  <a:gd name="T17" fmla="*/ T16 w 2510"/>
                  <a:gd name="T18" fmla="+- 0 5751 5606"/>
                  <a:gd name="T19" fmla="*/ 5751 h 2010"/>
                  <a:gd name="T20" fmla="+- 0 4937 4937"/>
                  <a:gd name="T21" fmla="*/ T20 w 2510"/>
                  <a:gd name="T22" fmla="+- 0 5760 5606"/>
                  <a:gd name="T23" fmla="*/ 5760 h 2010"/>
                  <a:gd name="T24" fmla="+- 0 6720 4937"/>
                  <a:gd name="T25" fmla="*/ T24 w 2510"/>
                  <a:gd name="T26" fmla="+- 0 7556 5606"/>
                  <a:gd name="T27" fmla="*/ 7556 h 2010"/>
                  <a:gd name="T28" fmla="+- 0 6774 4937"/>
                  <a:gd name="T29" fmla="*/ T28 w 2510"/>
                  <a:gd name="T30" fmla="+- 0 7599 5606"/>
                  <a:gd name="T31" fmla="*/ 7599 h 2010"/>
                  <a:gd name="T32" fmla="+- 0 6840 4937"/>
                  <a:gd name="T33" fmla="*/ T32 w 2510"/>
                  <a:gd name="T34" fmla="+- 0 7616 5606"/>
                  <a:gd name="T35" fmla="*/ 7616 h 2010"/>
                  <a:gd name="T36" fmla="+- 0 6858 4937"/>
                  <a:gd name="T37" fmla="*/ T36 w 2510"/>
                  <a:gd name="T38" fmla="+- 0 7613 5606"/>
                  <a:gd name="T39" fmla="*/ 7613 h 2010"/>
                  <a:gd name="T40" fmla="+- 0 6873 4937"/>
                  <a:gd name="T41" fmla="*/ T40 w 2510"/>
                  <a:gd name="T42" fmla="+- 0 7607 5606"/>
                  <a:gd name="T43" fmla="*/ 7607 h 2010"/>
                  <a:gd name="T44" fmla="+- 0 6885 4937"/>
                  <a:gd name="T45" fmla="*/ T44 w 2510"/>
                  <a:gd name="T46" fmla="+- 0 7597 5606"/>
                  <a:gd name="T47" fmla="*/ 7597 h 2010"/>
                  <a:gd name="T48" fmla="+- 0 7209 4937"/>
                  <a:gd name="T49" fmla="*/ T48 w 2510"/>
                  <a:gd name="T50" fmla="+- 0 7273 5606"/>
                  <a:gd name="T51" fmla="*/ 7273 h 2010"/>
                  <a:gd name="T52" fmla="+- 0 6770 4937"/>
                  <a:gd name="T53" fmla="*/ T52 w 2510"/>
                  <a:gd name="T54" fmla="+- 0 7273 5606"/>
                  <a:gd name="T55" fmla="*/ 7273 h 2010"/>
                  <a:gd name="T56" fmla="+- 0 5116 4937"/>
                  <a:gd name="T57" fmla="*/ T56 w 2510"/>
                  <a:gd name="T58" fmla="+- 0 5619 5606"/>
                  <a:gd name="T59" fmla="*/ 5619 h 2010"/>
                  <a:gd name="T60" fmla="+- 0 5107 4937"/>
                  <a:gd name="T61" fmla="*/ T60 w 2510"/>
                  <a:gd name="T62" fmla="+- 0 5613 5606"/>
                  <a:gd name="T63" fmla="*/ 5613 h 2010"/>
                  <a:gd name="T64" fmla="+- 0 5090 4937"/>
                  <a:gd name="T65" fmla="*/ T64 w 2510"/>
                  <a:gd name="T66" fmla="+- 0 5607 5606"/>
                  <a:gd name="T67" fmla="*/ 5607 h 2010"/>
                  <a:gd name="T68" fmla="+- 0 5082 4937"/>
                  <a:gd name="T69" fmla="*/ T68 w 2510"/>
                  <a:gd name="T70" fmla="+- 0 5606 5606"/>
                  <a:gd name="T71" fmla="*/ 5606 h 20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</a:cxnLst>
                <a:rect l="0" t="0" r="r" b="b"/>
                <a:pathLst>
                  <a:path w="2510" h="2010">
                    <a:moveTo>
                      <a:pt x="145" y="0"/>
                    </a:moveTo>
                    <a:lnTo>
                      <a:pt x="90" y="26"/>
                    </a:lnTo>
                    <a:lnTo>
                      <a:pt x="45" y="68"/>
                    </a:lnTo>
                    <a:lnTo>
                      <a:pt x="6" y="124"/>
                    </a:lnTo>
                    <a:lnTo>
                      <a:pt x="0" y="145"/>
                    </a:lnTo>
                    <a:lnTo>
                      <a:pt x="0" y="154"/>
                    </a:lnTo>
                    <a:lnTo>
                      <a:pt x="1783" y="1950"/>
                    </a:lnTo>
                    <a:lnTo>
                      <a:pt x="1837" y="1993"/>
                    </a:lnTo>
                    <a:lnTo>
                      <a:pt x="1903" y="2010"/>
                    </a:lnTo>
                    <a:lnTo>
                      <a:pt x="1921" y="2007"/>
                    </a:lnTo>
                    <a:lnTo>
                      <a:pt x="1936" y="2001"/>
                    </a:lnTo>
                    <a:lnTo>
                      <a:pt x="1948" y="1991"/>
                    </a:lnTo>
                    <a:lnTo>
                      <a:pt x="2272" y="1667"/>
                    </a:lnTo>
                    <a:lnTo>
                      <a:pt x="1833" y="1667"/>
                    </a:lnTo>
                    <a:lnTo>
                      <a:pt x="179" y="13"/>
                    </a:lnTo>
                    <a:lnTo>
                      <a:pt x="170" y="7"/>
                    </a:lnTo>
                    <a:lnTo>
                      <a:pt x="153" y="1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28" name="Freeform 1084"/>
              <p:cNvSpPr>
                <a:spLocks/>
              </p:cNvSpPr>
              <p:nvPr/>
            </p:nvSpPr>
            <p:spPr bwMode="auto">
              <a:xfrm>
                <a:off x="4937" y="5606"/>
                <a:ext cx="2510" cy="2010"/>
              </a:xfrm>
              <a:custGeom>
                <a:avLst/>
                <a:gdLst>
                  <a:gd name="T0" fmla="+- 0 7240 4937"/>
                  <a:gd name="T1" fmla="*/ T0 w 2510"/>
                  <a:gd name="T2" fmla="+- 0 6815 5606"/>
                  <a:gd name="T3" fmla="*/ 6815 h 2010"/>
                  <a:gd name="T4" fmla="+- 0 7231 4937"/>
                  <a:gd name="T5" fmla="*/ T4 w 2510"/>
                  <a:gd name="T6" fmla="+- 0 6815 5606"/>
                  <a:gd name="T7" fmla="*/ 6815 h 2010"/>
                  <a:gd name="T8" fmla="+- 0 7225 4937"/>
                  <a:gd name="T9" fmla="*/ T8 w 2510"/>
                  <a:gd name="T10" fmla="+- 0 6819 5606"/>
                  <a:gd name="T11" fmla="*/ 6819 h 2010"/>
                  <a:gd name="T12" fmla="+- 0 6770 4937"/>
                  <a:gd name="T13" fmla="*/ T12 w 2510"/>
                  <a:gd name="T14" fmla="+- 0 7273 5606"/>
                  <a:gd name="T15" fmla="*/ 7273 h 2010"/>
                  <a:gd name="T16" fmla="+- 0 7209 4937"/>
                  <a:gd name="T17" fmla="*/ T16 w 2510"/>
                  <a:gd name="T18" fmla="+- 0 7273 5606"/>
                  <a:gd name="T19" fmla="*/ 7273 h 2010"/>
                  <a:gd name="T20" fmla="+- 0 7444 4937"/>
                  <a:gd name="T21" fmla="*/ T20 w 2510"/>
                  <a:gd name="T22" fmla="+- 0 7038 5606"/>
                  <a:gd name="T23" fmla="*/ 7038 h 2010"/>
                  <a:gd name="T24" fmla="+- 0 7446 4937"/>
                  <a:gd name="T25" fmla="*/ T24 w 2510"/>
                  <a:gd name="T26" fmla="+- 0 7030 5606"/>
                  <a:gd name="T27" fmla="*/ 7030 h 2010"/>
                  <a:gd name="T28" fmla="+- 0 7447 4937"/>
                  <a:gd name="T29" fmla="*/ T28 w 2510"/>
                  <a:gd name="T30" fmla="+- 0 7021 5606"/>
                  <a:gd name="T31" fmla="*/ 7021 h 2010"/>
                  <a:gd name="T32" fmla="+- 0 7446 4937"/>
                  <a:gd name="T33" fmla="*/ T32 w 2510"/>
                  <a:gd name="T34" fmla="+- 0 7013 5606"/>
                  <a:gd name="T35" fmla="*/ 7013 h 2010"/>
                  <a:gd name="T36" fmla="+- 0 7408 4937"/>
                  <a:gd name="T37" fmla="*/ T36 w 2510"/>
                  <a:gd name="T38" fmla="+- 0 6950 5606"/>
                  <a:gd name="T39" fmla="*/ 6950 h 2010"/>
                  <a:gd name="T40" fmla="+- 0 7362 4937"/>
                  <a:gd name="T41" fmla="*/ T40 w 2510"/>
                  <a:gd name="T42" fmla="+- 0 6900 5606"/>
                  <a:gd name="T43" fmla="*/ 6900 h 2010"/>
                  <a:gd name="T44" fmla="+- 0 7310 4937"/>
                  <a:gd name="T45" fmla="*/ T44 w 2510"/>
                  <a:gd name="T46" fmla="+- 0 6852 5606"/>
                  <a:gd name="T47" fmla="*/ 6852 h 2010"/>
                  <a:gd name="T48" fmla="+- 0 7249 4937"/>
                  <a:gd name="T49" fmla="*/ T48 w 2510"/>
                  <a:gd name="T50" fmla="+- 0 6816 5606"/>
                  <a:gd name="T51" fmla="*/ 6816 h 2010"/>
                  <a:gd name="T52" fmla="+- 0 7240 4937"/>
                  <a:gd name="T53" fmla="*/ T52 w 2510"/>
                  <a:gd name="T54" fmla="+- 0 6815 5606"/>
                  <a:gd name="T55" fmla="*/ 6815 h 20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</a:cxnLst>
                <a:rect l="0" t="0" r="r" b="b"/>
                <a:pathLst>
                  <a:path w="2510" h="2010">
                    <a:moveTo>
                      <a:pt x="2303" y="1209"/>
                    </a:moveTo>
                    <a:lnTo>
                      <a:pt x="2294" y="1209"/>
                    </a:lnTo>
                    <a:lnTo>
                      <a:pt x="2288" y="1213"/>
                    </a:lnTo>
                    <a:lnTo>
                      <a:pt x="1833" y="1667"/>
                    </a:lnTo>
                    <a:lnTo>
                      <a:pt x="2272" y="1667"/>
                    </a:lnTo>
                    <a:lnTo>
                      <a:pt x="2507" y="1432"/>
                    </a:lnTo>
                    <a:lnTo>
                      <a:pt x="2509" y="1424"/>
                    </a:lnTo>
                    <a:lnTo>
                      <a:pt x="2510" y="1415"/>
                    </a:lnTo>
                    <a:lnTo>
                      <a:pt x="2509" y="1407"/>
                    </a:lnTo>
                    <a:lnTo>
                      <a:pt x="2471" y="1344"/>
                    </a:lnTo>
                    <a:lnTo>
                      <a:pt x="2425" y="1294"/>
                    </a:lnTo>
                    <a:lnTo>
                      <a:pt x="2373" y="1246"/>
                    </a:lnTo>
                    <a:lnTo>
                      <a:pt x="2312" y="1210"/>
                    </a:lnTo>
                    <a:lnTo>
                      <a:pt x="2303" y="1209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7" name="Group 1079"/>
            <p:cNvGrpSpPr>
              <a:grpSpLocks/>
            </p:cNvGrpSpPr>
            <p:nvPr/>
          </p:nvGrpSpPr>
          <p:grpSpPr bwMode="auto">
            <a:xfrm>
              <a:off x="6072" y="4430"/>
              <a:ext cx="2516" cy="2514"/>
              <a:chOff x="6072" y="4430"/>
              <a:chExt cx="2516" cy="2514"/>
            </a:xfrm>
          </p:grpSpPr>
          <p:sp>
            <p:nvSpPr>
              <p:cNvPr id="124" name="Freeform 1082"/>
              <p:cNvSpPr>
                <a:spLocks/>
              </p:cNvSpPr>
              <p:nvPr/>
            </p:nvSpPr>
            <p:spPr bwMode="auto">
              <a:xfrm>
                <a:off x="6072" y="4430"/>
                <a:ext cx="2516" cy="2514"/>
              </a:xfrm>
              <a:custGeom>
                <a:avLst/>
                <a:gdLst>
                  <a:gd name="T0" fmla="+- 0 6264 6072"/>
                  <a:gd name="T1" fmla="*/ T0 w 2516"/>
                  <a:gd name="T2" fmla="+- 0 4430 4430"/>
                  <a:gd name="T3" fmla="*/ 4430 h 2514"/>
                  <a:gd name="T4" fmla="+- 0 6199 6072"/>
                  <a:gd name="T5" fmla="*/ T4 w 2516"/>
                  <a:gd name="T6" fmla="+- 0 4460 4430"/>
                  <a:gd name="T7" fmla="*/ 4460 h 2514"/>
                  <a:gd name="T8" fmla="+- 0 6132 6072"/>
                  <a:gd name="T9" fmla="*/ T8 w 2516"/>
                  <a:gd name="T10" fmla="+- 0 4523 4430"/>
                  <a:gd name="T11" fmla="*/ 4523 h 2514"/>
                  <a:gd name="T12" fmla="+- 0 6092 6072"/>
                  <a:gd name="T13" fmla="*/ T12 w 2516"/>
                  <a:gd name="T14" fmla="+- 0 4569 4430"/>
                  <a:gd name="T15" fmla="*/ 4569 h 2514"/>
                  <a:gd name="T16" fmla="+- 0 6072 6072"/>
                  <a:gd name="T17" fmla="*/ T16 w 2516"/>
                  <a:gd name="T18" fmla="+- 0 4622 4430"/>
                  <a:gd name="T19" fmla="*/ 4622 h 2514"/>
                  <a:gd name="T20" fmla="+- 0 6076 6072"/>
                  <a:gd name="T21" fmla="*/ T20 w 2516"/>
                  <a:gd name="T22" fmla="+- 0 4633 4430"/>
                  <a:gd name="T23" fmla="*/ 4633 h 2514"/>
                  <a:gd name="T24" fmla="+- 0 6078 6072"/>
                  <a:gd name="T25" fmla="*/ T24 w 2516"/>
                  <a:gd name="T26" fmla="+- 0 4642 4430"/>
                  <a:gd name="T27" fmla="*/ 4642 h 2514"/>
                  <a:gd name="T28" fmla="+- 0 6082 6072"/>
                  <a:gd name="T29" fmla="*/ T28 w 2516"/>
                  <a:gd name="T30" fmla="+- 0 4651 4430"/>
                  <a:gd name="T31" fmla="*/ 4651 h 2514"/>
                  <a:gd name="T32" fmla="+- 0 6086 6072"/>
                  <a:gd name="T33" fmla="*/ T32 w 2516"/>
                  <a:gd name="T34" fmla="+- 0 4660 4430"/>
                  <a:gd name="T35" fmla="*/ 4660 h 2514"/>
                  <a:gd name="T36" fmla="+- 0 6092 6072"/>
                  <a:gd name="T37" fmla="*/ T36 w 2516"/>
                  <a:gd name="T38" fmla="+- 0 4670 4430"/>
                  <a:gd name="T39" fmla="*/ 4670 h 2514"/>
                  <a:gd name="T40" fmla="+- 0 6261 6072"/>
                  <a:gd name="T41" fmla="*/ T40 w 2516"/>
                  <a:gd name="T42" fmla="+- 0 4943 4430"/>
                  <a:gd name="T43" fmla="*/ 4943 h 2514"/>
                  <a:gd name="T44" fmla="+- 0 6788 6072"/>
                  <a:gd name="T45" fmla="*/ T44 w 2516"/>
                  <a:gd name="T46" fmla="+- 0 5799 4430"/>
                  <a:gd name="T47" fmla="*/ 5799 h 2514"/>
                  <a:gd name="T48" fmla="+- 0 6876 6072"/>
                  <a:gd name="T49" fmla="*/ T48 w 2516"/>
                  <a:gd name="T50" fmla="+- 0 5942 4430"/>
                  <a:gd name="T51" fmla="*/ 5942 h 2514"/>
                  <a:gd name="T52" fmla="+- 0 7018 6072"/>
                  <a:gd name="T53" fmla="*/ T52 w 2516"/>
                  <a:gd name="T54" fmla="+- 0 6175 4430"/>
                  <a:gd name="T55" fmla="*/ 6175 h 2514"/>
                  <a:gd name="T56" fmla="+- 0 7441 6072"/>
                  <a:gd name="T57" fmla="*/ T56 w 2516"/>
                  <a:gd name="T58" fmla="+- 0 6859 4430"/>
                  <a:gd name="T59" fmla="*/ 6859 h 2514"/>
                  <a:gd name="T60" fmla="+- 0 7485 6072"/>
                  <a:gd name="T61" fmla="*/ T60 w 2516"/>
                  <a:gd name="T62" fmla="+- 0 6918 4430"/>
                  <a:gd name="T63" fmla="*/ 6918 h 2514"/>
                  <a:gd name="T64" fmla="+- 0 7531 6072"/>
                  <a:gd name="T65" fmla="*/ T64 w 2516"/>
                  <a:gd name="T66" fmla="+- 0 6943 4430"/>
                  <a:gd name="T67" fmla="*/ 6943 h 2514"/>
                  <a:gd name="T68" fmla="+- 0 7541 6072"/>
                  <a:gd name="T69" fmla="*/ T68 w 2516"/>
                  <a:gd name="T70" fmla="+- 0 6942 4430"/>
                  <a:gd name="T71" fmla="*/ 6942 h 2514"/>
                  <a:gd name="T72" fmla="+- 0 7597 6072"/>
                  <a:gd name="T73" fmla="*/ T72 w 2516"/>
                  <a:gd name="T74" fmla="+- 0 6902 4430"/>
                  <a:gd name="T75" fmla="*/ 6902 h 2514"/>
                  <a:gd name="T76" fmla="+- 0 7644 6072"/>
                  <a:gd name="T77" fmla="*/ T76 w 2516"/>
                  <a:gd name="T78" fmla="+- 0 6852 4430"/>
                  <a:gd name="T79" fmla="*/ 6852 h 2514"/>
                  <a:gd name="T80" fmla="+- 0 7668 6072"/>
                  <a:gd name="T81" fmla="*/ T80 w 2516"/>
                  <a:gd name="T82" fmla="+- 0 6806 4430"/>
                  <a:gd name="T83" fmla="*/ 6806 h 2514"/>
                  <a:gd name="T84" fmla="+- 0 7669 6072"/>
                  <a:gd name="T85" fmla="*/ T84 w 2516"/>
                  <a:gd name="T86" fmla="+- 0 6795 4430"/>
                  <a:gd name="T87" fmla="*/ 6795 h 2514"/>
                  <a:gd name="T88" fmla="+- 0 7670 6072"/>
                  <a:gd name="T89" fmla="*/ T88 w 2516"/>
                  <a:gd name="T90" fmla="+- 0 6786 4430"/>
                  <a:gd name="T91" fmla="*/ 6786 h 2514"/>
                  <a:gd name="T92" fmla="+- 0 7665 6072"/>
                  <a:gd name="T93" fmla="*/ T92 w 2516"/>
                  <a:gd name="T94" fmla="+- 0 6776 4430"/>
                  <a:gd name="T95" fmla="*/ 6776 h 2514"/>
                  <a:gd name="T96" fmla="+- 0 7662 6072"/>
                  <a:gd name="T97" fmla="*/ T96 w 2516"/>
                  <a:gd name="T98" fmla="+- 0 6767 4430"/>
                  <a:gd name="T99" fmla="*/ 6767 h 2514"/>
                  <a:gd name="T100" fmla="+- 0 7658 6072"/>
                  <a:gd name="T101" fmla="*/ T100 w 2516"/>
                  <a:gd name="T102" fmla="+- 0 6757 4430"/>
                  <a:gd name="T103" fmla="*/ 6757 h 2514"/>
                  <a:gd name="T104" fmla="+- 0 7651 6072"/>
                  <a:gd name="T105" fmla="*/ T104 w 2516"/>
                  <a:gd name="T106" fmla="+- 0 6746 4430"/>
                  <a:gd name="T107" fmla="*/ 6746 h 2514"/>
                  <a:gd name="T108" fmla="+- 0 7340 6072"/>
                  <a:gd name="T109" fmla="*/ T108 w 2516"/>
                  <a:gd name="T110" fmla="+- 0 6255 4430"/>
                  <a:gd name="T111" fmla="*/ 6255 h 2514"/>
                  <a:gd name="T112" fmla="+- 0 7296 6072"/>
                  <a:gd name="T113" fmla="*/ T112 w 2516"/>
                  <a:gd name="T114" fmla="+- 0 6186 4430"/>
                  <a:gd name="T115" fmla="*/ 6186 h 2514"/>
                  <a:gd name="T116" fmla="+- 0 7539 6072"/>
                  <a:gd name="T117" fmla="*/ T116 w 2516"/>
                  <a:gd name="T118" fmla="+- 0 5942 4430"/>
                  <a:gd name="T119" fmla="*/ 5942 h 2514"/>
                  <a:gd name="T120" fmla="+- 0 7136 6072"/>
                  <a:gd name="T121" fmla="*/ T120 w 2516"/>
                  <a:gd name="T122" fmla="+- 0 5942 4430"/>
                  <a:gd name="T123" fmla="*/ 5942 h 2514"/>
                  <a:gd name="T124" fmla="+- 0 6489 6072"/>
                  <a:gd name="T125" fmla="*/ T124 w 2516"/>
                  <a:gd name="T126" fmla="+- 0 4914 4430"/>
                  <a:gd name="T127" fmla="*/ 4914 h 2514"/>
                  <a:gd name="T128" fmla="+- 0 6402 6072"/>
                  <a:gd name="T129" fmla="*/ T128 w 2516"/>
                  <a:gd name="T130" fmla="+- 0 4777 4430"/>
                  <a:gd name="T131" fmla="*/ 4777 h 2514"/>
                  <a:gd name="T132" fmla="+- 0 6403 6072"/>
                  <a:gd name="T133" fmla="*/ T132 w 2516"/>
                  <a:gd name="T134" fmla="+- 0 4776 4430"/>
                  <a:gd name="T135" fmla="*/ 4776 h 2514"/>
                  <a:gd name="T136" fmla="+- 0 6842 6072"/>
                  <a:gd name="T137" fmla="*/ T136 w 2516"/>
                  <a:gd name="T138" fmla="+- 0 4776 4430"/>
                  <a:gd name="T139" fmla="*/ 4776 h 2514"/>
                  <a:gd name="T140" fmla="+- 0 6314 6072"/>
                  <a:gd name="T141" fmla="*/ T140 w 2516"/>
                  <a:gd name="T142" fmla="+- 0 4450 4430"/>
                  <a:gd name="T143" fmla="*/ 4450 h 2514"/>
                  <a:gd name="T144" fmla="+- 0 6305 6072"/>
                  <a:gd name="T145" fmla="*/ T144 w 2516"/>
                  <a:gd name="T146" fmla="+- 0 4444 4430"/>
                  <a:gd name="T147" fmla="*/ 4444 h 2514"/>
                  <a:gd name="T148" fmla="+- 0 6295 6072"/>
                  <a:gd name="T149" fmla="*/ T148 w 2516"/>
                  <a:gd name="T150" fmla="+- 0 4439 4430"/>
                  <a:gd name="T151" fmla="*/ 4439 h 2514"/>
                  <a:gd name="T152" fmla="+- 0 6285 6072"/>
                  <a:gd name="T153" fmla="*/ T152 w 2516"/>
                  <a:gd name="T154" fmla="+- 0 4435 4430"/>
                  <a:gd name="T155" fmla="*/ 4435 h 2514"/>
                  <a:gd name="T156" fmla="+- 0 6276 6072"/>
                  <a:gd name="T157" fmla="*/ T156 w 2516"/>
                  <a:gd name="T158" fmla="+- 0 4433 4430"/>
                  <a:gd name="T159" fmla="*/ 4433 h 2514"/>
                  <a:gd name="T160" fmla="+- 0 6264 6072"/>
                  <a:gd name="T161" fmla="*/ T160 w 2516"/>
                  <a:gd name="T162" fmla="+- 0 4430 4430"/>
                  <a:gd name="T163" fmla="*/ 4430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2516" h="2514">
                    <a:moveTo>
                      <a:pt x="192" y="0"/>
                    </a:moveTo>
                    <a:lnTo>
                      <a:pt x="127" y="30"/>
                    </a:lnTo>
                    <a:lnTo>
                      <a:pt x="60" y="93"/>
                    </a:lnTo>
                    <a:lnTo>
                      <a:pt x="20" y="139"/>
                    </a:lnTo>
                    <a:lnTo>
                      <a:pt x="0" y="192"/>
                    </a:lnTo>
                    <a:lnTo>
                      <a:pt x="4" y="203"/>
                    </a:lnTo>
                    <a:lnTo>
                      <a:pt x="6" y="212"/>
                    </a:lnTo>
                    <a:lnTo>
                      <a:pt x="10" y="221"/>
                    </a:lnTo>
                    <a:lnTo>
                      <a:pt x="14" y="230"/>
                    </a:lnTo>
                    <a:lnTo>
                      <a:pt x="20" y="240"/>
                    </a:lnTo>
                    <a:lnTo>
                      <a:pt x="189" y="513"/>
                    </a:lnTo>
                    <a:lnTo>
                      <a:pt x="716" y="1369"/>
                    </a:lnTo>
                    <a:lnTo>
                      <a:pt x="804" y="1512"/>
                    </a:lnTo>
                    <a:lnTo>
                      <a:pt x="946" y="1745"/>
                    </a:lnTo>
                    <a:lnTo>
                      <a:pt x="1369" y="2429"/>
                    </a:lnTo>
                    <a:lnTo>
                      <a:pt x="1413" y="2488"/>
                    </a:lnTo>
                    <a:lnTo>
                      <a:pt x="1459" y="2513"/>
                    </a:lnTo>
                    <a:lnTo>
                      <a:pt x="1469" y="2512"/>
                    </a:lnTo>
                    <a:lnTo>
                      <a:pt x="1525" y="2472"/>
                    </a:lnTo>
                    <a:lnTo>
                      <a:pt x="1572" y="2422"/>
                    </a:lnTo>
                    <a:lnTo>
                      <a:pt x="1596" y="2376"/>
                    </a:lnTo>
                    <a:lnTo>
                      <a:pt x="1597" y="2365"/>
                    </a:lnTo>
                    <a:lnTo>
                      <a:pt x="1598" y="2356"/>
                    </a:lnTo>
                    <a:lnTo>
                      <a:pt x="1593" y="2346"/>
                    </a:lnTo>
                    <a:lnTo>
                      <a:pt x="1590" y="2337"/>
                    </a:lnTo>
                    <a:lnTo>
                      <a:pt x="1586" y="2327"/>
                    </a:lnTo>
                    <a:lnTo>
                      <a:pt x="1579" y="2316"/>
                    </a:lnTo>
                    <a:lnTo>
                      <a:pt x="1268" y="1825"/>
                    </a:lnTo>
                    <a:lnTo>
                      <a:pt x="1224" y="1756"/>
                    </a:lnTo>
                    <a:lnTo>
                      <a:pt x="1467" y="1512"/>
                    </a:lnTo>
                    <a:lnTo>
                      <a:pt x="1064" y="1512"/>
                    </a:lnTo>
                    <a:lnTo>
                      <a:pt x="417" y="484"/>
                    </a:lnTo>
                    <a:lnTo>
                      <a:pt x="330" y="347"/>
                    </a:lnTo>
                    <a:lnTo>
                      <a:pt x="331" y="346"/>
                    </a:lnTo>
                    <a:lnTo>
                      <a:pt x="770" y="346"/>
                    </a:lnTo>
                    <a:lnTo>
                      <a:pt x="242" y="20"/>
                    </a:lnTo>
                    <a:lnTo>
                      <a:pt x="233" y="14"/>
                    </a:lnTo>
                    <a:lnTo>
                      <a:pt x="223" y="9"/>
                    </a:lnTo>
                    <a:lnTo>
                      <a:pt x="213" y="5"/>
                    </a:lnTo>
                    <a:lnTo>
                      <a:pt x="204" y="3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25" name="Freeform 1081"/>
              <p:cNvSpPr>
                <a:spLocks/>
              </p:cNvSpPr>
              <p:nvPr/>
            </p:nvSpPr>
            <p:spPr bwMode="auto">
              <a:xfrm>
                <a:off x="6072" y="4430"/>
                <a:ext cx="2516" cy="2514"/>
              </a:xfrm>
              <a:custGeom>
                <a:avLst/>
                <a:gdLst>
                  <a:gd name="T0" fmla="+- 0 8287 6072"/>
                  <a:gd name="T1" fmla="*/ T0 w 2516"/>
                  <a:gd name="T2" fmla="+- 0 5665 4430"/>
                  <a:gd name="T3" fmla="*/ 5665 h 2514"/>
                  <a:gd name="T4" fmla="+- 0 7816 6072"/>
                  <a:gd name="T5" fmla="*/ T4 w 2516"/>
                  <a:gd name="T6" fmla="+- 0 5665 4430"/>
                  <a:gd name="T7" fmla="*/ 5665 h 2514"/>
                  <a:gd name="T8" fmla="+- 0 8261 6072"/>
                  <a:gd name="T9" fmla="*/ T8 w 2516"/>
                  <a:gd name="T10" fmla="+- 0 5942 4430"/>
                  <a:gd name="T11" fmla="*/ 5942 h 2514"/>
                  <a:gd name="T12" fmla="+- 0 8387 6072"/>
                  <a:gd name="T13" fmla="*/ T12 w 2516"/>
                  <a:gd name="T14" fmla="+- 0 6022 4430"/>
                  <a:gd name="T15" fmla="*/ 6022 h 2514"/>
                  <a:gd name="T16" fmla="+- 0 8399 6072"/>
                  <a:gd name="T17" fmla="*/ T16 w 2516"/>
                  <a:gd name="T18" fmla="+- 0 6028 4430"/>
                  <a:gd name="T19" fmla="*/ 6028 h 2514"/>
                  <a:gd name="T20" fmla="+- 0 8409 6072"/>
                  <a:gd name="T21" fmla="*/ T20 w 2516"/>
                  <a:gd name="T22" fmla="+- 0 6032 4430"/>
                  <a:gd name="T23" fmla="*/ 6032 h 2514"/>
                  <a:gd name="T24" fmla="+- 0 8427 6072"/>
                  <a:gd name="T25" fmla="*/ T24 w 2516"/>
                  <a:gd name="T26" fmla="+- 0 6038 4430"/>
                  <a:gd name="T27" fmla="*/ 6038 h 2514"/>
                  <a:gd name="T28" fmla="+- 0 8435 6072"/>
                  <a:gd name="T29" fmla="*/ T28 w 2516"/>
                  <a:gd name="T30" fmla="+- 0 6038 4430"/>
                  <a:gd name="T31" fmla="*/ 6038 h 2514"/>
                  <a:gd name="T32" fmla="+- 0 8445 6072"/>
                  <a:gd name="T33" fmla="*/ T32 w 2516"/>
                  <a:gd name="T34" fmla="+- 0 6035 4430"/>
                  <a:gd name="T35" fmla="*/ 6035 h 2514"/>
                  <a:gd name="T36" fmla="+- 0 8453 6072"/>
                  <a:gd name="T37" fmla="*/ T36 w 2516"/>
                  <a:gd name="T38" fmla="+- 0 6033 4430"/>
                  <a:gd name="T39" fmla="*/ 6033 h 2514"/>
                  <a:gd name="T40" fmla="+- 0 8502 6072"/>
                  <a:gd name="T41" fmla="*/ T40 w 2516"/>
                  <a:gd name="T42" fmla="+- 0 5997 4430"/>
                  <a:gd name="T43" fmla="*/ 5997 h 2514"/>
                  <a:gd name="T44" fmla="+- 0 8556 6072"/>
                  <a:gd name="T45" fmla="*/ T44 w 2516"/>
                  <a:gd name="T46" fmla="+- 0 5942 4430"/>
                  <a:gd name="T47" fmla="*/ 5942 h 2514"/>
                  <a:gd name="T48" fmla="+- 0 8587 6072"/>
                  <a:gd name="T49" fmla="*/ T48 w 2516"/>
                  <a:gd name="T50" fmla="+- 0 5890 4430"/>
                  <a:gd name="T51" fmla="*/ 5890 h 2514"/>
                  <a:gd name="T52" fmla="+- 0 8587 6072"/>
                  <a:gd name="T53" fmla="*/ T52 w 2516"/>
                  <a:gd name="T54" fmla="+- 0 5881 4430"/>
                  <a:gd name="T55" fmla="*/ 5881 h 2514"/>
                  <a:gd name="T56" fmla="+- 0 8538 6072"/>
                  <a:gd name="T57" fmla="*/ T56 w 2516"/>
                  <a:gd name="T58" fmla="+- 0 5823 4430"/>
                  <a:gd name="T59" fmla="*/ 5823 h 2514"/>
                  <a:gd name="T60" fmla="+- 0 8503 6072"/>
                  <a:gd name="T61" fmla="*/ T60 w 2516"/>
                  <a:gd name="T62" fmla="+- 0 5799 4430"/>
                  <a:gd name="T63" fmla="*/ 5799 h 2514"/>
                  <a:gd name="T64" fmla="+- 0 8287 6072"/>
                  <a:gd name="T65" fmla="*/ T64 w 2516"/>
                  <a:gd name="T66" fmla="+- 0 5665 4430"/>
                  <a:gd name="T67" fmla="*/ 5665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516" h="2514">
                    <a:moveTo>
                      <a:pt x="2215" y="1235"/>
                    </a:moveTo>
                    <a:lnTo>
                      <a:pt x="1744" y="1235"/>
                    </a:lnTo>
                    <a:lnTo>
                      <a:pt x="2189" y="1512"/>
                    </a:lnTo>
                    <a:lnTo>
                      <a:pt x="2315" y="1592"/>
                    </a:lnTo>
                    <a:lnTo>
                      <a:pt x="2327" y="1598"/>
                    </a:lnTo>
                    <a:lnTo>
                      <a:pt x="2337" y="1602"/>
                    </a:lnTo>
                    <a:lnTo>
                      <a:pt x="2355" y="1608"/>
                    </a:lnTo>
                    <a:lnTo>
                      <a:pt x="2363" y="1608"/>
                    </a:lnTo>
                    <a:lnTo>
                      <a:pt x="2373" y="1605"/>
                    </a:lnTo>
                    <a:lnTo>
                      <a:pt x="2381" y="1603"/>
                    </a:lnTo>
                    <a:lnTo>
                      <a:pt x="2430" y="1567"/>
                    </a:lnTo>
                    <a:lnTo>
                      <a:pt x="2484" y="1512"/>
                    </a:lnTo>
                    <a:lnTo>
                      <a:pt x="2515" y="1460"/>
                    </a:lnTo>
                    <a:lnTo>
                      <a:pt x="2515" y="1451"/>
                    </a:lnTo>
                    <a:lnTo>
                      <a:pt x="2466" y="1393"/>
                    </a:lnTo>
                    <a:lnTo>
                      <a:pt x="2431" y="1369"/>
                    </a:lnTo>
                    <a:lnTo>
                      <a:pt x="2215" y="123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26" name="Freeform 1080"/>
              <p:cNvSpPr>
                <a:spLocks/>
              </p:cNvSpPr>
              <p:nvPr/>
            </p:nvSpPr>
            <p:spPr bwMode="auto">
              <a:xfrm>
                <a:off x="6072" y="4430"/>
                <a:ext cx="2516" cy="2514"/>
              </a:xfrm>
              <a:custGeom>
                <a:avLst/>
                <a:gdLst>
                  <a:gd name="T0" fmla="+- 0 6842 6072"/>
                  <a:gd name="T1" fmla="*/ T0 w 2516"/>
                  <a:gd name="T2" fmla="+- 0 4776 4430"/>
                  <a:gd name="T3" fmla="*/ 4776 h 2514"/>
                  <a:gd name="T4" fmla="+- 0 6403 6072"/>
                  <a:gd name="T5" fmla="*/ T4 w 2516"/>
                  <a:gd name="T6" fmla="+- 0 4776 4430"/>
                  <a:gd name="T7" fmla="*/ 4776 h 2514"/>
                  <a:gd name="T8" fmla="+- 0 7571 6072"/>
                  <a:gd name="T9" fmla="*/ T8 w 2516"/>
                  <a:gd name="T10" fmla="+- 0 5507 4430"/>
                  <a:gd name="T11" fmla="*/ 5507 h 2514"/>
                  <a:gd name="T12" fmla="+- 0 7136 6072"/>
                  <a:gd name="T13" fmla="*/ T12 w 2516"/>
                  <a:gd name="T14" fmla="+- 0 5942 4430"/>
                  <a:gd name="T15" fmla="*/ 5942 h 2514"/>
                  <a:gd name="T16" fmla="+- 0 7539 6072"/>
                  <a:gd name="T17" fmla="*/ T16 w 2516"/>
                  <a:gd name="T18" fmla="+- 0 5942 4430"/>
                  <a:gd name="T19" fmla="*/ 5942 h 2514"/>
                  <a:gd name="T20" fmla="+- 0 7816 6072"/>
                  <a:gd name="T21" fmla="*/ T20 w 2516"/>
                  <a:gd name="T22" fmla="+- 0 5665 4430"/>
                  <a:gd name="T23" fmla="*/ 5665 h 2514"/>
                  <a:gd name="T24" fmla="+- 0 8287 6072"/>
                  <a:gd name="T25" fmla="*/ T24 w 2516"/>
                  <a:gd name="T26" fmla="+- 0 5665 4430"/>
                  <a:gd name="T27" fmla="*/ 5665 h 2514"/>
                  <a:gd name="T28" fmla="+- 0 6842 6072"/>
                  <a:gd name="T29" fmla="*/ T28 w 2516"/>
                  <a:gd name="T30" fmla="+- 0 4776 4430"/>
                  <a:gd name="T31" fmla="*/ 4776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2516" h="2514">
                    <a:moveTo>
                      <a:pt x="770" y="346"/>
                    </a:moveTo>
                    <a:lnTo>
                      <a:pt x="331" y="346"/>
                    </a:lnTo>
                    <a:lnTo>
                      <a:pt x="1499" y="1077"/>
                    </a:lnTo>
                    <a:lnTo>
                      <a:pt x="1064" y="1512"/>
                    </a:lnTo>
                    <a:lnTo>
                      <a:pt x="1467" y="1512"/>
                    </a:lnTo>
                    <a:lnTo>
                      <a:pt x="1744" y="1235"/>
                    </a:lnTo>
                    <a:lnTo>
                      <a:pt x="2215" y="1235"/>
                    </a:lnTo>
                    <a:lnTo>
                      <a:pt x="770" y="346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8" name="Group 1075"/>
            <p:cNvGrpSpPr>
              <a:grpSpLocks/>
            </p:cNvGrpSpPr>
            <p:nvPr/>
          </p:nvGrpSpPr>
          <p:grpSpPr bwMode="auto">
            <a:xfrm>
              <a:off x="6916" y="3003"/>
              <a:ext cx="2685" cy="2659"/>
              <a:chOff x="6916" y="3003"/>
              <a:chExt cx="2685" cy="2659"/>
            </a:xfrm>
          </p:grpSpPr>
          <p:sp>
            <p:nvSpPr>
              <p:cNvPr id="121" name="Freeform 1078"/>
              <p:cNvSpPr>
                <a:spLocks/>
              </p:cNvSpPr>
              <p:nvPr/>
            </p:nvSpPr>
            <p:spPr bwMode="auto">
              <a:xfrm>
                <a:off x="6916" y="3003"/>
                <a:ext cx="2685" cy="2659"/>
              </a:xfrm>
              <a:custGeom>
                <a:avLst/>
                <a:gdLst>
                  <a:gd name="T0" fmla="+- 0 7061 6916"/>
                  <a:gd name="T1" fmla="*/ T0 w 2685"/>
                  <a:gd name="T2" fmla="+- 0 3627 3003"/>
                  <a:gd name="T3" fmla="*/ 3627 h 2659"/>
                  <a:gd name="T4" fmla="+- 0 7006 6916"/>
                  <a:gd name="T5" fmla="*/ T4 w 2685"/>
                  <a:gd name="T6" fmla="+- 0 3653 3003"/>
                  <a:gd name="T7" fmla="*/ 3653 h 2659"/>
                  <a:gd name="T8" fmla="+- 0 6961 6916"/>
                  <a:gd name="T9" fmla="*/ T8 w 2685"/>
                  <a:gd name="T10" fmla="+- 0 3695 3003"/>
                  <a:gd name="T11" fmla="*/ 3695 h 2659"/>
                  <a:gd name="T12" fmla="+- 0 6922 6916"/>
                  <a:gd name="T13" fmla="*/ T12 w 2685"/>
                  <a:gd name="T14" fmla="+- 0 3751 3003"/>
                  <a:gd name="T15" fmla="*/ 3751 h 2659"/>
                  <a:gd name="T16" fmla="+- 0 6916 6916"/>
                  <a:gd name="T17" fmla="*/ T16 w 2685"/>
                  <a:gd name="T18" fmla="+- 0 3772 3003"/>
                  <a:gd name="T19" fmla="*/ 3772 h 2659"/>
                  <a:gd name="T20" fmla="+- 0 6916 6916"/>
                  <a:gd name="T21" fmla="*/ T20 w 2685"/>
                  <a:gd name="T22" fmla="+- 0 3781 3003"/>
                  <a:gd name="T23" fmla="*/ 3781 h 2659"/>
                  <a:gd name="T24" fmla="+- 0 8771 6916"/>
                  <a:gd name="T25" fmla="*/ T24 w 2685"/>
                  <a:gd name="T26" fmla="+- 0 5649 3003"/>
                  <a:gd name="T27" fmla="*/ 5649 h 2659"/>
                  <a:gd name="T28" fmla="+- 0 8787 6916"/>
                  <a:gd name="T29" fmla="*/ T28 w 2685"/>
                  <a:gd name="T30" fmla="+- 0 5657 3003"/>
                  <a:gd name="T31" fmla="*/ 5657 h 2659"/>
                  <a:gd name="T32" fmla="+- 0 8797 6916"/>
                  <a:gd name="T33" fmla="*/ T32 w 2685"/>
                  <a:gd name="T34" fmla="+- 0 5662 3003"/>
                  <a:gd name="T35" fmla="*/ 5662 h 2659"/>
                  <a:gd name="T36" fmla="+- 0 8805 6916"/>
                  <a:gd name="T37" fmla="*/ T36 w 2685"/>
                  <a:gd name="T38" fmla="+- 0 5662 3003"/>
                  <a:gd name="T39" fmla="*/ 5662 h 2659"/>
                  <a:gd name="T40" fmla="+- 0 8815 6916"/>
                  <a:gd name="T41" fmla="*/ T40 w 2685"/>
                  <a:gd name="T42" fmla="+- 0 5658 3003"/>
                  <a:gd name="T43" fmla="*/ 5658 h 2659"/>
                  <a:gd name="T44" fmla="+- 0 8826 6916"/>
                  <a:gd name="T45" fmla="*/ T44 w 2685"/>
                  <a:gd name="T46" fmla="+- 0 5656 3003"/>
                  <a:gd name="T47" fmla="*/ 5656 h 2659"/>
                  <a:gd name="T48" fmla="+- 0 8883 6916"/>
                  <a:gd name="T49" fmla="*/ T48 w 2685"/>
                  <a:gd name="T50" fmla="+- 0 5617 3003"/>
                  <a:gd name="T51" fmla="*/ 5617 h 2659"/>
                  <a:gd name="T52" fmla="+- 0 8924 6916"/>
                  <a:gd name="T53" fmla="*/ T52 w 2685"/>
                  <a:gd name="T54" fmla="+- 0 5572 3003"/>
                  <a:gd name="T55" fmla="*/ 5572 h 2659"/>
                  <a:gd name="T56" fmla="+- 0 8947 6916"/>
                  <a:gd name="T57" fmla="*/ T56 w 2685"/>
                  <a:gd name="T58" fmla="+- 0 5527 3003"/>
                  <a:gd name="T59" fmla="*/ 5527 h 2659"/>
                  <a:gd name="T60" fmla="+- 0 8950 6916"/>
                  <a:gd name="T61" fmla="*/ T60 w 2685"/>
                  <a:gd name="T62" fmla="+- 0 5517 3003"/>
                  <a:gd name="T63" fmla="*/ 5517 h 2659"/>
                  <a:gd name="T64" fmla="+- 0 8950 6916"/>
                  <a:gd name="T65" fmla="*/ T64 w 2685"/>
                  <a:gd name="T66" fmla="+- 0 5509 3003"/>
                  <a:gd name="T67" fmla="*/ 5509 h 2659"/>
                  <a:gd name="T68" fmla="+- 0 8945 6916"/>
                  <a:gd name="T69" fmla="*/ T68 w 2685"/>
                  <a:gd name="T70" fmla="+- 0 5499 3003"/>
                  <a:gd name="T71" fmla="*/ 5499 h 2659"/>
                  <a:gd name="T72" fmla="+- 0 8942 6916"/>
                  <a:gd name="T73" fmla="*/ T72 w 2685"/>
                  <a:gd name="T74" fmla="+- 0 5490 3003"/>
                  <a:gd name="T75" fmla="*/ 5490 h 2659"/>
                  <a:gd name="T76" fmla="+- 0 8938 6916"/>
                  <a:gd name="T77" fmla="*/ T76 w 2685"/>
                  <a:gd name="T78" fmla="+- 0 5483 3003"/>
                  <a:gd name="T79" fmla="*/ 5483 h 2659"/>
                  <a:gd name="T80" fmla="+- 0 7978 6916"/>
                  <a:gd name="T81" fmla="*/ T80 w 2685"/>
                  <a:gd name="T82" fmla="+- 0 4523 3003"/>
                  <a:gd name="T83" fmla="*/ 4523 h 2659"/>
                  <a:gd name="T84" fmla="+- 0 8746 6916"/>
                  <a:gd name="T85" fmla="*/ T84 w 2685"/>
                  <a:gd name="T86" fmla="+- 0 4523 3003"/>
                  <a:gd name="T87" fmla="*/ 4523 h 2659"/>
                  <a:gd name="T88" fmla="+- 0 8658 6916"/>
                  <a:gd name="T89" fmla="*/ T88 w 2685"/>
                  <a:gd name="T90" fmla="+- 0 4494 3003"/>
                  <a:gd name="T91" fmla="*/ 4494 h 2659"/>
                  <a:gd name="T92" fmla="+- 0 7948 6916"/>
                  <a:gd name="T93" fmla="*/ T92 w 2685"/>
                  <a:gd name="T94" fmla="+- 0 4494 3003"/>
                  <a:gd name="T95" fmla="*/ 4494 h 2659"/>
                  <a:gd name="T96" fmla="+- 0 7095 6916"/>
                  <a:gd name="T97" fmla="*/ T96 w 2685"/>
                  <a:gd name="T98" fmla="+- 0 3640 3003"/>
                  <a:gd name="T99" fmla="*/ 3640 h 2659"/>
                  <a:gd name="T100" fmla="+- 0 7086 6916"/>
                  <a:gd name="T101" fmla="*/ T100 w 2685"/>
                  <a:gd name="T102" fmla="+- 0 3634 3003"/>
                  <a:gd name="T103" fmla="*/ 3634 h 2659"/>
                  <a:gd name="T104" fmla="+- 0 7069 6916"/>
                  <a:gd name="T105" fmla="*/ T104 w 2685"/>
                  <a:gd name="T106" fmla="+- 0 3628 3003"/>
                  <a:gd name="T107" fmla="*/ 3628 h 2659"/>
                  <a:gd name="T108" fmla="+- 0 7061 6916"/>
                  <a:gd name="T109" fmla="*/ T108 w 2685"/>
                  <a:gd name="T110" fmla="+- 0 3627 3003"/>
                  <a:gd name="T111" fmla="*/ 3627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2685" h="2659">
                    <a:moveTo>
                      <a:pt x="145" y="624"/>
                    </a:moveTo>
                    <a:lnTo>
                      <a:pt x="90" y="650"/>
                    </a:lnTo>
                    <a:lnTo>
                      <a:pt x="45" y="692"/>
                    </a:lnTo>
                    <a:lnTo>
                      <a:pt x="6" y="748"/>
                    </a:lnTo>
                    <a:lnTo>
                      <a:pt x="0" y="769"/>
                    </a:lnTo>
                    <a:lnTo>
                      <a:pt x="0" y="778"/>
                    </a:lnTo>
                    <a:lnTo>
                      <a:pt x="1855" y="2646"/>
                    </a:lnTo>
                    <a:lnTo>
                      <a:pt x="1871" y="2654"/>
                    </a:lnTo>
                    <a:lnTo>
                      <a:pt x="1881" y="2659"/>
                    </a:lnTo>
                    <a:lnTo>
                      <a:pt x="1889" y="2659"/>
                    </a:lnTo>
                    <a:lnTo>
                      <a:pt x="1899" y="2655"/>
                    </a:lnTo>
                    <a:lnTo>
                      <a:pt x="1910" y="2653"/>
                    </a:lnTo>
                    <a:lnTo>
                      <a:pt x="1967" y="2614"/>
                    </a:lnTo>
                    <a:lnTo>
                      <a:pt x="2008" y="2569"/>
                    </a:lnTo>
                    <a:lnTo>
                      <a:pt x="2031" y="2524"/>
                    </a:lnTo>
                    <a:lnTo>
                      <a:pt x="2034" y="2514"/>
                    </a:lnTo>
                    <a:lnTo>
                      <a:pt x="2034" y="2506"/>
                    </a:lnTo>
                    <a:lnTo>
                      <a:pt x="2029" y="2496"/>
                    </a:lnTo>
                    <a:lnTo>
                      <a:pt x="2026" y="2487"/>
                    </a:lnTo>
                    <a:lnTo>
                      <a:pt x="2022" y="2480"/>
                    </a:lnTo>
                    <a:lnTo>
                      <a:pt x="1062" y="1520"/>
                    </a:lnTo>
                    <a:lnTo>
                      <a:pt x="1830" y="1520"/>
                    </a:lnTo>
                    <a:lnTo>
                      <a:pt x="1742" y="1491"/>
                    </a:lnTo>
                    <a:lnTo>
                      <a:pt x="1032" y="1491"/>
                    </a:lnTo>
                    <a:lnTo>
                      <a:pt x="179" y="637"/>
                    </a:lnTo>
                    <a:lnTo>
                      <a:pt x="170" y="631"/>
                    </a:lnTo>
                    <a:lnTo>
                      <a:pt x="153" y="625"/>
                    </a:lnTo>
                    <a:lnTo>
                      <a:pt x="145" y="624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22" name="Freeform 1077"/>
              <p:cNvSpPr>
                <a:spLocks/>
              </p:cNvSpPr>
              <p:nvPr/>
            </p:nvSpPr>
            <p:spPr bwMode="auto">
              <a:xfrm>
                <a:off x="6916" y="3003"/>
                <a:ext cx="2685" cy="2659"/>
              </a:xfrm>
              <a:custGeom>
                <a:avLst/>
                <a:gdLst>
                  <a:gd name="T0" fmla="+- 0 8746 6916"/>
                  <a:gd name="T1" fmla="*/ T0 w 2685"/>
                  <a:gd name="T2" fmla="+- 0 4523 3003"/>
                  <a:gd name="T3" fmla="*/ 4523 h 2659"/>
                  <a:gd name="T4" fmla="+- 0 7978 6916"/>
                  <a:gd name="T5" fmla="*/ T4 w 2685"/>
                  <a:gd name="T6" fmla="+- 0 4523 3003"/>
                  <a:gd name="T7" fmla="*/ 4523 h 2659"/>
                  <a:gd name="T8" fmla="+- 0 9391 6916"/>
                  <a:gd name="T9" fmla="*/ T8 w 2685"/>
                  <a:gd name="T10" fmla="+- 0 5015 3003"/>
                  <a:gd name="T11" fmla="*/ 5015 h 2659"/>
                  <a:gd name="T12" fmla="+- 0 9402 6916"/>
                  <a:gd name="T13" fmla="*/ T12 w 2685"/>
                  <a:gd name="T14" fmla="+- 0 5019 3003"/>
                  <a:gd name="T15" fmla="*/ 5019 h 2659"/>
                  <a:gd name="T16" fmla="+- 0 9413 6916"/>
                  <a:gd name="T17" fmla="*/ T16 w 2685"/>
                  <a:gd name="T18" fmla="+- 0 5021 3003"/>
                  <a:gd name="T19" fmla="*/ 5021 h 2659"/>
                  <a:gd name="T20" fmla="+- 0 9424 6916"/>
                  <a:gd name="T21" fmla="*/ T20 w 2685"/>
                  <a:gd name="T22" fmla="+- 0 5023 3003"/>
                  <a:gd name="T23" fmla="*/ 5023 h 2659"/>
                  <a:gd name="T24" fmla="+- 0 9435 6916"/>
                  <a:gd name="T25" fmla="*/ T24 w 2685"/>
                  <a:gd name="T26" fmla="+- 0 5024 3003"/>
                  <a:gd name="T27" fmla="*/ 5024 h 2659"/>
                  <a:gd name="T28" fmla="+- 0 9446 6916"/>
                  <a:gd name="T29" fmla="*/ T28 w 2685"/>
                  <a:gd name="T30" fmla="+- 0 5024 3003"/>
                  <a:gd name="T31" fmla="*/ 5024 h 2659"/>
                  <a:gd name="T32" fmla="+- 0 9511 6916"/>
                  <a:gd name="T33" fmla="*/ T32 w 2685"/>
                  <a:gd name="T34" fmla="+- 0 4987 3003"/>
                  <a:gd name="T35" fmla="*/ 4987 h 2659"/>
                  <a:gd name="T36" fmla="+- 0 9554 6916"/>
                  <a:gd name="T37" fmla="*/ T36 w 2685"/>
                  <a:gd name="T38" fmla="+- 0 4945 3003"/>
                  <a:gd name="T39" fmla="*/ 4945 h 2659"/>
                  <a:gd name="T40" fmla="+- 0 9595 6916"/>
                  <a:gd name="T41" fmla="*/ T40 w 2685"/>
                  <a:gd name="T42" fmla="+- 0 4887 3003"/>
                  <a:gd name="T43" fmla="*/ 4887 h 2659"/>
                  <a:gd name="T44" fmla="+- 0 9600 6916"/>
                  <a:gd name="T45" fmla="*/ T44 w 2685"/>
                  <a:gd name="T46" fmla="+- 0 4865 3003"/>
                  <a:gd name="T47" fmla="*/ 4865 h 2659"/>
                  <a:gd name="T48" fmla="+- 0 9599 6916"/>
                  <a:gd name="T49" fmla="*/ T48 w 2685"/>
                  <a:gd name="T50" fmla="+- 0 4856 3003"/>
                  <a:gd name="T51" fmla="*/ 4856 h 2659"/>
                  <a:gd name="T52" fmla="+- 0 9551 6916"/>
                  <a:gd name="T53" fmla="*/ T52 w 2685"/>
                  <a:gd name="T54" fmla="+- 0 4802 3003"/>
                  <a:gd name="T55" fmla="*/ 4802 h 2659"/>
                  <a:gd name="T56" fmla="+- 0 9479 6916"/>
                  <a:gd name="T57" fmla="*/ T56 w 2685"/>
                  <a:gd name="T58" fmla="+- 0 4771 3003"/>
                  <a:gd name="T59" fmla="*/ 4771 h 2659"/>
                  <a:gd name="T60" fmla="+- 0 8746 6916"/>
                  <a:gd name="T61" fmla="*/ T60 w 2685"/>
                  <a:gd name="T62" fmla="+- 0 4523 3003"/>
                  <a:gd name="T63" fmla="*/ 4523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2685" h="2659">
                    <a:moveTo>
                      <a:pt x="1830" y="1520"/>
                    </a:moveTo>
                    <a:lnTo>
                      <a:pt x="1062" y="1520"/>
                    </a:lnTo>
                    <a:lnTo>
                      <a:pt x="2475" y="2012"/>
                    </a:lnTo>
                    <a:lnTo>
                      <a:pt x="2486" y="2016"/>
                    </a:lnTo>
                    <a:lnTo>
                      <a:pt x="2497" y="2018"/>
                    </a:lnTo>
                    <a:lnTo>
                      <a:pt x="2508" y="2020"/>
                    </a:lnTo>
                    <a:lnTo>
                      <a:pt x="2519" y="2021"/>
                    </a:lnTo>
                    <a:lnTo>
                      <a:pt x="2530" y="2021"/>
                    </a:lnTo>
                    <a:lnTo>
                      <a:pt x="2595" y="1984"/>
                    </a:lnTo>
                    <a:lnTo>
                      <a:pt x="2638" y="1942"/>
                    </a:lnTo>
                    <a:lnTo>
                      <a:pt x="2679" y="1884"/>
                    </a:lnTo>
                    <a:lnTo>
                      <a:pt x="2684" y="1862"/>
                    </a:lnTo>
                    <a:lnTo>
                      <a:pt x="2683" y="1853"/>
                    </a:lnTo>
                    <a:lnTo>
                      <a:pt x="2635" y="1799"/>
                    </a:lnTo>
                    <a:lnTo>
                      <a:pt x="2563" y="1768"/>
                    </a:lnTo>
                    <a:lnTo>
                      <a:pt x="1830" y="152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23" name="Freeform 1076"/>
              <p:cNvSpPr>
                <a:spLocks/>
              </p:cNvSpPr>
              <p:nvPr/>
            </p:nvSpPr>
            <p:spPr bwMode="auto">
              <a:xfrm>
                <a:off x="6916" y="3003"/>
                <a:ext cx="2685" cy="2659"/>
              </a:xfrm>
              <a:custGeom>
                <a:avLst/>
                <a:gdLst>
                  <a:gd name="T0" fmla="+- 0 7688 6916"/>
                  <a:gd name="T1" fmla="*/ T0 w 2685"/>
                  <a:gd name="T2" fmla="+- 0 3003 3003"/>
                  <a:gd name="T3" fmla="*/ 3003 h 2659"/>
                  <a:gd name="T4" fmla="+- 0 7633 6916"/>
                  <a:gd name="T5" fmla="*/ T4 w 2685"/>
                  <a:gd name="T6" fmla="+- 0 3027 3003"/>
                  <a:gd name="T7" fmla="*/ 3027 h 2659"/>
                  <a:gd name="T8" fmla="+- 0 7587 6916"/>
                  <a:gd name="T9" fmla="*/ T8 w 2685"/>
                  <a:gd name="T10" fmla="+- 0 3069 3003"/>
                  <a:gd name="T11" fmla="*/ 3069 h 2659"/>
                  <a:gd name="T12" fmla="+- 0 7545 6916"/>
                  <a:gd name="T13" fmla="*/ T12 w 2685"/>
                  <a:gd name="T14" fmla="+- 0 3125 3003"/>
                  <a:gd name="T15" fmla="*/ 3125 h 2659"/>
                  <a:gd name="T16" fmla="+- 0 7535 6916"/>
                  <a:gd name="T17" fmla="*/ T16 w 2685"/>
                  <a:gd name="T18" fmla="+- 0 3158 3003"/>
                  <a:gd name="T19" fmla="*/ 3158 h 2659"/>
                  <a:gd name="T20" fmla="+- 0 7538 6916"/>
                  <a:gd name="T21" fmla="*/ T20 w 2685"/>
                  <a:gd name="T22" fmla="+- 0 3180 3003"/>
                  <a:gd name="T23" fmla="*/ 3180 h 2659"/>
                  <a:gd name="T24" fmla="+- 0 7540 6916"/>
                  <a:gd name="T25" fmla="*/ T24 w 2685"/>
                  <a:gd name="T26" fmla="+- 0 3192 3003"/>
                  <a:gd name="T27" fmla="*/ 3192 h 2659"/>
                  <a:gd name="T28" fmla="+- 0 7545 6916"/>
                  <a:gd name="T29" fmla="*/ T28 w 2685"/>
                  <a:gd name="T30" fmla="+- 0 3204 3003"/>
                  <a:gd name="T31" fmla="*/ 3204 h 2659"/>
                  <a:gd name="T32" fmla="+- 0 7569 6916"/>
                  <a:gd name="T33" fmla="*/ T32 w 2685"/>
                  <a:gd name="T34" fmla="+- 0 3280 3003"/>
                  <a:gd name="T35" fmla="*/ 3280 h 2659"/>
                  <a:gd name="T36" fmla="+- 0 7593 6916"/>
                  <a:gd name="T37" fmla="*/ T36 w 2685"/>
                  <a:gd name="T38" fmla="+- 0 3356 3003"/>
                  <a:gd name="T39" fmla="*/ 3356 h 2659"/>
                  <a:gd name="T40" fmla="+- 0 7617 6916"/>
                  <a:gd name="T41" fmla="*/ T40 w 2685"/>
                  <a:gd name="T42" fmla="+- 0 3432 3003"/>
                  <a:gd name="T43" fmla="*/ 3432 h 2659"/>
                  <a:gd name="T44" fmla="+- 0 7641 6916"/>
                  <a:gd name="T45" fmla="*/ T44 w 2685"/>
                  <a:gd name="T46" fmla="+- 0 3507 3003"/>
                  <a:gd name="T47" fmla="*/ 3507 h 2659"/>
                  <a:gd name="T48" fmla="+- 0 7665 6916"/>
                  <a:gd name="T49" fmla="*/ T48 w 2685"/>
                  <a:gd name="T50" fmla="+- 0 3583 3003"/>
                  <a:gd name="T51" fmla="*/ 3583 h 2659"/>
                  <a:gd name="T52" fmla="+- 0 7688 6916"/>
                  <a:gd name="T53" fmla="*/ T52 w 2685"/>
                  <a:gd name="T54" fmla="+- 0 3659 3003"/>
                  <a:gd name="T55" fmla="*/ 3659 h 2659"/>
                  <a:gd name="T56" fmla="+- 0 7782 6916"/>
                  <a:gd name="T57" fmla="*/ T56 w 2685"/>
                  <a:gd name="T58" fmla="+- 0 3963 3003"/>
                  <a:gd name="T59" fmla="*/ 3963 h 2659"/>
                  <a:gd name="T60" fmla="+- 0 7829 6916"/>
                  <a:gd name="T61" fmla="*/ T60 w 2685"/>
                  <a:gd name="T62" fmla="+- 0 4115 3003"/>
                  <a:gd name="T63" fmla="*/ 4115 h 2659"/>
                  <a:gd name="T64" fmla="+- 0 7852 6916"/>
                  <a:gd name="T65" fmla="*/ T64 w 2685"/>
                  <a:gd name="T66" fmla="+- 0 4191 3003"/>
                  <a:gd name="T67" fmla="*/ 4191 h 2659"/>
                  <a:gd name="T68" fmla="+- 0 7876 6916"/>
                  <a:gd name="T69" fmla="*/ T68 w 2685"/>
                  <a:gd name="T70" fmla="+- 0 4267 3003"/>
                  <a:gd name="T71" fmla="*/ 4267 h 2659"/>
                  <a:gd name="T72" fmla="+- 0 7900 6916"/>
                  <a:gd name="T73" fmla="*/ T72 w 2685"/>
                  <a:gd name="T74" fmla="+- 0 4342 3003"/>
                  <a:gd name="T75" fmla="*/ 4342 h 2659"/>
                  <a:gd name="T76" fmla="+- 0 7924 6916"/>
                  <a:gd name="T77" fmla="*/ T76 w 2685"/>
                  <a:gd name="T78" fmla="+- 0 4418 3003"/>
                  <a:gd name="T79" fmla="*/ 4418 h 2659"/>
                  <a:gd name="T80" fmla="+- 0 7948 6916"/>
                  <a:gd name="T81" fmla="*/ T80 w 2685"/>
                  <a:gd name="T82" fmla="+- 0 4494 3003"/>
                  <a:gd name="T83" fmla="*/ 4494 h 2659"/>
                  <a:gd name="T84" fmla="+- 0 8658 6916"/>
                  <a:gd name="T85" fmla="*/ T84 w 2685"/>
                  <a:gd name="T86" fmla="+- 0 4494 3003"/>
                  <a:gd name="T87" fmla="*/ 4494 h 2659"/>
                  <a:gd name="T88" fmla="+- 0 8128 6916"/>
                  <a:gd name="T89" fmla="*/ T88 w 2685"/>
                  <a:gd name="T90" fmla="+- 0 4314 3003"/>
                  <a:gd name="T91" fmla="*/ 4314 h 2659"/>
                  <a:gd name="T92" fmla="+- 0 8105 6916"/>
                  <a:gd name="T93" fmla="*/ T92 w 2685"/>
                  <a:gd name="T94" fmla="+- 0 4236 3003"/>
                  <a:gd name="T95" fmla="*/ 4236 h 2659"/>
                  <a:gd name="T96" fmla="+- 0 8082 6916"/>
                  <a:gd name="T97" fmla="*/ T96 w 2685"/>
                  <a:gd name="T98" fmla="+- 0 4158 3003"/>
                  <a:gd name="T99" fmla="*/ 4158 h 2659"/>
                  <a:gd name="T100" fmla="+- 0 8059 6916"/>
                  <a:gd name="T101" fmla="*/ T100 w 2685"/>
                  <a:gd name="T102" fmla="+- 0 4080 3003"/>
                  <a:gd name="T103" fmla="*/ 4080 h 2659"/>
                  <a:gd name="T104" fmla="+- 0 8037 6916"/>
                  <a:gd name="T105" fmla="*/ T104 w 2685"/>
                  <a:gd name="T106" fmla="+- 0 4002 3003"/>
                  <a:gd name="T107" fmla="*/ 4002 h 2659"/>
                  <a:gd name="T108" fmla="+- 0 8014 6916"/>
                  <a:gd name="T109" fmla="*/ T108 w 2685"/>
                  <a:gd name="T110" fmla="+- 0 3924 3003"/>
                  <a:gd name="T111" fmla="*/ 3924 h 2659"/>
                  <a:gd name="T112" fmla="+- 0 7929 6916"/>
                  <a:gd name="T113" fmla="*/ T112 w 2685"/>
                  <a:gd name="T114" fmla="+- 0 3627 3003"/>
                  <a:gd name="T115" fmla="*/ 3627 h 2659"/>
                  <a:gd name="T116" fmla="+- 0 7902 6916"/>
                  <a:gd name="T117" fmla="*/ T116 w 2685"/>
                  <a:gd name="T118" fmla="+- 0 3534 3003"/>
                  <a:gd name="T119" fmla="*/ 3534 h 2659"/>
                  <a:gd name="T120" fmla="+- 0 7880 6916"/>
                  <a:gd name="T121" fmla="*/ T120 w 2685"/>
                  <a:gd name="T122" fmla="+- 0 3455 3003"/>
                  <a:gd name="T123" fmla="*/ 3455 h 2659"/>
                  <a:gd name="T124" fmla="+- 0 7857 6916"/>
                  <a:gd name="T125" fmla="*/ T124 w 2685"/>
                  <a:gd name="T126" fmla="+- 0 3377 3003"/>
                  <a:gd name="T127" fmla="*/ 3377 h 2659"/>
                  <a:gd name="T128" fmla="+- 0 7834 6916"/>
                  <a:gd name="T129" fmla="*/ T128 w 2685"/>
                  <a:gd name="T130" fmla="+- 0 3299 3003"/>
                  <a:gd name="T131" fmla="*/ 3299 h 2659"/>
                  <a:gd name="T132" fmla="+- 0 7811 6916"/>
                  <a:gd name="T133" fmla="*/ T132 w 2685"/>
                  <a:gd name="T134" fmla="+- 0 3222 3003"/>
                  <a:gd name="T135" fmla="*/ 3222 h 2659"/>
                  <a:gd name="T136" fmla="+- 0 7788 6916"/>
                  <a:gd name="T137" fmla="*/ T136 w 2685"/>
                  <a:gd name="T138" fmla="+- 0 3144 3003"/>
                  <a:gd name="T139" fmla="*/ 3144 h 2659"/>
                  <a:gd name="T140" fmla="+- 0 7766 6916"/>
                  <a:gd name="T141" fmla="*/ T140 w 2685"/>
                  <a:gd name="T142" fmla="+- 0 3082 3003"/>
                  <a:gd name="T143" fmla="*/ 3082 h 2659"/>
                  <a:gd name="T144" fmla="+- 0 7727 6916"/>
                  <a:gd name="T145" fmla="*/ T144 w 2685"/>
                  <a:gd name="T146" fmla="+- 0 3023 3003"/>
                  <a:gd name="T147" fmla="*/ 3023 h 2659"/>
                  <a:gd name="T148" fmla="+- 0 7696 6916"/>
                  <a:gd name="T149" fmla="*/ T148 w 2685"/>
                  <a:gd name="T150" fmla="+- 0 3003 3003"/>
                  <a:gd name="T151" fmla="*/ 3003 h 2659"/>
                  <a:gd name="T152" fmla="+- 0 7688 6916"/>
                  <a:gd name="T153" fmla="*/ T152 w 2685"/>
                  <a:gd name="T154" fmla="+- 0 3003 3003"/>
                  <a:gd name="T155" fmla="*/ 3003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</a:cxnLst>
                <a:rect l="0" t="0" r="r" b="b"/>
                <a:pathLst>
                  <a:path w="2685" h="2659">
                    <a:moveTo>
                      <a:pt x="772" y="0"/>
                    </a:moveTo>
                    <a:lnTo>
                      <a:pt x="717" y="24"/>
                    </a:lnTo>
                    <a:lnTo>
                      <a:pt x="671" y="66"/>
                    </a:lnTo>
                    <a:lnTo>
                      <a:pt x="629" y="122"/>
                    </a:lnTo>
                    <a:lnTo>
                      <a:pt x="619" y="155"/>
                    </a:lnTo>
                    <a:lnTo>
                      <a:pt x="622" y="177"/>
                    </a:lnTo>
                    <a:lnTo>
                      <a:pt x="624" y="189"/>
                    </a:lnTo>
                    <a:lnTo>
                      <a:pt x="629" y="201"/>
                    </a:lnTo>
                    <a:lnTo>
                      <a:pt x="653" y="277"/>
                    </a:lnTo>
                    <a:lnTo>
                      <a:pt x="677" y="353"/>
                    </a:lnTo>
                    <a:lnTo>
                      <a:pt x="701" y="429"/>
                    </a:lnTo>
                    <a:lnTo>
                      <a:pt x="725" y="504"/>
                    </a:lnTo>
                    <a:lnTo>
                      <a:pt x="749" y="580"/>
                    </a:lnTo>
                    <a:lnTo>
                      <a:pt x="772" y="656"/>
                    </a:lnTo>
                    <a:lnTo>
                      <a:pt x="866" y="960"/>
                    </a:lnTo>
                    <a:lnTo>
                      <a:pt x="913" y="1112"/>
                    </a:lnTo>
                    <a:lnTo>
                      <a:pt x="936" y="1188"/>
                    </a:lnTo>
                    <a:lnTo>
                      <a:pt x="960" y="1264"/>
                    </a:lnTo>
                    <a:lnTo>
                      <a:pt x="984" y="1339"/>
                    </a:lnTo>
                    <a:lnTo>
                      <a:pt x="1008" y="1415"/>
                    </a:lnTo>
                    <a:lnTo>
                      <a:pt x="1032" y="1491"/>
                    </a:lnTo>
                    <a:lnTo>
                      <a:pt x="1742" y="1491"/>
                    </a:lnTo>
                    <a:lnTo>
                      <a:pt x="1212" y="1311"/>
                    </a:lnTo>
                    <a:lnTo>
                      <a:pt x="1189" y="1233"/>
                    </a:lnTo>
                    <a:lnTo>
                      <a:pt x="1166" y="1155"/>
                    </a:lnTo>
                    <a:lnTo>
                      <a:pt x="1143" y="1077"/>
                    </a:lnTo>
                    <a:lnTo>
                      <a:pt x="1121" y="999"/>
                    </a:lnTo>
                    <a:lnTo>
                      <a:pt x="1098" y="921"/>
                    </a:lnTo>
                    <a:lnTo>
                      <a:pt x="1013" y="624"/>
                    </a:lnTo>
                    <a:lnTo>
                      <a:pt x="986" y="531"/>
                    </a:lnTo>
                    <a:lnTo>
                      <a:pt x="964" y="452"/>
                    </a:lnTo>
                    <a:lnTo>
                      <a:pt x="941" y="374"/>
                    </a:lnTo>
                    <a:lnTo>
                      <a:pt x="918" y="296"/>
                    </a:lnTo>
                    <a:lnTo>
                      <a:pt x="895" y="219"/>
                    </a:lnTo>
                    <a:lnTo>
                      <a:pt x="872" y="141"/>
                    </a:lnTo>
                    <a:lnTo>
                      <a:pt x="850" y="79"/>
                    </a:lnTo>
                    <a:lnTo>
                      <a:pt x="811" y="20"/>
                    </a:lnTo>
                    <a:lnTo>
                      <a:pt x="780" y="0"/>
                    </a:lnTo>
                    <a:lnTo>
                      <a:pt x="77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9" name="Group 1073"/>
            <p:cNvGrpSpPr>
              <a:grpSpLocks/>
            </p:cNvGrpSpPr>
            <p:nvPr/>
          </p:nvGrpSpPr>
          <p:grpSpPr bwMode="auto">
            <a:xfrm>
              <a:off x="3951" y="3122"/>
              <a:ext cx="4165" cy="804"/>
              <a:chOff x="3951" y="3122"/>
              <a:chExt cx="4165" cy="804"/>
            </a:xfrm>
          </p:grpSpPr>
          <p:sp>
            <p:nvSpPr>
              <p:cNvPr id="120" name="Freeform 1074"/>
              <p:cNvSpPr>
                <a:spLocks/>
              </p:cNvSpPr>
              <p:nvPr/>
            </p:nvSpPr>
            <p:spPr bwMode="auto">
              <a:xfrm>
                <a:off x="3951" y="3122"/>
                <a:ext cx="4165" cy="804"/>
              </a:xfrm>
              <a:custGeom>
                <a:avLst/>
                <a:gdLst>
                  <a:gd name="T0" fmla="+- 0 3951 3951"/>
                  <a:gd name="T1" fmla="*/ T0 w 4165"/>
                  <a:gd name="T2" fmla="+- 0 3925 3122"/>
                  <a:gd name="T3" fmla="*/ 3925 h 804"/>
                  <a:gd name="T4" fmla="+- 0 8116 3951"/>
                  <a:gd name="T5" fmla="*/ T4 w 4165"/>
                  <a:gd name="T6" fmla="+- 0 3925 3122"/>
                  <a:gd name="T7" fmla="*/ 3925 h 804"/>
                  <a:gd name="T8" fmla="+- 0 8116 3951"/>
                  <a:gd name="T9" fmla="*/ T8 w 4165"/>
                  <a:gd name="T10" fmla="+- 0 3122 3122"/>
                  <a:gd name="T11" fmla="*/ 3122 h 804"/>
                  <a:gd name="T12" fmla="+- 0 3951 3951"/>
                  <a:gd name="T13" fmla="*/ T12 w 4165"/>
                  <a:gd name="T14" fmla="+- 0 3122 3122"/>
                  <a:gd name="T15" fmla="*/ 3122 h 804"/>
                  <a:gd name="T16" fmla="+- 0 3951 3951"/>
                  <a:gd name="T17" fmla="*/ T16 w 4165"/>
                  <a:gd name="T18" fmla="+- 0 3925 3122"/>
                  <a:gd name="T19" fmla="*/ 3925 h 80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165" h="804">
                    <a:moveTo>
                      <a:pt x="0" y="803"/>
                    </a:moveTo>
                    <a:lnTo>
                      <a:pt x="4165" y="803"/>
                    </a:lnTo>
                    <a:lnTo>
                      <a:pt x="4165" y="0"/>
                    </a:lnTo>
                    <a:lnTo>
                      <a:pt x="0" y="0"/>
                    </a:lnTo>
                    <a:lnTo>
                      <a:pt x="0" y="80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0" name="Group 1071"/>
            <p:cNvGrpSpPr>
              <a:grpSpLocks/>
            </p:cNvGrpSpPr>
            <p:nvPr/>
          </p:nvGrpSpPr>
          <p:grpSpPr bwMode="auto">
            <a:xfrm>
              <a:off x="3951" y="3122"/>
              <a:ext cx="4165" cy="804"/>
              <a:chOff x="3951" y="3122"/>
              <a:chExt cx="4165" cy="804"/>
            </a:xfrm>
          </p:grpSpPr>
          <p:sp>
            <p:nvSpPr>
              <p:cNvPr id="119" name="Freeform 1072"/>
              <p:cNvSpPr>
                <a:spLocks/>
              </p:cNvSpPr>
              <p:nvPr/>
            </p:nvSpPr>
            <p:spPr bwMode="auto">
              <a:xfrm>
                <a:off x="3951" y="3122"/>
                <a:ext cx="4165" cy="804"/>
              </a:xfrm>
              <a:custGeom>
                <a:avLst/>
                <a:gdLst>
                  <a:gd name="T0" fmla="+- 0 3951 3951"/>
                  <a:gd name="T1" fmla="*/ T0 w 4165"/>
                  <a:gd name="T2" fmla="+- 0 3925 3122"/>
                  <a:gd name="T3" fmla="*/ 3925 h 804"/>
                  <a:gd name="T4" fmla="+- 0 8116 3951"/>
                  <a:gd name="T5" fmla="*/ T4 w 4165"/>
                  <a:gd name="T6" fmla="+- 0 3925 3122"/>
                  <a:gd name="T7" fmla="*/ 3925 h 804"/>
                  <a:gd name="T8" fmla="+- 0 8116 3951"/>
                  <a:gd name="T9" fmla="*/ T8 w 4165"/>
                  <a:gd name="T10" fmla="+- 0 3122 3122"/>
                  <a:gd name="T11" fmla="*/ 3122 h 804"/>
                  <a:gd name="T12" fmla="+- 0 3951 3951"/>
                  <a:gd name="T13" fmla="*/ T12 w 4165"/>
                  <a:gd name="T14" fmla="+- 0 3122 3122"/>
                  <a:gd name="T15" fmla="*/ 3122 h 804"/>
                  <a:gd name="T16" fmla="+- 0 3951 3951"/>
                  <a:gd name="T17" fmla="*/ T16 w 4165"/>
                  <a:gd name="T18" fmla="+- 0 3925 3122"/>
                  <a:gd name="T19" fmla="*/ 3925 h 80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165" h="804">
                    <a:moveTo>
                      <a:pt x="0" y="803"/>
                    </a:moveTo>
                    <a:lnTo>
                      <a:pt x="4165" y="803"/>
                    </a:lnTo>
                    <a:lnTo>
                      <a:pt x="4165" y="0"/>
                    </a:lnTo>
                    <a:lnTo>
                      <a:pt x="0" y="0"/>
                    </a:lnTo>
                    <a:lnTo>
                      <a:pt x="0" y="803"/>
                    </a:lnTo>
                    <a:close/>
                  </a:path>
                </a:pathLst>
              </a:custGeom>
              <a:noFill/>
              <a:ln w="795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1" name="Group 1069"/>
            <p:cNvGrpSpPr>
              <a:grpSpLocks/>
            </p:cNvGrpSpPr>
            <p:nvPr/>
          </p:nvGrpSpPr>
          <p:grpSpPr bwMode="auto">
            <a:xfrm>
              <a:off x="4093" y="3122"/>
              <a:ext cx="2" cy="804"/>
              <a:chOff x="4093" y="3122"/>
              <a:chExt cx="2" cy="804"/>
            </a:xfrm>
          </p:grpSpPr>
          <p:sp>
            <p:nvSpPr>
              <p:cNvPr id="118" name="Freeform 1070"/>
              <p:cNvSpPr>
                <a:spLocks/>
              </p:cNvSpPr>
              <p:nvPr/>
            </p:nvSpPr>
            <p:spPr bwMode="auto">
              <a:xfrm>
                <a:off x="4093" y="3122"/>
                <a:ext cx="2" cy="804"/>
              </a:xfrm>
              <a:custGeom>
                <a:avLst/>
                <a:gdLst>
                  <a:gd name="T0" fmla="+- 0 3925 3122"/>
                  <a:gd name="T1" fmla="*/ 3925 h 804"/>
                  <a:gd name="T2" fmla="+- 0 3122 3122"/>
                  <a:gd name="T3" fmla="*/ 3122 h 804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04">
                    <a:moveTo>
                      <a:pt x="0" y="803"/>
                    </a:moveTo>
                    <a:lnTo>
                      <a:pt x="0" y="0"/>
                    </a:lnTo>
                  </a:path>
                </a:pathLst>
              </a:custGeom>
              <a:noFill/>
              <a:ln w="79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2" name="Group 1067"/>
            <p:cNvGrpSpPr>
              <a:grpSpLocks/>
            </p:cNvGrpSpPr>
            <p:nvPr/>
          </p:nvGrpSpPr>
          <p:grpSpPr bwMode="auto">
            <a:xfrm>
              <a:off x="7974" y="3122"/>
              <a:ext cx="2" cy="804"/>
              <a:chOff x="7974" y="3122"/>
              <a:chExt cx="2" cy="804"/>
            </a:xfrm>
          </p:grpSpPr>
          <p:sp>
            <p:nvSpPr>
              <p:cNvPr id="117" name="Freeform 1068"/>
              <p:cNvSpPr>
                <a:spLocks/>
              </p:cNvSpPr>
              <p:nvPr/>
            </p:nvSpPr>
            <p:spPr bwMode="auto">
              <a:xfrm>
                <a:off x="7974" y="3122"/>
                <a:ext cx="2" cy="804"/>
              </a:xfrm>
              <a:custGeom>
                <a:avLst/>
                <a:gdLst>
                  <a:gd name="T0" fmla="+- 0 3925 3122"/>
                  <a:gd name="T1" fmla="*/ 3925 h 804"/>
                  <a:gd name="T2" fmla="+- 0 3122 3122"/>
                  <a:gd name="T3" fmla="*/ 3122 h 804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04">
                    <a:moveTo>
                      <a:pt x="0" y="803"/>
                    </a:moveTo>
                    <a:lnTo>
                      <a:pt x="0" y="0"/>
                    </a:lnTo>
                  </a:path>
                </a:pathLst>
              </a:custGeom>
              <a:noFill/>
              <a:ln w="79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3" name="Group 1065"/>
            <p:cNvGrpSpPr>
              <a:grpSpLocks/>
            </p:cNvGrpSpPr>
            <p:nvPr/>
          </p:nvGrpSpPr>
          <p:grpSpPr bwMode="auto">
            <a:xfrm>
              <a:off x="3951" y="4540"/>
              <a:ext cx="4165" cy="1041"/>
              <a:chOff x="3951" y="4540"/>
              <a:chExt cx="4165" cy="1041"/>
            </a:xfrm>
          </p:grpSpPr>
          <p:sp>
            <p:nvSpPr>
              <p:cNvPr id="116" name="Freeform 1066"/>
              <p:cNvSpPr>
                <a:spLocks/>
              </p:cNvSpPr>
              <p:nvPr/>
            </p:nvSpPr>
            <p:spPr bwMode="auto">
              <a:xfrm>
                <a:off x="3951" y="4540"/>
                <a:ext cx="4165" cy="1041"/>
              </a:xfrm>
              <a:custGeom>
                <a:avLst/>
                <a:gdLst>
                  <a:gd name="T0" fmla="+- 0 3951 3951"/>
                  <a:gd name="T1" fmla="*/ T0 w 4165"/>
                  <a:gd name="T2" fmla="+- 0 5580 4540"/>
                  <a:gd name="T3" fmla="*/ 5580 h 1041"/>
                  <a:gd name="T4" fmla="+- 0 8116 3951"/>
                  <a:gd name="T5" fmla="*/ T4 w 4165"/>
                  <a:gd name="T6" fmla="+- 0 5580 4540"/>
                  <a:gd name="T7" fmla="*/ 5580 h 1041"/>
                  <a:gd name="T8" fmla="+- 0 8116 3951"/>
                  <a:gd name="T9" fmla="*/ T8 w 4165"/>
                  <a:gd name="T10" fmla="+- 0 4540 4540"/>
                  <a:gd name="T11" fmla="*/ 4540 h 1041"/>
                  <a:gd name="T12" fmla="+- 0 3951 3951"/>
                  <a:gd name="T13" fmla="*/ T12 w 4165"/>
                  <a:gd name="T14" fmla="+- 0 4540 4540"/>
                  <a:gd name="T15" fmla="*/ 4540 h 1041"/>
                  <a:gd name="T16" fmla="+- 0 3951 3951"/>
                  <a:gd name="T17" fmla="*/ T16 w 4165"/>
                  <a:gd name="T18" fmla="+- 0 5580 4540"/>
                  <a:gd name="T19" fmla="*/ 5580 h 10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165" h="1041">
                    <a:moveTo>
                      <a:pt x="0" y="1040"/>
                    </a:moveTo>
                    <a:lnTo>
                      <a:pt x="4165" y="1040"/>
                    </a:lnTo>
                    <a:lnTo>
                      <a:pt x="4165" y="0"/>
                    </a:lnTo>
                    <a:lnTo>
                      <a:pt x="0" y="0"/>
                    </a:lnTo>
                    <a:lnTo>
                      <a:pt x="0" y="10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4" name="Group 1063"/>
            <p:cNvGrpSpPr>
              <a:grpSpLocks/>
            </p:cNvGrpSpPr>
            <p:nvPr/>
          </p:nvGrpSpPr>
          <p:grpSpPr bwMode="auto">
            <a:xfrm>
              <a:off x="3951" y="4540"/>
              <a:ext cx="4165" cy="1041"/>
              <a:chOff x="3951" y="4540"/>
              <a:chExt cx="4165" cy="1041"/>
            </a:xfrm>
          </p:grpSpPr>
          <p:sp>
            <p:nvSpPr>
              <p:cNvPr id="115" name="Freeform 1064"/>
              <p:cNvSpPr>
                <a:spLocks/>
              </p:cNvSpPr>
              <p:nvPr/>
            </p:nvSpPr>
            <p:spPr bwMode="auto">
              <a:xfrm>
                <a:off x="3951" y="4540"/>
                <a:ext cx="4165" cy="1041"/>
              </a:xfrm>
              <a:custGeom>
                <a:avLst/>
                <a:gdLst>
                  <a:gd name="T0" fmla="+- 0 3951 3951"/>
                  <a:gd name="T1" fmla="*/ T0 w 4165"/>
                  <a:gd name="T2" fmla="+- 0 5580 4540"/>
                  <a:gd name="T3" fmla="*/ 5580 h 1041"/>
                  <a:gd name="T4" fmla="+- 0 8116 3951"/>
                  <a:gd name="T5" fmla="*/ T4 w 4165"/>
                  <a:gd name="T6" fmla="+- 0 5580 4540"/>
                  <a:gd name="T7" fmla="*/ 5580 h 1041"/>
                  <a:gd name="T8" fmla="+- 0 8116 3951"/>
                  <a:gd name="T9" fmla="*/ T8 w 4165"/>
                  <a:gd name="T10" fmla="+- 0 4540 4540"/>
                  <a:gd name="T11" fmla="*/ 4540 h 1041"/>
                  <a:gd name="T12" fmla="+- 0 3951 3951"/>
                  <a:gd name="T13" fmla="*/ T12 w 4165"/>
                  <a:gd name="T14" fmla="+- 0 4540 4540"/>
                  <a:gd name="T15" fmla="*/ 4540 h 1041"/>
                  <a:gd name="T16" fmla="+- 0 3951 3951"/>
                  <a:gd name="T17" fmla="*/ T16 w 4165"/>
                  <a:gd name="T18" fmla="+- 0 5580 4540"/>
                  <a:gd name="T19" fmla="*/ 5580 h 10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165" h="1041">
                    <a:moveTo>
                      <a:pt x="0" y="1040"/>
                    </a:moveTo>
                    <a:lnTo>
                      <a:pt x="4165" y="1040"/>
                    </a:lnTo>
                    <a:lnTo>
                      <a:pt x="4165" y="0"/>
                    </a:lnTo>
                    <a:lnTo>
                      <a:pt x="0" y="0"/>
                    </a:lnTo>
                    <a:lnTo>
                      <a:pt x="0" y="1040"/>
                    </a:lnTo>
                    <a:close/>
                  </a:path>
                </a:pathLst>
              </a:custGeom>
              <a:noFill/>
              <a:ln w="795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5" name="Group 1061"/>
            <p:cNvGrpSpPr>
              <a:grpSpLocks/>
            </p:cNvGrpSpPr>
            <p:nvPr/>
          </p:nvGrpSpPr>
          <p:grpSpPr bwMode="auto">
            <a:xfrm>
              <a:off x="4093" y="4540"/>
              <a:ext cx="2" cy="1041"/>
              <a:chOff x="4093" y="4540"/>
              <a:chExt cx="2" cy="1041"/>
            </a:xfrm>
          </p:grpSpPr>
          <p:sp>
            <p:nvSpPr>
              <p:cNvPr id="114" name="Freeform 1062"/>
              <p:cNvSpPr>
                <a:spLocks/>
              </p:cNvSpPr>
              <p:nvPr/>
            </p:nvSpPr>
            <p:spPr bwMode="auto">
              <a:xfrm>
                <a:off x="4093" y="4540"/>
                <a:ext cx="2" cy="1041"/>
              </a:xfrm>
              <a:custGeom>
                <a:avLst/>
                <a:gdLst>
                  <a:gd name="T0" fmla="+- 0 5580 4540"/>
                  <a:gd name="T1" fmla="*/ 5580 h 1041"/>
                  <a:gd name="T2" fmla="+- 0 4540 4540"/>
                  <a:gd name="T3" fmla="*/ 4540 h 104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41">
                    <a:moveTo>
                      <a:pt x="0" y="1040"/>
                    </a:moveTo>
                    <a:lnTo>
                      <a:pt x="0" y="0"/>
                    </a:lnTo>
                  </a:path>
                </a:pathLst>
              </a:custGeom>
              <a:noFill/>
              <a:ln w="79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6" name="Group 1059"/>
            <p:cNvGrpSpPr>
              <a:grpSpLocks/>
            </p:cNvGrpSpPr>
            <p:nvPr/>
          </p:nvGrpSpPr>
          <p:grpSpPr bwMode="auto">
            <a:xfrm>
              <a:off x="7974" y="4540"/>
              <a:ext cx="2" cy="1041"/>
              <a:chOff x="7974" y="4540"/>
              <a:chExt cx="2" cy="1041"/>
            </a:xfrm>
          </p:grpSpPr>
          <p:sp>
            <p:nvSpPr>
              <p:cNvPr id="113" name="Freeform 1060"/>
              <p:cNvSpPr>
                <a:spLocks/>
              </p:cNvSpPr>
              <p:nvPr/>
            </p:nvSpPr>
            <p:spPr bwMode="auto">
              <a:xfrm>
                <a:off x="7974" y="4540"/>
                <a:ext cx="2" cy="1041"/>
              </a:xfrm>
              <a:custGeom>
                <a:avLst/>
                <a:gdLst>
                  <a:gd name="T0" fmla="+- 0 5580 4540"/>
                  <a:gd name="T1" fmla="*/ 5580 h 1041"/>
                  <a:gd name="T2" fmla="+- 0 4540 4540"/>
                  <a:gd name="T3" fmla="*/ 4540 h 104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41">
                    <a:moveTo>
                      <a:pt x="0" y="1040"/>
                    </a:moveTo>
                    <a:lnTo>
                      <a:pt x="0" y="0"/>
                    </a:lnTo>
                  </a:path>
                </a:pathLst>
              </a:custGeom>
              <a:noFill/>
              <a:ln w="79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7" name="Group 1057"/>
            <p:cNvGrpSpPr>
              <a:grpSpLocks/>
            </p:cNvGrpSpPr>
            <p:nvPr/>
          </p:nvGrpSpPr>
          <p:grpSpPr bwMode="auto">
            <a:xfrm>
              <a:off x="3951" y="6124"/>
              <a:ext cx="4165" cy="1041"/>
              <a:chOff x="3951" y="6124"/>
              <a:chExt cx="4165" cy="1041"/>
            </a:xfrm>
          </p:grpSpPr>
          <p:sp>
            <p:nvSpPr>
              <p:cNvPr id="112" name="Freeform 1058"/>
              <p:cNvSpPr>
                <a:spLocks/>
              </p:cNvSpPr>
              <p:nvPr/>
            </p:nvSpPr>
            <p:spPr bwMode="auto">
              <a:xfrm>
                <a:off x="3951" y="6124"/>
                <a:ext cx="4165" cy="1041"/>
              </a:xfrm>
              <a:custGeom>
                <a:avLst/>
                <a:gdLst>
                  <a:gd name="T0" fmla="+- 0 3951 3951"/>
                  <a:gd name="T1" fmla="*/ T0 w 4165"/>
                  <a:gd name="T2" fmla="+- 0 7164 6124"/>
                  <a:gd name="T3" fmla="*/ 7164 h 1041"/>
                  <a:gd name="T4" fmla="+- 0 8116 3951"/>
                  <a:gd name="T5" fmla="*/ T4 w 4165"/>
                  <a:gd name="T6" fmla="+- 0 7164 6124"/>
                  <a:gd name="T7" fmla="*/ 7164 h 1041"/>
                  <a:gd name="T8" fmla="+- 0 8116 3951"/>
                  <a:gd name="T9" fmla="*/ T8 w 4165"/>
                  <a:gd name="T10" fmla="+- 0 6124 6124"/>
                  <a:gd name="T11" fmla="*/ 6124 h 1041"/>
                  <a:gd name="T12" fmla="+- 0 3951 3951"/>
                  <a:gd name="T13" fmla="*/ T12 w 4165"/>
                  <a:gd name="T14" fmla="+- 0 6124 6124"/>
                  <a:gd name="T15" fmla="*/ 6124 h 1041"/>
                  <a:gd name="T16" fmla="+- 0 3951 3951"/>
                  <a:gd name="T17" fmla="*/ T16 w 4165"/>
                  <a:gd name="T18" fmla="+- 0 7164 6124"/>
                  <a:gd name="T19" fmla="*/ 7164 h 10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165" h="1041">
                    <a:moveTo>
                      <a:pt x="0" y="1040"/>
                    </a:moveTo>
                    <a:lnTo>
                      <a:pt x="4165" y="1040"/>
                    </a:lnTo>
                    <a:lnTo>
                      <a:pt x="4165" y="0"/>
                    </a:lnTo>
                    <a:lnTo>
                      <a:pt x="0" y="0"/>
                    </a:lnTo>
                    <a:lnTo>
                      <a:pt x="0" y="10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8" name="Group 1055"/>
            <p:cNvGrpSpPr>
              <a:grpSpLocks/>
            </p:cNvGrpSpPr>
            <p:nvPr/>
          </p:nvGrpSpPr>
          <p:grpSpPr bwMode="auto">
            <a:xfrm>
              <a:off x="3951" y="6124"/>
              <a:ext cx="4165" cy="1041"/>
              <a:chOff x="3951" y="6124"/>
              <a:chExt cx="4165" cy="1041"/>
            </a:xfrm>
          </p:grpSpPr>
          <p:sp>
            <p:nvSpPr>
              <p:cNvPr id="111" name="Freeform 1056"/>
              <p:cNvSpPr>
                <a:spLocks/>
              </p:cNvSpPr>
              <p:nvPr/>
            </p:nvSpPr>
            <p:spPr bwMode="auto">
              <a:xfrm>
                <a:off x="3951" y="6124"/>
                <a:ext cx="4165" cy="1041"/>
              </a:xfrm>
              <a:custGeom>
                <a:avLst/>
                <a:gdLst>
                  <a:gd name="T0" fmla="+- 0 3951 3951"/>
                  <a:gd name="T1" fmla="*/ T0 w 4165"/>
                  <a:gd name="T2" fmla="+- 0 7164 6124"/>
                  <a:gd name="T3" fmla="*/ 7164 h 1041"/>
                  <a:gd name="T4" fmla="+- 0 8116 3951"/>
                  <a:gd name="T5" fmla="*/ T4 w 4165"/>
                  <a:gd name="T6" fmla="+- 0 7164 6124"/>
                  <a:gd name="T7" fmla="*/ 7164 h 1041"/>
                  <a:gd name="T8" fmla="+- 0 8116 3951"/>
                  <a:gd name="T9" fmla="*/ T8 w 4165"/>
                  <a:gd name="T10" fmla="+- 0 6124 6124"/>
                  <a:gd name="T11" fmla="*/ 6124 h 1041"/>
                  <a:gd name="T12" fmla="+- 0 3951 3951"/>
                  <a:gd name="T13" fmla="*/ T12 w 4165"/>
                  <a:gd name="T14" fmla="+- 0 6124 6124"/>
                  <a:gd name="T15" fmla="*/ 6124 h 1041"/>
                  <a:gd name="T16" fmla="+- 0 3951 3951"/>
                  <a:gd name="T17" fmla="*/ T16 w 4165"/>
                  <a:gd name="T18" fmla="+- 0 7164 6124"/>
                  <a:gd name="T19" fmla="*/ 7164 h 10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165" h="1041">
                    <a:moveTo>
                      <a:pt x="0" y="1040"/>
                    </a:moveTo>
                    <a:lnTo>
                      <a:pt x="4165" y="1040"/>
                    </a:lnTo>
                    <a:lnTo>
                      <a:pt x="4165" y="0"/>
                    </a:lnTo>
                    <a:lnTo>
                      <a:pt x="0" y="0"/>
                    </a:lnTo>
                    <a:lnTo>
                      <a:pt x="0" y="1040"/>
                    </a:lnTo>
                    <a:close/>
                  </a:path>
                </a:pathLst>
              </a:custGeom>
              <a:noFill/>
              <a:ln w="795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9" name="Group 1053"/>
            <p:cNvGrpSpPr>
              <a:grpSpLocks/>
            </p:cNvGrpSpPr>
            <p:nvPr/>
          </p:nvGrpSpPr>
          <p:grpSpPr bwMode="auto">
            <a:xfrm>
              <a:off x="4093" y="6124"/>
              <a:ext cx="2" cy="1041"/>
              <a:chOff x="4093" y="6124"/>
              <a:chExt cx="2" cy="1041"/>
            </a:xfrm>
          </p:grpSpPr>
          <p:sp>
            <p:nvSpPr>
              <p:cNvPr id="110" name="Freeform 1054"/>
              <p:cNvSpPr>
                <a:spLocks/>
              </p:cNvSpPr>
              <p:nvPr/>
            </p:nvSpPr>
            <p:spPr bwMode="auto">
              <a:xfrm>
                <a:off x="4093" y="6124"/>
                <a:ext cx="2" cy="1041"/>
              </a:xfrm>
              <a:custGeom>
                <a:avLst/>
                <a:gdLst>
                  <a:gd name="T0" fmla="+- 0 7164 6124"/>
                  <a:gd name="T1" fmla="*/ 7164 h 1041"/>
                  <a:gd name="T2" fmla="+- 0 6124 6124"/>
                  <a:gd name="T3" fmla="*/ 6124 h 104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41">
                    <a:moveTo>
                      <a:pt x="0" y="1040"/>
                    </a:moveTo>
                    <a:lnTo>
                      <a:pt x="0" y="0"/>
                    </a:lnTo>
                  </a:path>
                </a:pathLst>
              </a:custGeom>
              <a:noFill/>
              <a:ln w="79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0" name="Group 1051"/>
            <p:cNvGrpSpPr>
              <a:grpSpLocks/>
            </p:cNvGrpSpPr>
            <p:nvPr/>
          </p:nvGrpSpPr>
          <p:grpSpPr bwMode="auto">
            <a:xfrm>
              <a:off x="7974" y="6124"/>
              <a:ext cx="2" cy="1041"/>
              <a:chOff x="7974" y="6124"/>
              <a:chExt cx="2" cy="1041"/>
            </a:xfrm>
          </p:grpSpPr>
          <p:sp>
            <p:nvSpPr>
              <p:cNvPr id="109" name="Freeform 1052"/>
              <p:cNvSpPr>
                <a:spLocks/>
              </p:cNvSpPr>
              <p:nvPr/>
            </p:nvSpPr>
            <p:spPr bwMode="auto">
              <a:xfrm>
                <a:off x="7974" y="6124"/>
                <a:ext cx="2" cy="1041"/>
              </a:xfrm>
              <a:custGeom>
                <a:avLst/>
                <a:gdLst>
                  <a:gd name="T0" fmla="+- 0 7164 6124"/>
                  <a:gd name="T1" fmla="*/ 7164 h 1041"/>
                  <a:gd name="T2" fmla="+- 0 6124 6124"/>
                  <a:gd name="T3" fmla="*/ 6124 h 104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41">
                    <a:moveTo>
                      <a:pt x="0" y="1040"/>
                    </a:moveTo>
                    <a:lnTo>
                      <a:pt x="0" y="0"/>
                    </a:lnTo>
                  </a:path>
                </a:pathLst>
              </a:custGeom>
              <a:noFill/>
              <a:ln w="79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1" name="Group 1049"/>
            <p:cNvGrpSpPr>
              <a:grpSpLocks/>
            </p:cNvGrpSpPr>
            <p:nvPr/>
          </p:nvGrpSpPr>
          <p:grpSpPr bwMode="auto">
            <a:xfrm>
              <a:off x="2866" y="7472"/>
              <a:ext cx="6335" cy="470"/>
              <a:chOff x="2866" y="7472"/>
              <a:chExt cx="6335" cy="470"/>
            </a:xfrm>
          </p:grpSpPr>
          <p:sp>
            <p:nvSpPr>
              <p:cNvPr id="108" name="Freeform 1050"/>
              <p:cNvSpPr>
                <a:spLocks/>
              </p:cNvSpPr>
              <p:nvPr/>
            </p:nvSpPr>
            <p:spPr bwMode="auto">
              <a:xfrm>
                <a:off x="2866" y="7472"/>
                <a:ext cx="6335" cy="470"/>
              </a:xfrm>
              <a:custGeom>
                <a:avLst/>
                <a:gdLst>
                  <a:gd name="T0" fmla="+- 0 2866 2866"/>
                  <a:gd name="T1" fmla="*/ T0 w 6335"/>
                  <a:gd name="T2" fmla="+- 0 7941 7472"/>
                  <a:gd name="T3" fmla="*/ 7941 h 470"/>
                  <a:gd name="T4" fmla="+- 0 9200 2866"/>
                  <a:gd name="T5" fmla="*/ T4 w 6335"/>
                  <a:gd name="T6" fmla="+- 0 7941 7472"/>
                  <a:gd name="T7" fmla="*/ 7941 h 470"/>
                  <a:gd name="T8" fmla="+- 0 9200 2866"/>
                  <a:gd name="T9" fmla="*/ T8 w 6335"/>
                  <a:gd name="T10" fmla="+- 0 7472 7472"/>
                  <a:gd name="T11" fmla="*/ 7472 h 470"/>
                  <a:gd name="T12" fmla="+- 0 2866 2866"/>
                  <a:gd name="T13" fmla="*/ T12 w 6335"/>
                  <a:gd name="T14" fmla="+- 0 7472 7472"/>
                  <a:gd name="T15" fmla="*/ 7472 h 470"/>
                  <a:gd name="T16" fmla="+- 0 2866 2866"/>
                  <a:gd name="T17" fmla="*/ T16 w 6335"/>
                  <a:gd name="T18" fmla="+- 0 7941 7472"/>
                  <a:gd name="T19" fmla="*/ 7941 h 4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6335" h="470">
                    <a:moveTo>
                      <a:pt x="0" y="469"/>
                    </a:moveTo>
                    <a:lnTo>
                      <a:pt x="6334" y="469"/>
                    </a:lnTo>
                    <a:lnTo>
                      <a:pt x="6334" y="0"/>
                    </a:lnTo>
                    <a:lnTo>
                      <a:pt x="0" y="0"/>
                    </a:lnTo>
                    <a:lnTo>
                      <a:pt x="0" y="4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2" name="Group 1047"/>
            <p:cNvGrpSpPr>
              <a:grpSpLocks/>
            </p:cNvGrpSpPr>
            <p:nvPr/>
          </p:nvGrpSpPr>
          <p:grpSpPr bwMode="auto">
            <a:xfrm>
              <a:off x="2866" y="7472"/>
              <a:ext cx="6335" cy="470"/>
              <a:chOff x="2866" y="7472"/>
              <a:chExt cx="6335" cy="470"/>
            </a:xfrm>
          </p:grpSpPr>
          <p:sp>
            <p:nvSpPr>
              <p:cNvPr id="107" name="Freeform 1048"/>
              <p:cNvSpPr>
                <a:spLocks/>
              </p:cNvSpPr>
              <p:nvPr/>
            </p:nvSpPr>
            <p:spPr bwMode="auto">
              <a:xfrm>
                <a:off x="2866" y="7472"/>
                <a:ext cx="6335" cy="470"/>
              </a:xfrm>
              <a:custGeom>
                <a:avLst/>
                <a:gdLst>
                  <a:gd name="T0" fmla="+- 0 2866 2866"/>
                  <a:gd name="T1" fmla="*/ T0 w 6335"/>
                  <a:gd name="T2" fmla="+- 0 7941 7472"/>
                  <a:gd name="T3" fmla="*/ 7941 h 470"/>
                  <a:gd name="T4" fmla="+- 0 9200 2866"/>
                  <a:gd name="T5" fmla="*/ T4 w 6335"/>
                  <a:gd name="T6" fmla="+- 0 7941 7472"/>
                  <a:gd name="T7" fmla="*/ 7941 h 470"/>
                  <a:gd name="T8" fmla="+- 0 9200 2866"/>
                  <a:gd name="T9" fmla="*/ T8 w 6335"/>
                  <a:gd name="T10" fmla="+- 0 7472 7472"/>
                  <a:gd name="T11" fmla="*/ 7472 h 470"/>
                  <a:gd name="T12" fmla="+- 0 2866 2866"/>
                  <a:gd name="T13" fmla="*/ T12 w 6335"/>
                  <a:gd name="T14" fmla="+- 0 7472 7472"/>
                  <a:gd name="T15" fmla="*/ 7472 h 470"/>
                  <a:gd name="T16" fmla="+- 0 2866 2866"/>
                  <a:gd name="T17" fmla="*/ T16 w 6335"/>
                  <a:gd name="T18" fmla="+- 0 7941 7472"/>
                  <a:gd name="T19" fmla="*/ 7941 h 4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6335" h="470">
                    <a:moveTo>
                      <a:pt x="0" y="469"/>
                    </a:moveTo>
                    <a:lnTo>
                      <a:pt x="6334" y="469"/>
                    </a:lnTo>
                    <a:lnTo>
                      <a:pt x="6334" y="0"/>
                    </a:lnTo>
                    <a:lnTo>
                      <a:pt x="0" y="0"/>
                    </a:lnTo>
                    <a:lnTo>
                      <a:pt x="0" y="469"/>
                    </a:lnTo>
                    <a:close/>
                  </a:path>
                </a:pathLst>
              </a:custGeom>
              <a:noFill/>
              <a:ln w="795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3" name="Group 1045"/>
            <p:cNvGrpSpPr>
              <a:grpSpLocks/>
            </p:cNvGrpSpPr>
            <p:nvPr/>
          </p:nvGrpSpPr>
          <p:grpSpPr bwMode="auto">
            <a:xfrm>
              <a:off x="4661" y="8438"/>
              <a:ext cx="2840" cy="710"/>
              <a:chOff x="4661" y="8438"/>
              <a:chExt cx="2840" cy="710"/>
            </a:xfrm>
          </p:grpSpPr>
          <p:sp>
            <p:nvSpPr>
              <p:cNvPr id="106" name="Freeform 1046"/>
              <p:cNvSpPr>
                <a:spLocks/>
              </p:cNvSpPr>
              <p:nvPr/>
            </p:nvSpPr>
            <p:spPr bwMode="auto">
              <a:xfrm>
                <a:off x="4661" y="8438"/>
                <a:ext cx="2840" cy="710"/>
              </a:xfrm>
              <a:custGeom>
                <a:avLst/>
                <a:gdLst>
                  <a:gd name="T0" fmla="+- 0 4661 4661"/>
                  <a:gd name="T1" fmla="*/ T0 w 2840"/>
                  <a:gd name="T2" fmla="+- 0 9147 8438"/>
                  <a:gd name="T3" fmla="*/ 9147 h 710"/>
                  <a:gd name="T4" fmla="+- 0 7500 4661"/>
                  <a:gd name="T5" fmla="*/ T4 w 2840"/>
                  <a:gd name="T6" fmla="+- 0 9147 8438"/>
                  <a:gd name="T7" fmla="*/ 9147 h 710"/>
                  <a:gd name="T8" fmla="+- 0 7500 4661"/>
                  <a:gd name="T9" fmla="*/ T8 w 2840"/>
                  <a:gd name="T10" fmla="+- 0 8438 8438"/>
                  <a:gd name="T11" fmla="*/ 8438 h 710"/>
                  <a:gd name="T12" fmla="+- 0 4661 4661"/>
                  <a:gd name="T13" fmla="*/ T12 w 2840"/>
                  <a:gd name="T14" fmla="+- 0 8438 8438"/>
                  <a:gd name="T15" fmla="*/ 8438 h 710"/>
                  <a:gd name="T16" fmla="+- 0 4661 4661"/>
                  <a:gd name="T17" fmla="*/ T16 w 2840"/>
                  <a:gd name="T18" fmla="+- 0 9147 8438"/>
                  <a:gd name="T19" fmla="*/ 9147 h 7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840" h="710">
                    <a:moveTo>
                      <a:pt x="0" y="709"/>
                    </a:moveTo>
                    <a:lnTo>
                      <a:pt x="2839" y="709"/>
                    </a:lnTo>
                    <a:lnTo>
                      <a:pt x="2839" y="0"/>
                    </a:lnTo>
                    <a:lnTo>
                      <a:pt x="0" y="0"/>
                    </a:lnTo>
                    <a:lnTo>
                      <a:pt x="0" y="70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4" name="Group 1043"/>
            <p:cNvGrpSpPr>
              <a:grpSpLocks/>
            </p:cNvGrpSpPr>
            <p:nvPr/>
          </p:nvGrpSpPr>
          <p:grpSpPr bwMode="auto">
            <a:xfrm>
              <a:off x="4661" y="8438"/>
              <a:ext cx="2840" cy="710"/>
              <a:chOff x="4661" y="8438"/>
              <a:chExt cx="2840" cy="710"/>
            </a:xfrm>
          </p:grpSpPr>
          <p:sp>
            <p:nvSpPr>
              <p:cNvPr id="105" name="Freeform 1044"/>
              <p:cNvSpPr>
                <a:spLocks/>
              </p:cNvSpPr>
              <p:nvPr/>
            </p:nvSpPr>
            <p:spPr bwMode="auto">
              <a:xfrm>
                <a:off x="4661" y="8438"/>
                <a:ext cx="2840" cy="710"/>
              </a:xfrm>
              <a:custGeom>
                <a:avLst/>
                <a:gdLst>
                  <a:gd name="T0" fmla="+- 0 4661 4661"/>
                  <a:gd name="T1" fmla="*/ T0 w 2840"/>
                  <a:gd name="T2" fmla="+- 0 9147 8438"/>
                  <a:gd name="T3" fmla="*/ 9147 h 710"/>
                  <a:gd name="T4" fmla="+- 0 7500 4661"/>
                  <a:gd name="T5" fmla="*/ T4 w 2840"/>
                  <a:gd name="T6" fmla="+- 0 9147 8438"/>
                  <a:gd name="T7" fmla="*/ 9147 h 710"/>
                  <a:gd name="T8" fmla="+- 0 7500 4661"/>
                  <a:gd name="T9" fmla="*/ T8 w 2840"/>
                  <a:gd name="T10" fmla="+- 0 8438 8438"/>
                  <a:gd name="T11" fmla="*/ 8438 h 710"/>
                  <a:gd name="T12" fmla="+- 0 4661 4661"/>
                  <a:gd name="T13" fmla="*/ T12 w 2840"/>
                  <a:gd name="T14" fmla="+- 0 8438 8438"/>
                  <a:gd name="T15" fmla="*/ 8438 h 710"/>
                  <a:gd name="T16" fmla="+- 0 4661 4661"/>
                  <a:gd name="T17" fmla="*/ T16 w 2840"/>
                  <a:gd name="T18" fmla="+- 0 9147 8438"/>
                  <a:gd name="T19" fmla="*/ 9147 h 7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840" h="710">
                    <a:moveTo>
                      <a:pt x="0" y="709"/>
                    </a:moveTo>
                    <a:lnTo>
                      <a:pt x="2839" y="709"/>
                    </a:lnTo>
                    <a:lnTo>
                      <a:pt x="2839" y="0"/>
                    </a:lnTo>
                    <a:lnTo>
                      <a:pt x="0" y="0"/>
                    </a:lnTo>
                    <a:lnTo>
                      <a:pt x="0" y="709"/>
                    </a:lnTo>
                    <a:close/>
                  </a:path>
                </a:pathLst>
              </a:custGeom>
              <a:noFill/>
              <a:ln w="795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5" name="Group 1041"/>
            <p:cNvGrpSpPr>
              <a:grpSpLocks/>
            </p:cNvGrpSpPr>
            <p:nvPr/>
          </p:nvGrpSpPr>
          <p:grpSpPr bwMode="auto">
            <a:xfrm>
              <a:off x="4803" y="8438"/>
              <a:ext cx="2" cy="710"/>
              <a:chOff x="4803" y="8438"/>
              <a:chExt cx="2" cy="710"/>
            </a:xfrm>
          </p:grpSpPr>
          <p:sp>
            <p:nvSpPr>
              <p:cNvPr id="104" name="Freeform 1042"/>
              <p:cNvSpPr>
                <a:spLocks/>
              </p:cNvSpPr>
              <p:nvPr/>
            </p:nvSpPr>
            <p:spPr bwMode="auto">
              <a:xfrm>
                <a:off x="4803" y="8438"/>
                <a:ext cx="2" cy="710"/>
              </a:xfrm>
              <a:custGeom>
                <a:avLst/>
                <a:gdLst>
                  <a:gd name="T0" fmla="+- 0 9147 8438"/>
                  <a:gd name="T1" fmla="*/ 9147 h 710"/>
                  <a:gd name="T2" fmla="+- 0 8438 8438"/>
                  <a:gd name="T3" fmla="*/ 8438 h 71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710">
                    <a:moveTo>
                      <a:pt x="0" y="709"/>
                    </a:moveTo>
                    <a:lnTo>
                      <a:pt x="0" y="0"/>
                    </a:lnTo>
                  </a:path>
                </a:pathLst>
              </a:custGeom>
              <a:noFill/>
              <a:ln w="79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6" name="Group 1039"/>
            <p:cNvGrpSpPr>
              <a:grpSpLocks/>
            </p:cNvGrpSpPr>
            <p:nvPr/>
          </p:nvGrpSpPr>
          <p:grpSpPr bwMode="auto">
            <a:xfrm>
              <a:off x="7358" y="8438"/>
              <a:ext cx="2" cy="710"/>
              <a:chOff x="7358" y="8438"/>
              <a:chExt cx="2" cy="710"/>
            </a:xfrm>
          </p:grpSpPr>
          <p:sp>
            <p:nvSpPr>
              <p:cNvPr id="103" name="Freeform 1040"/>
              <p:cNvSpPr>
                <a:spLocks/>
              </p:cNvSpPr>
              <p:nvPr/>
            </p:nvSpPr>
            <p:spPr bwMode="auto">
              <a:xfrm>
                <a:off x="7358" y="8438"/>
                <a:ext cx="2" cy="710"/>
              </a:xfrm>
              <a:custGeom>
                <a:avLst/>
                <a:gdLst>
                  <a:gd name="T0" fmla="+- 0 9147 8438"/>
                  <a:gd name="T1" fmla="*/ 9147 h 710"/>
                  <a:gd name="T2" fmla="+- 0 8438 8438"/>
                  <a:gd name="T3" fmla="*/ 8438 h 71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710">
                    <a:moveTo>
                      <a:pt x="0" y="709"/>
                    </a:moveTo>
                    <a:lnTo>
                      <a:pt x="0" y="0"/>
                    </a:lnTo>
                  </a:path>
                </a:pathLst>
              </a:custGeom>
              <a:noFill/>
              <a:ln w="79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7" name="Group 1037"/>
            <p:cNvGrpSpPr>
              <a:grpSpLocks/>
            </p:cNvGrpSpPr>
            <p:nvPr/>
          </p:nvGrpSpPr>
          <p:grpSpPr bwMode="auto">
            <a:xfrm>
              <a:off x="3383" y="9644"/>
              <a:ext cx="5396" cy="1041"/>
              <a:chOff x="3383" y="9644"/>
              <a:chExt cx="5396" cy="1041"/>
            </a:xfrm>
          </p:grpSpPr>
          <p:sp>
            <p:nvSpPr>
              <p:cNvPr id="102" name="Freeform 1038"/>
              <p:cNvSpPr>
                <a:spLocks/>
              </p:cNvSpPr>
              <p:nvPr/>
            </p:nvSpPr>
            <p:spPr bwMode="auto">
              <a:xfrm>
                <a:off x="3383" y="9644"/>
                <a:ext cx="5396" cy="1041"/>
              </a:xfrm>
              <a:custGeom>
                <a:avLst/>
                <a:gdLst>
                  <a:gd name="T0" fmla="+- 0 3383 3383"/>
                  <a:gd name="T1" fmla="*/ T0 w 5396"/>
                  <a:gd name="T2" fmla="+- 0 10684 9644"/>
                  <a:gd name="T3" fmla="*/ 10684 h 1041"/>
                  <a:gd name="T4" fmla="+- 0 8778 3383"/>
                  <a:gd name="T5" fmla="*/ T4 w 5396"/>
                  <a:gd name="T6" fmla="+- 0 10684 9644"/>
                  <a:gd name="T7" fmla="*/ 10684 h 1041"/>
                  <a:gd name="T8" fmla="+- 0 8778 3383"/>
                  <a:gd name="T9" fmla="*/ T8 w 5396"/>
                  <a:gd name="T10" fmla="+- 0 9644 9644"/>
                  <a:gd name="T11" fmla="*/ 9644 h 1041"/>
                  <a:gd name="T12" fmla="+- 0 3383 3383"/>
                  <a:gd name="T13" fmla="*/ T12 w 5396"/>
                  <a:gd name="T14" fmla="+- 0 9644 9644"/>
                  <a:gd name="T15" fmla="*/ 9644 h 1041"/>
                  <a:gd name="T16" fmla="+- 0 3383 3383"/>
                  <a:gd name="T17" fmla="*/ T16 w 5396"/>
                  <a:gd name="T18" fmla="+- 0 10684 9644"/>
                  <a:gd name="T19" fmla="*/ 10684 h 10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396" h="1041">
                    <a:moveTo>
                      <a:pt x="0" y="1040"/>
                    </a:moveTo>
                    <a:lnTo>
                      <a:pt x="5395" y="1040"/>
                    </a:lnTo>
                    <a:lnTo>
                      <a:pt x="5395" y="0"/>
                    </a:lnTo>
                    <a:lnTo>
                      <a:pt x="0" y="0"/>
                    </a:lnTo>
                    <a:lnTo>
                      <a:pt x="0" y="10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8" name="Group 1035"/>
            <p:cNvGrpSpPr>
              <a:grpSpLocks/>
            </p:cNvGrpSpPr>
            <p:nvPr/>
          </p:nvGrpSpPr>
          <p:grpSpPr bwMode="auto">
            <a:xfrm>
              <a:off x="3383" y="9644"/>
              <a:ext cx="5396" cy="1041"/>
              <a:chOff x="3383" y="9644"/>
              <a:chExt cx="5396" cy="1041"/>
            </a:xfrm>
          </p:grpSpPr>
          <p:sp>
            <p:nvSpPr>
              <p:cNvPr id="101" name="Freeform 1036"/>
              <p:cNvSpPr>
                <a:spLocks/>
              </p:cNvSpPr>
              <p:nvPr/>
            </p:nvSpPr>
            <p:spPr bwMode="auto">
              <a:xfrm>
                <a:off x="3383" y="9644"/>
                <a:ext cx="5396" cy="1041"/>
              </a:xfrm>
              <a:custGeom>
                <a:avLst/>
                <a:gdLst>
                  <a:gd name="T0" fmla="+- 0 3383 3383"/>
                  <a:gd name="T1" fmla="*/ T0 w 5396"/>
                  <a:gd name="T2" fmla="+- 0 10684 9644"/>
                  <a:gd name="T3" fmla="*/ 10684 h 1041"/>
                  <a:gd name="T4" fmla="+- 0 8778 3383"/>
                  <a:gd name="T5" fmla="*/ T4 w 5396"/>
                  <a:gd name="T6" fmla="+- 0 10684 9644"/>
                  <a:gd name="T7" fmla="*/ 10684 h 1041"/>
                  <a:gd name="T8" fmla="+- 0 8778 3383"/>
                  <a:gd name="T9" fmla="*/ T8 w 5396"/>
                  <a:gd name="T10" fmla="+- 0 9644 9644"/>
                  <a:gd name="T11" fmla="*/ 9644 h 1041"/>
                  <a:gd name="T12" fmla="+- 0 3383 3383"/>
                  <a:gd name="T13" fmla="*/ T12 w 5396"/>
                  <a:gd name="T14" fmla="+- 0 9644 9644"/>
                  <a:gd name="T15" fmla="*/ 9644 h 1041"/>
                  <a:gd name="T16" fmla="+- 0 3383 3383"/>
                  <a:gd name="T17" fmla="*/ T16 w 5396"/>
                  <a:gd name="T18" fmla="+- 0 10684 9644"/>
                  <a:gd name="T19" fmla="*/ 10684 h 10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396" h="1041">
                    <a:moveTo>
                      <a:pt x="0" y="1040"/>
                    </a:moveTo>
                    <a:lnTo>
                      <a:pt x="5395" y="1040"/>
                    </a:lnTo>
                    <a:lnTo>
                      <a:pt x="5395" y="0"/>
                    </a:lnTo>
                    <a:lnTo>
                      <a:pt x="0" y="0"/>
                    </a:lnTo>
                    <a:lnTo>
                      <a:pt x="0" y="1040"/>
                    </a:lnTo>
                    <a:close/>
                  </a:path>
                </a:pathLst>
              </a:custGeom>
              <a:noFill/>
              <a:ln w="795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9" name="Group 1033"/>
            <p:cNvGrpSpPr>
              <a:grpSpLocks/>
            </p:cNvGrpSpPr>
            <p:nvPr/>
          </p:nvGrpSpPr>
          <p:grpSpPr bwMode="auto">
            <a:xfrm>
              <a:off x="3525" y="9644"/>
              <a:ext cx="2" cy="1041"/>
              <a:chOff x="3525" y="9644"/>
              <a:chExt cx="2" cy="1041"/>
            </a:xfrm>
          </p:grpSpPr>
          <p:sp>
            <p:nvSpPr>
              <p:cNvPr id="100" name="Freeform 1034"/>
              <p:cNvSpPr>
                <a:spLocks/>
              </p:cNvSpPr>
              <p:nvPr/>
            </p:nvSpPr>
            <p:spPr bwMode="auto">
              <a:xfrm>
                <a:off x="3525" y="9644"/>
                <a:ext cx="2" cy="1041"/>
              </a:xfrm>
              <a:custGeom>
                <a:avLst/>
                <a:gdLst>
                  <a:gd name="T0" fmla="+- 0 10684 9644"/>
                  <a:gd name="T1" fmla="*/ 10684 h 1041"/>
                  <a:gd name="T2" fmla="+- 0 9644 9644"/>
                  <a:gd name="T3" fmla="*/ 9644 h 104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41">
                    <a:moveTo>
                      <a:pt x="0" y="1040"/>
                    </a:moveTo>
                    <a:lnTo>
                      <a:pt x="0" y="0"/>
                    </a:lnTo>
                  </a:path>
                </a:pathLst>
              </a:custGeom>
              <a:noFill/>
              <a:ln w="79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0" name="Group 1031"/>
            <p:cNvGrpSpPr>
              <a:grpSpLocks/>
            </p:cNvGrpSpPr>
            <p:nvPr/>
          </p:nvGrpSpPr>
          <p:grpSpPr bwMode="auto">
            <a:xfrm>
              <a:off x="8636" y="9644"/>
              <a:ext cx="2" cy="1041"/>
              <a:chOff x="8636" y="9644"/>
              <a:chExt cx="2" cy="1041"/>
            </a:xfrm>
          </p:grpSpPr>
          <p:sp>
            <p:nvSpPr>
              <p:cNvPr id="99" name="Freeform 1032"/>
              <p:cNvSpPr>
                <a:spLocks/>
              </p:cNvSpPr>
              <p:nvPr/>
            </p:nvSpPr>
            <p:spPr bwMode="auto">
              <a:xfrm>
                <a:off x="8636" y="9644"/>
                <a:ext cx="2" cy="1041"/>
              </a:xfrm>
              <a:custGeom>
                <a:avLst/>
                <a:gdLst>
                  <a:gd name="T0" fmla="+- 0 10684 9644"/>
                  <a:gd name="T1" fmla="*/ 10684 h 1041"/>
                  <a:gd name="T2" fmla="+- 0 9644 9644"/>
                  <a:gd name="T3" fmla="*/ 9644 h 104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41">
                    <a:moveTo>
                      <a:pt x="0" y="1040"/>
                    </a:moveTo>
                    <a:lnTo>
                      <a:pt x="0" y="0"/>
                    </a:lnTo>
                  </a:path>
                </a:pathLst>
              </a:custGeom>
              <a:noFill/>
              <a:ln w="79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1" name="Group 1029"/>
            <p:cNvGrpSpPr>
              <a:grpSpLocks/>
            </p:cNvGrpSpPr>
            <p:nvPr/>
          </p:nvGrpSpPr>
          <p:grpSpPr bwMode="auto">
            <a:xfrm>
              <a:off x="1442" y="1325"/>
              <a:ext cx="4165" cy="1041"/>
              <a:chOff x="1442" y="1325"/>
              <a:chExt cx="4165" cy="1041"/>
            </a:xfrm>
          </p:grpSpPr>
          <p:sp>
            <p:nvSpPr>
              <p:cNvPr id="98" name="Freeform 1030"/>
              <p:cNvSpPr>
                <a:spLocks/>
              </p:cNvSpPr>
              <p:nvPr/>
            </p:nvSpPr>
            <p:spPr bwMode="auto">
              <a:xfrm>
                <a:off x="1442" y="1325"/>
                <a:ext cx="4165" cy="1041"/>
              </a:xfrm>
              <a:custGeom>
                <a:avLst/>
                <a:gdLst>
                  <a:gd name="T0" fmla="+- 0 1442 1442"/>
                  <a:gd name="T1" fmla="*/ T0 w 4165"/>
                  <a:gd name="T2" fmla="+- 0 2365 1325"/>
                  <a:gd name="T3" fmla="*/ 2365 h 1041"/>
                  <a:gd name="T4" fmla="+- 0 5607 1442"/>
                  <a:gd name="T5" fmla="*/ T4 w 4165"/>
                  <a:gd name="T6" fmla="+- 0 2365 1325"/>
                  <a:gd name="T7" fmla="*/ 2365 h 1041"/>
                  <a:gd name="T8" fmla="+- 0 5607 1442"/>
                  <a:gd name="T9" fmla="*/ T8 w 4165"/>
                  <a:gd name="T10" fmla="+- 0 1325 1325"/>
                  <a:gd name="T11" fmla="*/ 1325 h 1041"/>
                  <a:gd name="T12" fmla="+- 0 1442 1442"/>
                  <a:gd name="T13" fmla="*/ T12 w 4165"/>
                  <a:gd name="T14" fmla="+- 0 1325 1325"/>
                  <a:gd name="T15" fmla="*/ 1325 h 1041"/>
                  <a:gd name="T16" fmla="+- 0 1442 1442"/>
                  <a:gd name="T17" fmla="*/ T16 w 4165"/>
                  <a:gd name="T18" fmla="+- 0 2365 1325"/>
                  <a:gd name="T19" fmla="*/ 2365 h 10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165" h="1041">
                    <a:moveTo>
                      <a:pt x="0" y="1040"/>
                    </a:moveTo>
                    <a:lnTo>
                      <a:pt x="4165" y="1040"/>
                    </a:lnTo>
                    <a:lnTo>
                      <a:pt x="4165" y="0"/>
                    </a:lnTo>
                    <a:lnTo>
                      <a:pt x="0" y="0"/>
                    </a:lnTo>
                    <a:lnTo>
                      <a:pt x="0" y="1040"/>
                    </a:lnTo>
                    <a:close/>
                  </a:path>
                </a:pathLst>
              </a:custGeom>
              <a:noFill/>
              <a:ln w="795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2" name="Group 1027"/>
            <p:cNvGrpSpPr>
              <a:grpSpLocks/>
            </p:cNvGrpSpPr>
            <p:nvPr/>
          </p:nvGrpSpPr>
          <p:grpSpPr bwMode="auto">
            <a:xfrm>
              <a:off x="1584" y="1325"/>
              <a:ext cx="2" cy="1041"/>
              <a:chOff x="1584" y="1325"/>
              <a:chExt cx="2" cy="1041"/>
            </a:xfrm>
          </p:grpSpPr>
          <p:sp>
            <p:nvSpPr>
              <p:cNvPr id="97" name="Freeform 1028"/>
              <p:cNvSpPr>
                <a:spLocks/>
              </p:cNvSpPr>
              <p:nvPr/>
            </p:nvSpPr>
            <p:spPr bwMode="auto">
              <a:xfrm>
                <a:off x="1584" y="1325"/>
                <a:ext cx="2" cy="1041"/>
              </a:xfrm>
              <a:custGeom>
                <a:avLst/>
                <a:gdLst>
                  <a:gd name="T0" fmla="+- 0 2365 1325"/>
                  <a:gd name="T1" fmla="*/ 2365 h 1041"/>
                  <a:gd name="T2" fmla="+- 0 1325 1325"/>
                  <a:gd name="T3" fmla="*/ 1325 h 104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41">
                    <a:moveTo>
                      <a:pt x="0" y="1040"/>
                    </a:moveTo>
                    <a:lnTo>
                      <a:pt x="0" y="0"/>
                    </a:lnTo>
                  </a:path>
                </a:pathLst>
              </a:custGeom>
              <a:noFill/>
              <a:ln w="79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3" name="Group 1025"/>
            <p:cNvGrpSpPr>
              <a:grpSpLocks/>
            </p:cNvGrpSpPr>
            <p:nvPr/>
          </p:nvGrpSpPr>
          <p:grpSpPr bwMode="auto">
            <a:xfrm>
              <a:off x="5465" y="1325"/>
              <a:ext cx="2" cy="1041"/>
              <a:chOff x="5465" y="1325"/>
              <a:chExt cx="2" cy="1041"/>
            </a:xfrm>
          </p:grpSpPr>
          <p:sp>
            <p:nvSpPr>
              <p:cNvPr id="96" name="Freeform 1026"/>
              <p:cNvSpPr>
                <a:spLocks/>
              </p:cNvSpPr>
              <p:nvPr/>
            </p:nvSpPr>
            <p:spPr bwMode="auto">
              <a:xfrm>
                <a:off x="5465" y="1325"/>
                <a:ext cx="2" cy="1041"/>
              </a:xfrm>
              <a:custGeom>
                <a:avLst/>
                <a:gdLst>
                  <a:gd name="T0" fmla="+- 0 2365 1325"/>
                  <a:gd name="T1" fmla="*/ 2365 h 1041"/>
                  <a:gd name="T2" fmla="+- 0 1325 1325"/>
                  <a:gd name="T3" fmla="*/ 1325 h 104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41">
                    <a:moveTo>
                      <a:pt x="0" y="1040"/>
                    </a:moveTo>
                    <a:lnTo>
                      <a:pt x="0" y="0"/>
                    </a:lnTo>
                  </a:path>
                </a:pathLst>
              </a:custGeom>
              <a:noFill/>
              <a:ln w="79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4" name="Group 1023"/>
            <p:cNvGrpSpPr>
              <a:grpSpLocks/>
            </p:cNvGrpSpPr>
            <p:nvPr/>
          </p:nvGrpSpPr>
          <p:grpSpPr bwMode="auto">
            <a:xfrm>
              <a:off x="3741" y="946"/>
              <a:ext cx="2340" cy="347"/>
              <a:chOff x="3741" y="946"/>
              <a:chExt cx="2340" cy="347"/>
            </a:xfrm>
          </p:grpSpPr>
          <p:sp>
            <p:nvSpPr>
              <p:cNvPr id="95" name="Freeform 1024"/>
              <p:cNvSpPr>
                <a:spLocks/>
              </p:cNvSpPr>
              <p:nvPr/>
            </p:nvSpPr>
            <p:spPr bwMode="auto">
              <a:xfrm>
                <a:off x="3741" y="946"/>
                <a:ext cx="2340" cy="347"/>
              </a:xfrm>
              <a:custGeom>
                <a:avLst/>
                <a:gdLst>
                  <a:gd name="T0" fmla="+- 0 3741 3741"/>
                  <a:gd name="T1" fmla="*/ T0 w 2340"/>
                  <a:gd name="T2" fmla="+- 0 1293 946"/>
                  <a:gd name="T3" fmla="*/ 1293 h 347"/>
                  <a:gd name="T4" fmla="+- 0 6081 3741"/>
                  <a:gd name="T5" fmla="*/ T4 w 2340"/>
                  <a:gd name="T6" fmla="+- 0 946 946"/>
                  <a:gd name="T7" fmla="*/ 946 h 34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2340" h="347">
                    <a:moveTo>
                      <a:pt x="0" y="347"/>
                    </a:moveTo>
                    <a:lnTo>
                      <a:pt x="2340" y="0"/>
                    </a:lnTo>
                  </a:path>
                </a:pathLst>
              </a:custGeom>
              <a:noFill/>
              <a:ln w="2383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5" name="Group 1021"/>
            <p:cNvGrpSpPr>
              <a:grpSpLocks/>
            </p:cNvGrpSpPr>
            <p:nvPr/>
          </p:nvGrpSpPr>
          <p:grpSpPr bwMode="auto">
            <a:xfrm>
              <a:off x="3525" y="1211"/>
              <a:ext cx="249" cy="158"/>
              <a:chOff x="3525" y="1211"/>
              <a:chExt cx="249" cy="158"/>
            </a:xfrm>
          </p:grpSpPr>
          <p:sp>
            <p:nvSpPr>
              <p:cNvPr id="94" name="Freeform 1022"/>
              <p:cNvSpPr>
                <a:spLocks/>
              </p:cNvSpPr>
              <p:nvPr/>
            </p:nvSpPr>
            <p:spPr bwMode="auto">
              <a:xfrm>
                <a:off x="3525" y="1211"/>
                <a:ext cx="249" cy="158"/>
              </a:xfrm>
              <a:custGeom>
                <a:avLst/>
                <a:gdLst>
                  <a:gd name="T0" fmla="+- 0 3749 3525"/>
                  <a:gd name="T1" fmla="*/ T0 w 249"/>
                  <a:gd name="T2" fmla="+- 0 1211 1211"/>
                  <a:gd name="T3" fmla="*/ 1211 h 158"/>
                  <a:gd name="T4" fmla="+- 0 3525 3525"/>
                  <a:gd name="T5" fmla="*/ T4 w 249"/>
                  <a:gd name="T6" fmla="+- 0 1325 1211"/>
                  <a:gd name="T7" fmla="*/ 1325 h 158"/>
                  <a:gd name="T8" fmla="+- 0 3773 3525"/>
                  <a:gd name="T9" fmla="*/ T8 w 249"/>
                  <a:gd name="T10" fmla="+- 0 1369 1211"/>
                  <a:gd name="T11" fmla="*/ 1369 h 158"/>
                  <a:gd name="T12" fmla="+- 0 3749 3525"/>
                  <a:gd name="T13" fmla="*/ T12 w 249"/>
                  <a:gd name="T14" fmla="+- 0 1211 1211"/>
                  <a:gd name="T15" fmla="*/ 1211 h 1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9" h="158">
                    <a:moveTo>
                      <a:pt x="224" y="0"/>
                    </a:moveTo>
                    <a:lnTo>
                      <a:pt x="0" y="114"/>
                    </a:lnTo>
                    <a:lnTo>
                      <a:pt x="248" y="158"/>
                    </a:lnTo>
                    <a:lnTo>
                      <a:pt x="224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6" name="Group 1019"/>
            <p:cNvGrpSpPr>
              <a:grpSpLocks/>
            </p:cNvGrpSpPr>
            <p:nvPr/>
          </p:nvGrpSpPr>
          <p:grpSpPr bwMode="auto">
            <a:xfrm>
              <a:off x="5607" y="1845"/>
              <a:ext cx="491" cy="2"/>
              <a:chOff x="5607" y="1845"/>
              <a:chExt cx="491" cy="2"/>
            </a:xfrm>
          </p:grpSpPr>
          <p:sp>
            <p:nvSpPr>
              <p:cNvPr id="93" name="Freeform 1020"/>
              <p:cNvSpPr>
                <a:spLocks/>
              </p:cNvSpPr>
              <p:nvPr/>
            </p:nvSpPr>
            <p:spPr bwMode="auto">
              <a:xfrm>
                <a:off x="5607" y="1845"/>
                <a:ext cx="491" cy="2"/>
              </a:xfrm>
              <a:custGeom>
                <a:avLst/>
                <a:gdLst>
                  <a:gd name="T0" fmla="+- 0 5607 5607"/>
                  <a:gd name="T1" fmla="*/ T0 w 491"/>
                  <a:gd name="T2" fmla="+- 0 6098 5607"/>
                  <a:gd name="T3" fmla="*/ T2 w 491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491">
                    <a:moveTo>
                      <a:pt x="0" y="0"/>
                    </a:moveTo>
                    <a:lnTo>
                      <a:pt x="491" y="0"/>
                    </a:lnTo>
                  </a:path>
                </a:pathLst>
              </a:custGeom>
              <a:noFill/>
              <a:ln w="23832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7" name="Group 1017"/>
            <p:cNvGrpSpPr>
              <a:grpSpLocks/>
            </p:cNvGrpSpPr>
            <p:nvPr/>
          </p:nvGrpSpPr>
          <p:grpSpPr bwMode="auto">
            <a:xfrm>
              <a:off x="6317" y="1325"/>
              <a:ext cx="4165" cy="1041"/>
              <a:chOff x="6317" y="1325"/>
              <a:chExt cx="4165" cy="1041"/>
            </a:xfrm>
          </p:grpSpPr>
          <p:sp>
            <p:nvSpPr>
              <p:cNvPr id="92" name="Freeform 1018"/>
              <p:cNvSpPr>
                <a:spLocks/>
              </p:cNvSpPr>
              <p:nvPr/>
            </p:nvSpPr>
            <p:spPr bwMode="auto">
              <a:xfrm>
                <a:off x="6317" y="1325"/>
                <a:ext cx="4165" cy="1041"/>
              </a:xfrm>
              <a:custGeom>
                <a:avLst/>
                <a:gdLst>
                  <a:gd name="T0" fmla="+- 0 6317 6317"/>
                  <a:gd name="T1" fmla="*/ T0 w 4165"/>
                  <a:gd name="T2" fmla="+- 0 2365 1325"/>
                  <a:gd name="T3" fmla="*/ 2365 h 1041"/>
                  <a:gd name="T4" fmla="+- 0 10482 6317"/>
                  <a:gd name="T5" fmla="*/ T4 w 4165"/>
                  <a:gd name="T6" fmla="+- 0 2365 1325"/>
                  <a:gd name="T7" fmla="*/ 2365 h 1041"/>
                  <a:gd name="T8" fmla="+- 0 10482 6317"/>
                  <a:gd name="T9" fmla="*/ T8 w 4165"/>
                  <a:gd name="T10" fmla="+- 0 1325 1325"/>
                  <a:gd name="T11" fmla="*/ 1325 h 1041"/>
                  <a:gd name="T12" fmla="+- 0 6317 6317"/>
                  <a:gd name="T13" fmla="*/ T12 w 4165"/>
                  <a:gd name="T14" fmla="+- 0 1325 1325"/>
                  <a:gd name="T15" fmla="*/ 1325 h 1041"/>
                  <a:gd name="T16" fmla="+- 0 6317 6317"/>
                  <a:gd name="T17" fmla="*/ T16 w 4165"/>
                  <a:gd name="T18" fmla="+- 0 2365 1325"/>
                  <a:gd name="T19" fmla="*/ 2365 h 10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165" h="1041">
                    <a:moveTo>
                      <a:pt x="0" y="1040"/>
                    </a:moveTo>
                    <a:lnTo>
                      <a:pt x="4165" y="1040"/>
                    </a:lnTo>
                    <a:lnTo>
                      <a:pt x="4165" y="0"/>
                    </a:lnTo>
                    <a:lnTo>
                      <a:pt x="0" y="0"/>
                    </a:lnTo>
                    <a:lnTo>
                      <a:pt x="0" y="1040"/>
                    </a:lnTo>
                    <a:close/>
                  </a:path>
                </a:pathLst>
              </a:custGeom>
              <a:noFill/>
              <a:ln w="795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8" name="Group 1015"/>
            <p:cNvGrpSpPr>
              <a:grpSpLocks/>
            </p:cNvGrpSpPr>
            <p:nvPr/>
          </p:nvGrpSpPr>
          <p:grpSpPr bwMode="auto">
            <a:xfrm>
              <a:off x="6459" y="1325"/>
              <a:ext cx="2" cy="1041"/>
              <a:chOff x="6459" y="1325"/>
              <a:chExt cx="2" cy="1041"/>
            </a:xfrm>
          </p:grpSpPr>
          <p:sp>
            <p:nvSpPr>
              <p:cNvPr id="91" name="Freeform 1016"/>
              <p:cNvSpPr>
                <a:spLocks/>
              </p:cNvSpPr>
              <p:nvPr/>
            </p:nvSpPr>
            <p:spPr bwMode="auto">
              <a:xfrm>
                <a:off x="6459" y="1325"/>
                <a:ext cx="2" cy="1041"/>
              </a:xfrm>
              <a:custGeom>
                <a:avLst/>
                <a:gdLst>
                  <a:gd name="T0" fmla="+- 0 2365 1325"/>
                  <a:gd name="T1" fmla="*/ 2365 h 1041"/>
                  <a:gd name="T2" fmla="+- 0 1325 1325"/>
                  <a:gd name="T3" fmla="*/ 1325 h 104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41">
                    <a:moveTo>
                      <a:pt x="0" y="1040"/>
                    </a:moveTo>
                    <a:lnTo>
                      <a:pt x="0" y="0"/>
                    </a:lnTo>
                  </a:path>
                </a:pathLst>
              </a:custGeom>
              <a:noFill/>
              <a:ln w="79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9" name="Group 1013"/>
            <p:cNvGrpSpPr>
              <a:grpSpLocks/>
            </p:cNvGrpSpPr>
            <p:nvPr/>
          </p:nvGrpSpPr>
          <p:grpSpPr bwMode="auto">
            <a:xfrm>
              <a:off x="10340" y="1325"/>
              <a:ext cx="2" cy="1041"/>
              <a:chOff x="10340" y="1325"/>
              <a:chExt cx="2" cy="1041"/>
            </a:xfrm>
          </p:grpSpPr>
          <p:sp>
            <p:nvSpPr>
              <p:cNvPr id="90" name="Freeform 1014"/>
              <p:cNvSpPr>
                <a:spLocks/>
              </p:cNvSpPr>
              <p:nvPr/>
            </p:nvSpPr>
            <p:spPr bwMode="auto">
              <a:xfrm>
                <a:off x="10340" y="1325"/>
                <a:ext cx="2" cy="1041"/>
              </a:xfrm>
              <a:custGeom>
                <a:avLst/>
                <a:gdLst>
                  <a:gd name="T0" fmla="+- 0 2365 1325"/>
                  <a:gd name="T1" fmla="*/ 2365 h 1041"/>
                  <a:gd name="T2" fmla="+- 0 1325 1325"/>
                  <a:gd name="T3" fmla="*/ 1325 h 104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41">
                    <a:moveTo>
                      <a:pt x="0" y="1040"/>
                    </a:moveTo>
                    <a:lnTo>
                      <a:pt x="0" y="0"/>
                    </a:lnTo>
                  </a:path>
                </a:pathLst>
              </a:custGeom>
              <a:noFill/>
              <a:ln w="79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0" name="Group 1011"/>
            <p:cNvGrpSpPr>
              <a:grpSpLocks/>
            </p:cNvGrpSpPr>
            <p:nvPr/>
          </p:nvGrpSpPr>
          <p:grpSpPr bwMode="auto">
            <a:xfrm>
              <a:off x="6078" y="1765"/>
              <a:ext cx="239" cy="160"/>
              <a:chOff x="6078" y="1765"/>
              <a:chExt cx="239" cy="160"/>
            </a:xfrm>
          </p:grpSpPr>
          <p:sp>
            <p:nvSpPr>
              <p:cNvPr id="89" name="Freeform 1012"/>
              <p:cNvSpPr>
                <a:spLocks/>
              </p:cNvSpPr>
              <p:nvPr/>
            </p:nvSpPr>
            <p:spPr bwMode="auto">
              <a:xfrm>
                <a:off x="6078" y="1765"/>
                <a:ext cx="239" cy="160"/>
              </a:xfrm>
              <a:custGeom>
                <a:avLst/>
                <a:gdLst>
                  <a:gd name="T0" fmla="+- 0 6078 6078"/>
                  <a:gd name="T1" fmla="*/ T0 w 239"/>
                  <a:gd name="T2" fmla="+- 0 1765 1765"/>
                  <a:gd name="T3" fmla="*/ 1765 h 160"/>
                  <a:gd name="T4" fmla="+- 0 6078 6078"/>
                  <a:gd name="T5" fmla="*/ T4 w 239"/>
                  <a:gd name="T6" fmla="+- 0 1924 1765"/>
                  <a:gd name="T7" fmla="*/ 1924 h 160"/>
                  <a:gd name="T8" fmla="+- 0 6317 6078"/>
                  <a:gd name="T9" fmla="*/ T8 w 239"/>
                  <a:gd name="T10" fmla="+- 0 1845 1765"/>
                  <a:gd name="T11" fmla="*/ 1845 h 160"/>
                  <a:gd name="T12" fmla="+- 0 6078 6078"/>
                  <a:gd name="T13" fmla="*/ T12 w 239"/>
                  <a:gd name="T14" fmla="+- 0 1765 1765"/>
                  <a:gd name="T15" fmla="*/ 1765 h 16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39" h="160">
                    <a:moveTo>
                      <a:pt x="0" y="0"/>
                    </a:moveTo>
                    <a:lnTo>
                      <a:pt x="0" y="159"/>
                    </a:lnTo>
                    <a:lnTo>
                      <a:pt x="239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1" name="Group 1009"/>
            <p:cNvGrpSpPr>
              <a:grpSpLocks/>
            </p:cNvGrpSpPr>
            <p:nvPr/>
          </p:nvGrpSpPr>
          <p:grpSpPr bwMode="auto">
            <a:xfrm>
              <a:off x="8397" y="2365"/>
              <a:ext cx="3" cy="379"/>
              <a:chOff x="8397" y="2365"/>
              <a:chExt cx="3" cy="379"/>
            </a:xfrm>
          </p:grpSpPr>
          <p:sp>
            <p:nvSpPr>
              <p:cNvPr id="88" name="Freeform 1010"/>
              <p:cNvSpPr>
                <a:spLocks/>
              </p:cNvSpPr>
              <p:nvPr/>
            </p:nvSpPr>
            <p:spPr bwMode="auto">
              <a:xfrm>
                <a:off x="8397" y="2365"/>
                <a:ext cx="3" cy="379"/>
              </a:xfrm>
              <a:custGeom>
                <a:avLst/>
                <a:gdLst>
                  <a:gd name="T0" fmla="+- 0 8400 8397"/>
                  <a:gd name="T1" fmla="*/ T0 w 3"/>
                  <a:gd name="T2" fmla="+- 0 2365 2365"/>
                  <a:gd name="T3" fmla="*/ 2365 h 379"/>
                  <a:gd name="T4" fmla="+- 0 8397 8397"/>
                  <a:gd name="T5" fmla="*/ T4 w 3"/>
                  <a:gd name="T6" fmla="+- 0 2743 2365"/>
                  <a:gd name="T7" fmla="*/ 2743 h 3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3" h="379">
                    <a:moveTo>
                      <a:pt x="3" y="0"/>
                    </a:moveTo>
                    <a:lnTo>
                      <a:pt x="0" y="378"/>
                    </a:lnTo>
                  </a:path>
                </a:pathLst>
              </a:custGeom>
              <a:noFill/>
              <a:ln w="79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2" name="Group 1007"/>
            <p:cNvGrpSpPr>
              <a:grpSpLocks/>
            </p:cNvGrpSpPr>
            <p:nvPr/>
          </p:nvGrpSpPr>
          <p:grpSpPr bwMode="auto">
            <a:xfrm>
              <a:off x="6033" y="2365"/>
              <a:ext cx="2367" cy="757"/>
              <a:chOff x="6033" y="2365"/>
              <a:chExt cx="2367" cy="757"/>
            </a:xfrm>
          </p:grpSpPr>
          <p:sp>
            <p:nvSpPr>
              <p:cNvPr id="87" name="Freeform 1008"/>
              <p:cNvSpPr>
                <a:spLocks/>
              </p:cNvSpPr>
              <p:nvPr/>
            </p:nvSpPr>
            <p:spPr bwMode="auto">
              <a:xfrm>
                <a:off x="6033" y="2365"/>
                <a:ext cx="2367" cy="757"/>
              </a:xfrm>
              <a:custGeom>
                <a:avLst/>
                <a:gdLst>
                  <a:gd name="T0" fmla="+- 0 6033 6033"/>
                  <a:gd name="T1" fmla="*/ T0 w 2367"/>
                  <a:gd name="T2" fmla="+- 0 3122 2365"/>
                  <a:gd name="T3" fmla="*/ 3122 h 757"/>
                  <a:gd name="T4" fmla="+- 0 6033 6033"/>
                  <a:gd name="T5" fmla="*/ T4 w 2367"/>
                  <a:gd name="T6" fmla="+- 0 2944 2365"/>
                  <a:gd name="T7" fmla="*/ 2944 h 757"/>
                  <a:gd name="T8" fmla="+- 0 8400 6033"/>
                  <a:gd name="T9" fmla="*/ T8 w 2367"/>
                  <a:gd name="T10" fmla="+- 0 2944 2365"/>
                  <a:gd name="T11" fmla="*/ 2944 h 757"/>
                  <a:gd name="T12" fmla="+- 0 8400 6033"/>
                  <a:gd name="T13" fmla="*/ T12 w 2367"/>
                  <a:gd name="T14" fmla="+- 0 2365 2365"/>
                  <a:gd name="T15" fmla="*/ 2365 h 75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367" h="757">
                    <a:moveTo>
                      <a:pt x="0" y="757"/>
                    </a:moveTo>
                    <a:lnTo>
                      <a:pt x="0" y="579"/>
                    </a:lnTo>
                    <a:lnTo>
                      <a:pt x="2367" y="579"/>
                    </a:lnTo>
                    <a:lnTo>
                      <a:pt x="2367" y="0"/>
                    </a:lnTo>
                  </a:path>
                </a:pathLst>
              </a:custGeom>
              <a:noFill/>
              <a:ln w="23834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3" name="Group 1005"/>
            <p:cNvGrpSpPr>
              <a:grpSpLocks/>
            </p:cNvGrpSpPr>
            <p:nvPr/>
          </p:nvGrpSpPr>
          <p:grpSpPr bwMode="auto">
            <a:xfrm>
              <a:off x="5954" y="2883"/>
              <a:ext cx="160" cy="239"/>
              <a:chOff x="5954" y="2883"/>
              <a:chExt cx="160" cy="239"/>
            </a:xfrm>
          </p:grpSpPr>
          <p:sp>
            <p:nvSpPr>
              <p:cNvPr id="86" name="Freeform 1006"/>
              <p:cNvSpPr>
                <a:spLocks/>
              </p:cNvSpPr>
              <p:nvPr/>
            </p:nvSpPr>
            <p:spPr bwMode="auto">
              <a:xfrm>
                <a:off x="5954" y="2883"/>
                <a:ext cx="160" cy="239"/>
              </a:xfrm>
              <a:custGeom>
                <a:avLst/>
                <a:gdLst>
                  <a:gd name="T0" fmla="+- 0 6113 5954"/>
                  <a:gd name="T1" fmla="*/ T0 w 160"/>
                  <a:gd name="T2" fmla="+- 0 2883 2883"/>
                  <a:gd name="T3" fmla="*/ 2883 h 239"/>
                  <a:gd name="T4" fmla="+- 0 5954 5954"/>
                  <a:gd name="T5" fmla="*/ T4 w 160"/>
                  <a:gd name="T6" fmla="+- 0 2883 2883"/>
                  <a:gd name="T7" fmla="*/ 2883 h 239"/>
                  <a:gd name="T8" fmla="+- 0 6033 5954"/>
                  <a:gd name="T9" fmla="*/ T8 w 160"/>
                  <a:gd name="T10" fmla="+- 0 3122 2883"/>
                  <a:gd name="T11" fmla="*/ 3122 h 239"/>
                  <a:gd name="T12" fmla="+- 0 6113 5954"/>
                  <a:gd name="T13" fmla="*/ T12 w 160"/>
                  <a:gd name="T14" fmla="+- 0 2883 2883"/>
                  <a:gd name="T15" fmla="*/ 2883 h 23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60" h="239">
                    <a:moveTo>
                      <a:pt x="159" y="0"/>
                    </a:moveTo>
                    <a:lnTo>
                      <a:pt x="0" y="0"/>
                    </a:lnTo>
                    <a:lnTo>
                      <a:pt x="79" y="239"/>
                    </a:lnTo>
                    <a:lnTo>
                      <a:pt x="159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4" name="Group 1003"/>
            <p:cNvGrpSpPr>
              <a:grpSpLocks/>
            </p:cNvGrpSpPr>
            <p:nvPr/>
          </p:nvGrpSpPr>
          <p:grpSpPr bwMode="auto">
            <a:xfrm>
              <a:off x="6033" y="3925"/>
              <a:ext cx="2" cy="396"/>
              <a:chOff x="6033" y="3925"/>
              <a:chExt cx="2" cy="396"/>
            </a:xfrm>
          </p:grpSpPr>
          <p:sp>
            <p:nvSpPr>
              <p:cNvPr id="85" name="Freeform 1004"/>
              <p:cNvSpPr>
                <a:spLocks/>
              </p:cNvSpPr>
              <p:nvPr/>
            </p:nvSpPr>
            <p:spPr bwMode="auto">
              <a:xfrm>
                <a:off x="6033" y="3925"/>
                <a:ext cx="2" cy="396"/>
              </a:xfrm>
              <a:custGeom>
                <a:avLst/>
                <a:gdLst>
                  <a:gd name="T0" fmla="+- 0 3925 3925"/>
                  <a:gd name="T1" fmla="*/ 3925 h 396"/>
                  <a:gd name="T2" fmla="+- 0 4321 3925"/>
                  <a:gd name="T3" fmla="*/ 4321 h 396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96">
                    <a:moveTo>
                      <a:pt x="0" y="0"/>
                    </a:moveTo>
                    <a:lnTo>
                      <a:pt x="0" y="396"/>
                    </a:lnTo>
                  </a:path>
                </a:pathLst>
              </a:custGeom>
              <a:noFill/>
              <a:ln w="23855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5" name="Group 1001"/>
            <p:cNvGrpSpPr>
              <a:grpSpLocks/>
            </p:cNvGrpSpPr>
            <p:nvPr/>
          </p:nvGrpSpPr>
          <p:grpSpPr bwMode="auto">
            <a:xfrm>
              <a:off x="5954" y="4301"/>
              <a:ext cx="160" cy="239"/>
              <a:chOff x="5954" y="4301"/>
              <a:chExt cx="160" cy="239"/>
            </a:xfrm>
          </p:grpSpPr>
          <p:sp>
            <p:nvSpPr>
              <p:cNvPr id="84" name="Freeform 1002"/>
              <p:cNvSpPr>
                <a:spLocks/>
              </p:cNvSpPr>
              <p:nvPr/>
            </p:nvSpPr>
            <p:spPr bwMode="auto">
              <a:xfrm>
                <a:off x="5954" y="4301"/>
                <a:ext cx="160" cy="239"/>
              </a:xfrm>
              <a:custGeom>
                <a:avLst/>
                <a:gdLst>
                  <a:gd name="T0" fmla="+- 0 6113 5954"/>
                  <a:gd name="T1" fmla="*/ T0 w 160"/>
                  <a:gd name="T2" fmla="+- 0 4301 4301"/>
                  <a:gd name="T3" fmla="*/ 4301 h 239"/>
                  <a:gd name="T4" fmla="+- 0 5954 5954"/>
                  <a:gd name="T5" fmla="*/ T4 w 160"/>
                  <a:gd name="T6" fmla="+- 0 4301 4301"/>
                  <a:gd name="T7" fmla="*/ 4301 h 239"/>
                  <a:gd name="T8" fmla="+- 0 6033 5954"/>
                  <a:gd name="T9" fmla="*/ T8 w 160"/>
                  <a:gd name="T10" fmla="+- 0 4540 4301"/>
                  <a:gd name="T11" fmla="*/ 4540 h 239"/>
                  <a:gd name="T12" fmla="+- 0 6113 5954"/>
                  <a:gd name="T13" fmla="*/ T12 w 160"/>
                  <a:gd name="T14" fmla="+- 0 4301 4301"/>
                  <a:gd name="T15" fmla="*/ 4301 h 23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60" h="239">
                    <a:moveTo>
                      <a:pt x="159" y="0"/>
                    </a:moveTo>
                    <a:lnTo>
                      <a:pt x="0" y="0"/>
                    </a:lnTo>
                    <a:lnTo>
                      <a:pt x="79" y="239"/>
                    </a:lnTo>
                    <a:lnTo>
                      <a:pt x="159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6" name="Group 999"/>
            <p:cNvGrpSpPr>
              <a:grpSpLocks/>
            </p:cNvGrpSpPr>
            <p:nvPr/>
          </p:nvGrpSpPr>
          <p:grpSpPr bwMode="auto">
            <a:xfrm>
              <a:off x="6033" y="5580"/>
              <a:ext cx="2" cy="325"/>
              <a:chOff x="6033" y="5580"/>
              <a:chExt cx="2" cy="325"/>
            </a:xfrm>
          </p:grpSpPr>
          <p:sp>
            <p:nvSpPr>
              <p:cNvPr id="83" name="Freeform 1000"/>
              <p:cNvSpPr>
                <a:spLocks/>
              </p:cNvSpPr>
              <p:nvPr/>
            </p:nvSpPr>
            <p:spPr bwMode="auto">
              <a:xfrm>
                <a:off x="6033" y="5580"/>
                <a:ext cx="2" cy="325"/>
              </a:xfrm>
              <a:custGeom>
                <a:avLst/>
                <a:gdLst>
                  <a:gd name="T0" fmla="+- 0 5580 5580"/>
                  <a:gd name="T1" fmla="*/ 5580 h 325"/>
                  <a:gd name="T2" fmla="+- 0 5905 5580"/>
                  <a:gd name="T3" fmla="*/ 5905 h 325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25">
                    <a:moveTo>
                      <a:pt x="0" y="0"/>
                    </a:moveTo>
                    <a:lnTo>
                      <a:pt x="0" y="325"/>
                    </a:lnTo>
                  </a:path>
                </a:pathLst>
              </a:custGeom>
              <a:noFill/>
              <a:ln w="23855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7" name="Group 997"/>
            <p:cNvGrpSpPr>
              <a:grpSpLocks/>
            </p:cNvGrpSpPr>
            <p:nvPr/>
          </p:nvGrpSpPr>
          <p:grpSpPr bwMode="auto">
            <a:xfrm>
              <a:off x="5954" y="5885"/>
              <a:ext cx="160" cy="239"/>
              <a:chOff x="5954" y="5885"/>
              <a:chExt cx="160" cy="239"/>
            </a:xfrm>
          </p:grpSpPr>
          <p:sp>
            <p:nvSpPr>
              <p:cNvPr id="82" name="Freeform 998"/>
              <p:cNvSpPr>
                <a:spLocks/>
              </p:cNvSpPr>
              <p:nvPr/>
            </p:nvSpPr>
            <p:spPr bwMode="auto">
              <a:xfrm>
                <a:off x="5954" y="5885"/>
                <a:ext cx="160" cy="239"/>
              </a:xfrm>
              <a:custGeom>
                <a:avLst/>
                <a:gdLst>
                  <a:gd name="T0" fmla="+- 0 6113 5954"/>
                  <a:gd name="T1" fmla="*/ T0 w 160"/>
                  <a:gd name="T2" fmla="+- 0 5885 5885"/>
                  <a:gd name="T3" fmla="*/ 5885 h 239"/>
                  <a:gd name="T4" fmla="+- 0 5954 5954"/>
                  <a:gd name="T5" fmla="*/ T4 w 160"/>
                  <a:gd name="T6" fmla="+- 0 5885 5885"/>
                  <a:gd name="T7" fmla="*/ 5885 h 239"/>
                  <a:gd name="T8" fmla="+- 0 6033 5954"/>
                  <a:gd name="T9" fmla="*/ T8 w 160"/>
                  <a:gd name="T10" fmla="+- 0 6124 5885"/>
                  <a:gd name="T11" fmla="*/ 6124 h 239"/>
                  <a:gd name="T12" fmla="+- 0 6113 5954"/>
                  <a:gd name="T13" fmla="*/ T12 w 160"/>
                  <a:gd name="T14" fmla="+- 0 5885 5885"/>
                  <a:gd name="T15" fmla="*/ 5885 h 23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60" h="239">
                    <a:moveTo>
                      <a:pt x="159" y="0"/>
                    </a:moveTo>
                    <a:lnTo>
                      <a:pt x="0" y="0"/>
                    </a:lnTo>
                    <a:lnTo>
                      <a:pt x="79" y="239"/>
                    </a:lnTo>
                    <a:lnTo>
                      <a:pt x="159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8" name="Group 995"/>
            <p:cNvGrpSpPr>
              <a:grpSpLocks/>
            </p:cNvGrpSpPr>
            <p:nvPr/>
          </p:nvGrpSpPr>
          <p:grpSpPr bwMode="auto">
            <a:xfrm>
              <a:off x="6033" y="7164"/>
              <a:ext cx="48" cy="308"/>
              <a:chOff x="6033" y="7164"/>
              <a:chExt cx="48" cy="308"/>
            </a:xfrm>
          </p:grpSpPr>
          <p:sp>
            <p:nvSpPr>
              <p:cNvPr id="81" name="Freeform 996"/>
              <p:cNvSpPr>
                <a:spLocks/>
              </p:cNvSpPr>
              <p:nvPr/>
            </p:nvSpPr>
            <p:spPr bwMode="auto">
              <a:xfrm>
                <a:off x="6033" y="7164"/>
                <a:ext cx="48" cy="308"/>
              </a:xfrm>
              <a:custGeom>
                <a:avLst/>
                <a:gdLst>
                  <a:gd name="T0" fmla="+- 0 6033 6033"/>
                  <a:gd name="T1" fmla="*/ T0 w 48"/>
                  <a:gd name="T2" fmla="+- 0 7164 7164"/>
                  <a:gd name="T3" fmla="*/ 7164 h 308"/>
                  <a:gd name="T4" fmla="+- 0 6081 6033"/>
                  <a:gd name="T5" fmla="*/ T4 w 48"/>
                  <a:gd name="T6" fmla="+- 0 7472 7164"/>
                  <a:gd name="T7" fmla="*/ 7472 h 3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48" h="308">
                    <a:moveTo>
                      <a:pt x="0" y="0"/>
                    </a:moveTo>
                    <a:lnTo>
                      <a:pt x="48" y="308"/>
                    </a:lnTo>
                  </a:path>
                </a:pathLst>
              </a:custGeom>
              <a:noFill/>
              <a:ln w="79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9" name="Group 993"/>
            <p:cNvGrpSpPr>
              <a:grpSpLocks/>
            </p:cNvGrpSpPr>
            <p:nvPr/>
          </p:nvGrpSpPr>
          <p:grpSpPr bwMode="auto">
            <a:xfrm>
              <a:off x="6081" y="7941"/>
              <a:ext cx="2" cy="497"/>
              <a:chOff x="6081" y="7941"/>
              <a:chExt cx="2" cy="497"/>
            </a:xfrm>
          </p:grpSpPr>
          <p:sp>
            <p:nvSpPr>
              <p:cNvPr id="80" name="Freeform 994"/>
              <p:cNvSpPr>
                <a:spLocks/>
              </p:cNvSpPr>
              <p:nvPr/>
            </p:nvSpPr>
            <p:spPr bwMode="auto">
              <a:xfrm>
                <a:off x="6081" y="7941"/>
                <a:ext cx="2" cy="497"/>
              </a:xfrm>
              <a:custGeom>
                <a:avLst/>
                <a:gdLst>
                  <a:gd name="T0" fmla="+- 0 7941 7941"/>
                  <a:gd name="T1" fmla="*/ 7941 h 497"/>
                  <a:gd name="T2" fmla="+- 0 8438 7941"/>
                  <a:gd name="T3" fmla="*/ 8438 h 497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497">
                    <a:moveTo>
                      <a:pt x="0" y="0"/>
                    </a:moveTo>
                    <a:lnTo>
                      <a:pt x="0" y="497"/>
                    </a:lnTo>
                  </a:path>
                </a:pathLst>
              </a:custGeom>
              <a:noFill/>
              <a:ln w="79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0" name="Group 991"/>
            <p:cNvGrpSpPr>
              <a:grpSpLocks/>
            </p:cNvGrpSpPr>
            <p:nvPr/>
          </p:nvGrpSpPr>
          <p:grpSpPr bwMode="auto">
            <a:xfrm>
              <a:off x="6081" y="9147"/>
              <a:ext cx="2" cy="278"/>
              <a:chOff x="6081" y="9147"/>
              <a:chExt cx="2" cy="278"/>
            </a:xfrm>
          </p:grpSpPr>
          <p:sp>
            <p:nvSpPr>
              <p:cNvPr id="79" name="Freeform 992"/>
              <p:cNvSpPr>
                <a:spLocks/>
              </p:cNvSpPr>
              <p:nvPr/>
            </p:nvSpPr>
            <p:spPr bwMode="auto">
              <a:xfrm>
                <a:off x="6081" y="9147"/>
                <a:ext cx="2" cy="278"/>
              </a:xfrm>
              <a:custGeom>
                <a:avLst/>
                <a:gdLst>
                  <a:gd name="T0" fmla="+- 0 9147 9147"/>
                  <a:gd name="T1" fmla="*/ 9147 h 278"/>
                  <a:gd name="T2" fmla="+- 0 9425 9147"/>
                  <a:gd name="T3" fmla="*/ 9425 h 27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78">
                    <a:moveTo>
                      <a:pt x="0" y="0"/>
                    </a:moveTo>
                    <a:lnTo>
                      <a:pt x="0" y="278"/>
                    </a:lnTo>
                  </a:path>
                </a:pathLst>
              </a:custGeom>
              <a:noFill/>
              <a:ln w="23855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1" name="Group 989"/>
            <p:cNvGrpSpPr>
              <a:grpSpLocks/>
            </p:cNvGrpSpPr>
            <p:nvPr/>
          </p:nvGrpSpPr>
          <p:grpSpPr bwMode="auto">
            <a:xfrm>
              <a:off x="6001" y="9405"/>
              <a:ext cx="160" cy="239"/>
              <a:chOff x="6001" y="9405"/>
              <a:chExt cx="160" cy="239"/>
            </a:xfrm>
          </p:grpSpPr>
          <p:sp>
            <p:nvSpPr>
              <p:cNvPr id="78" name="Freeform 990"/>
              <p:cNvSpPr>
                <a:spLocks/>
              </p:cNvSpPr>
              <p:nvPr/>
            </p:nvSpPr>
            <p:spPr bwMode="auto">
              <a:xfrm>
                <a:off x="6001" y="9405"/>
                <a:ext cx="160" cy="239"/>
              </a:xfrm>
              <a:custGeom>
                <a:avLst/>
                <a:gdLst>
                  <a:gd name="T0" fmla="+- 0 6160 6001"/>
                  <a:gd name="T1" fmla="*/ T0 w 160"/>
                  <a:gd name="T2" fmla="+- 0 9405 9405"/>
                  <a:gd name="T3" fmla="*/ 9405 h 239"/>
                  <a:gd name="T4" fmla="+- 0 6001 6001"/>
                  <a:gd name="T5" fmla="*/ T4 w 160"/>
                  <a:gd name="T6" fmla="+- 0 9405 9405"/>
                  <a:gd name="T7" fmla="*/ 9405 h 239"/>
                  <a:gd name="T8" fmla="+- 0 6081 6001"/>
                  <a:gd name="T9" fmla="*/ T8 w 160"/>
                  <a:gd name="T10" fmla="+- 0 9644 9405"/>
                  <a:gd name="T11" fmla="*/ 9644 h 239"/>
                  <a:gd name="T12" fmla="+- 0 6160 6001"/>
                  <a:gd name="T13" fmla="*/ T12 w 160"/>
                  <a:gd name="T14" fmla="+- 0 9405 9405"/>
                  <a:gd name="T15" fmla="*/ 9405 h 23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60" h="239">
                    <a:moveTo>
                      <a:pt x="159" y="0"/>
                    </a:moveTo>
                    <a:lnTo>
                      <a:pt x="0" y="0"/>
                    </a:lnTo>
                    <a:lnTo>
                      <a:pt x="80" y="239"/>
                    </a:lnTo>
                    <a:lnTo>
                      <a:pt x="159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2" name="Group 987"/>
            <p:cNvGrpSpPr>
              <a:grpSpLocks/>
            </p:cNvGrpSpPr>
            <p:nvPr/>
          </p:nvGrpSpPr>
          <p:grpSpPr bwMode="auto">
            <a:xfrm>
              <a:off x="6081" y="7941"/>
              <a:ext cx="2" cy="278"/>
              <a:chOff x="6081" y="7941"/>
              <a:chExt cx="2" cy="278"/>
            </a:xfrm>
          </p:grpSpPr>
          <p:sp>
            <p:nvSpPr>
              <p:cNvPr id="77" name="Freeform 988"/>
              <p:cNvSpPr>
                <a:spLocks/>
              </p:cNvSpPr>
              <p:nvPr/>
            </p:nvSpPr>
            <p:spPr bwMode="auto">
              <a:xfrm>
                <a:off x="6081" y="7941"/>
                <a:ext cx="2" cy="278"/>
              </a:xfrm>
              <a:custGeom>
                <a:avLst/>
                <a:gdLst>
                  <a:gd name="T0" fmla="+- 0 8219 7941"/>
                  <a:gd name="T1" fmla="*/ 8219 h 278"/>
                  <a:gd name="T2" fmla="+- 0 7941 7941"/>
                  <a:gd name="T3" fmla="*/ 7941 h 27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78">
                    <a:moveTo>
                      <a:pt x="0" y="278"/>
                    </a:moveTo>
                    <a:lnTo>
                      <a:pt x="0" y="0"/>
                    </a:lnTo>
                  </a:path>
                </a:pathLst>
              </a:custGeom>
              <a:noFill/>
              <a:ln w="23855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3" name="Group 985"/>
            <p:cNvGrpSpPr>
              <a:grpSpLocks/>
            </p:cNvGrpSpPr>
            <p:nvPr/>
          </p:nvGrpSpPr>
          <p:grpSpPr bwMode="auto">
            <a:xfrm>
              <a:off x="6001" y="8199"/>
              <a:ext cx="160" cy="239"/>
              <a:chOff x="6001" y="8199"/>
              <a:chExt cx="160" cy="239"/>
            </a:xfrm>
          </p:grpSpPr>
          <p:sp>
            <p:nvSpPr>
              <p:cNvPr id="76" name="Freeform 986"/>
              <p:cNvSpPr>
                <a:spLocks/>
              </p:cNvSpPr>
              <p:nvPr/>
            </p:nvSpPr>
            <p:spPr bwMode="auto">
              <a:xfrm>
                <a:off x="6001" y="8199"/>
                <a:ext cx="160" cy="239"/>
              </a:xfrm>
              <a:custGeom>
                <a:avLst/>
                <a:gdLst>
                  <a:gd name="T0" fmla="+- 0 6160 6001"/>
                  <a:gd name="T1" fmla="*/ T0 w 160"/>
                  <a:gd name="T2" fmla="+- 0 8199 8199"/>
                  <a:gd name="T3" fmla="*/ 8199 h 239"/>
                  <a:gd name="T4" fmla="+- 0 6001 6001"/>
                  <a:gd name="T5" fmla="*/ T4 w 160"/>
                  <a:gd name="T6" fmla="+- 0 8199 8199"/>
                  <a:gd name="T7" fmla="*/ 8199 h 239"/>
                  <a:gd name="T8" fmla="+- 0 6081 6001"/>
                  <a:gd name="T9" fmla="*/ T8 w 160"/>
                  <a:gd name="T10" fmla="+- 0 8438 8199"/>
                  <a:gd name="T11" fmla="*/ 8438 h 239"/>
                  <a:gd name="T12" fmla="+- 0 6160 6001"/>
                  <a:gd name="T13" fmla="*/ T12 w 160"/>
                  <a:gd name="T14" fmla="+- 0 8199 8199"/>
                  <a:gd name="T15" fmla="*/ 8199 h 23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60" h="239">
                    <a:moveTo>
                      <a:pt x="159" y="0"/>
                    </a:moveTo>
                    <a:lnTo>
                      <a:pt x="0" y="0"/>
                    </a:lnTo>
                    <a:lnTo>
                      <a:pt x="80" y="239"/>
                    </a:lnTo>
                    <a:lnTo>
                      <a:pt x="159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4" name="Group 983"/>
            <p:cNvGrpSpPr>
              <a:grpSpLocks/>
            </p:cNvGrpSpPr>
            <p:nvPr/>
          </p:nvGrpSpPr>
          <p:grpSpPr bwMode="auto">
            <a:xfrm>
              <a:off x="6033" y="7164"/>
              <a:ext cx="2" cy="89"/>
              <a:chOff x="6033" y="7164"/>
              <a:chExt cx="2" cy="89"/>
            </a:xfrm>
          </p:grpSpPr>
          <p:sp>
            <p:nvSpPr>
              <p:cNvPr id="75" name="Freeform 984"/>
              <p:cNvSpPr>
                <a:spLocks/>
              </p:cNvSpPr>
              <p:nvPr/>
            </p:nvSpPr>
            <p:spPr bwMode="auto">
              <a:xfrm>
                <a:off x="6033" y="7164"/>
                <a:ext cx="2" cy="89"/>
              </a:xfrm>
              <a:custGeom>
                <a:avLst/>
                <a:gdLst>
                  <a:gd name="T0" fmla="+- 0 7253 7164"/>
                  <a:gd name="T1" fmla="*/ 7253 h 89"/>
                  <a:gd name="T2" fmla="+- 0 7164 7164"/>
                  <a:gd name="T3" fmla="*/ 7164 h 89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9">
                    <a:moveTo>
                      <a:pt x="0" y="89"/>
                    </a:moveTo>
                    <a:lnTo>
                      <a:pt x="0" y="0"/>
                    </a:lnTo>
                  </a:path>
                </a:pathLst>
              </a:custGeom>
              <a:noFill/>
              <a:ln w="23855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5" name="Group 981"/>
            <p:cNvGrpSpPr>
              <a:grpSpLocks/>
            </p:cNvGrpSpPr>
            <p:nvPr/>
          </p:nvGrpSpPr>
          <p:grpSpPr bwMode="auto">
            <a:xfrm>
              <a:off x="5954" y="7233"/>
              <a:ext cx="160" cy="239"/>
              <a:chOff x="5954" y="7233"/>
              <a:chExt cx="160" cy="239"/>
            </a:xfrm>
          </p:grpSpPr>
          <p:sp>
            <p:nvSpPr>
              <p:cNvPr id="74" name="Freeform 982"/>
              <p:cNvSpPr>
                <a:spLocks/>
              </p:cNvSpPr>
              <p:nvPr/>
            </p:nvSpPr>
            <p:spPr bwMode="auto">
              <a:xfrm>
                <a:off x="5954" y="7233"/>
                <a:ext cx="160" cy="239"/>
              </a:xfrm>
              <a:custGeom>
                <a:avLst/>
                <a:gdLst>
                  <a:gd name="T0" fmla="+- 0 6113 5954"/>
                  <a:gd name="T1" fmla="*/ T0 w 160"/>
                  <a:gd name="T2" fmla="+- 0 7233 7233"/>
                  <a:gd name="T3" fmla="*/ 7233 h 239"/>
                  <a:gd name="T4" fmla="+- 0 5954 5954"/>
                  <a:gd name="T5" fmla="*/ T4 w 160"/>
                  <a:gd name="T6" fmla="+- 0 7233 7233"/>
                  <a:gd name="T7" fmla="*/ 7233 h 239"/>
                  <a:gd name="T8" fmla="+- 0 6033 5954"/>
                  <a:gd name="T9" fmla="*/ T8 w 160"/>
                  <a:gd name="T10" fmla="+- 0 7472 7233"/>
                  <a:gd name="T11" fmla="*/ 7472 h 239"/>
                  <a:gd name="T12" fmla="+- 0 6113 5954"/>
                  <a:gd name="T13" fmla="*/ T12 w 160"/>
                  <a:gd name="T14" fmla="+- 0 7233 7233"/>
                  <a:gd name="T15" fmla="*/ 7233 h 23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60" h="239">
                    <a:moveTo>
                      <a:pt x="159" y="0"/>
                    </a:moveTo>
                    <a:lnTo>
                      <a:pt x="0" y="0"/>
                    </a:lnTo>
                    <a:lnTo>
                      <a:pt x="79" y="239"/>
                    </a:lnTo>
                    <a:lnTo>
                      <a:pt x="159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6" name="Group 979"/>
            <p:cNvGrpSpPr>
              <a:grpSpLocks/>
            </p:cNvGrpSpPr>
            <p:nvPr/>
          </p:nvGrpSpPr>
          <p:grpSpPr bwMode="auto">
            <a:xfrm>
              <a:off x="3525" y="2365"/>
              <a:ext cx="2509" cy="379"/>
              <a:chOff x="3525" y="2365"/>
              <a:chExt cx="2509" cy="379"/>
            </a:xfrm>
          </p:grpSpPr>
          <p:sp>
            <p:nvSpPr>
              <p:cNvPr id="73" name="Freeform 980"/>
              <p:cNvSpPr>
                <a:spLocks/>
              </p:cNvSpPr>
              <p:nvPr/>
            </p:nvSpPr>
            <p:spPr bwMode="auto">
              <a:xfrm>
                <a:off x="3525" y="2365"/>
                <a:ext cx="2509" cy="379"/>
              </a:xfrm>
              <a:custGeom>
                <a:avLst/>
                <a:gdLst>
                  <a:gd name="T0" fmla="+- 0 3525 3525"/>
                  <a:gd name="T1" fmla="*/ T0 w 2509"/>
                  <a:gd name="T2" fmla="+- 0 2365 2365"/>
                  <a:gd name="T3" fmla="*/ 2365 h 379"/>
                  <a:gd name="T4" fmla="+- 0 3525 3525"/>
                  <a:gd name="T5" fmla="*/ T4 w 2509"/>
                  <a:gd name="T6" fmla="+- 0 2743 2365"/>
                  <a:gd name="T7" fmla="*/ 2743 h 379"/>
                  <a:gd name="T8" fmla="+- 0 6033 3525"/>
                  <a:gd name="T9" fmla="*/ T8 w 2509"/>
                  <a:gd name="T10" fmla="+- 0 2743 2365"/>
                  <a:gd name="T11" fmla="*/ 2743 h 3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2509" h="379">
                    <a:moveTo>
                      <a:pt x="0" y="0"/>
                    </a:moveTo>
                    <a:lnTo>
                      <a:pt x="0" y="378"/>
                    </a:lnTo>
                    <a:lnTo>
                      <a:pt x="2508" y="378"/>
                    </a:lnTo>
                  </a:path>
                </a:pathLst>
              </a:custGeom>
              <a:noFill/>
              <a:ln w="23833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7" name="Group 977"/>
            <p:cNvGrpSpPr>
              <a:grpSpLocks/>
            </p:cNvGrpSpPr>
            <p:nvPr/>
          </p:nvGrpSpPr>
          <p:grpSpPr bwMode="auto">
            <a:xfrm>
              <a:off x="6033" y="2743"/>
              <a:ext cx="48" cy="201"/>
              <a:chOff x="6033" y="2743"/>
              <a:chExt cx="48" cy="201"/>
            </a:xfrm>
          </p:grpSpPr>
          <p:sp>
            <p:nvSpPr>
              <p:cNvPr id="72" name="Freeform 978"/>
              <p:cNvSpPr>
                <a:spLocks/>
              </p:cNvSpPr>
              <p:nvPr/>
            </p:nvSpPr>
            <p:spPr bwMode="auto">
              <a:xfrm>
                <a:off x="6033" y="2743"/>
                <a:ext cx="48" cy="201"/>
              </a:xfrm>
              <a:custGeom>
                <a:avLst/>
                <a:gdLst>
                  <a:gd name="T0" fmla="+- 0 6033 6033"/>
                  <a:gd name="T1" fmla="*/ T0 w 48"/>
                  <a:gd name="T2" fmla="+- 0 2743 2743"/>
                  <a:gd name="T3" fmla="*/ 2743 h 201"/>
                  <a:gd name="T4" fmla="+- 0 6081 6033"/>
                  <a:gd name="T5" fmla="*/ T4 w 48"/>
                  <a:gd name="T6" fmla="+- 0 2944 2743"/>
                  <a:gd name="T7" fmla="*/ 2944 h 20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48" h="201">
                    <a:moveTo>
                      <a:pt x="0" y="0"/>
                    </a:moveTo>
                    <a:lnTo>
                      <a:pt x="48" y="201"/>
                    </a:lnTo>
                  </a:path>
                </a:pathLst>
              </a:custGeom>
              <a:noFill/>
              <a:ln w="7959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8" name="Group 975"/>
            <p:cNvGrpSpPr>
              <a:grpSpLocks/>
            </p:cNvGrpSpPr>
            <p:nvPr/>
          </p:nvGrpSpPr>
          <p:grpSpPr bwMode="auto">
            <a:xfrm>
              <a:off x="6081" y="10684"/>
              <a:ext cx="2" cy="116"/>
              <a:chOff x="6081" y="10684"/>
              <a:chExt cx="2" cy="116"/>
            </a:xfrm>
          </p:grpSpPr>
          <p:sp>
            <p:nvSpPr>
              <p:cNvPr id="71" name="Freeform 976"/>
              <p:cNvSpPr>
                <a:spLocks/>
              </p:cNvSpPr>
              <p:nvPr/>
            </p:nvSpPr>
            <p:spPr bwMode="auto">
              <a:xfrm>
                <a:off x="6081" y="10684"/>
                <a:ext cx="2" cy="116"/>
              </a:xfrm>
              <a:custGeom>
                <a:avLst/>
                <a:gdLst>
                  <a:gd name="T0" fmla="+- 0 10684 10684"/>
                  <a:gd name="T1" fmla="*/ 10684 h 116"/>
                  <a:gd name="T2" fmla="+- 0 10799 10684"/>
                  <a:gd name="T3" fmla="*/ 10799 h 116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16">
                    <a:moveTo>
                      <a:pt x="0" y="0"/>
                    </a:moveTo>
                    <a:lnTo>
                      <a:pt x="0" y="115"/>
                    </a:lnTo>
                  </a:path>
                </a:pathLst>
              </a:custGeom>
              <a:noFill/>
              <a:ln w="23855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9" name="Group 963"/>
            <p:cNvGrpSpPr>
              <a:grpSpLocks/>
            </p:cNvGrpSpPr>
            <p:nvPr/>
          </p:nvGrpSpPr>
          <p:grpSpPr bwMode="auto">
            <a:xfrm>
              <a:off x="1584" y="143"/>
              <a:ext cx="8756" cy="11585"/>
              <a:chOff x="1584" y="143"/>
              <a:chExt cx="8756" cy="11585"/>
            </a:xfrm>
          </p:grpSpPr>
          <p:sp>
            <p:nvSpPr>
              <p:cNvPr id="60" name="Freeform 974"/>
              <p:cNvSpPr>
                <a:spLocks/>
              </p:cNvSpPr>
              <p:nvPr/>
            </p:nvSpPr>
            <p:spPr bwMode="auto">
              <a:xfrm>
                <a:off x="6001" y="10779"/>
                <a:ext cx="160" cy="239"/>
              </a:xfrm>
              <a:custGeom>
                <a:avLst/>
                <a:gdLst>
                  <a:gd name="T0" fmla="+- 0 6160 6001"/>
                  <a:gd name="T1" fmla="*/ T0 w 160"/>
                  <a:gd name="T2" fmla="+- 0 10779 10779"/>
                  <a:gd name="T3" fmla="*/ 10779 h 239"/>
                  <a:gd name="T4" fmla="+- 0 6001 6001"/>
                  <a:gd name="T5" fmla="*/ T4 w 160"/>
                  <a:gd name="T6" fmla="+- 0 10779 10779"/>
                  <a:gd name="T7" fmla="*/ 10779 h 239"/>
                  <a:gd name="T8" fmla="+- 0 6081 6001"/>
                  <a:gd name="T9" fmla="*/ T8 w 160"/>
                  <a:gd name="T10" fmla="+- 0 11018 10779"/>
                  <a:gd name="T11" fmla="*/ 11018 h 239"/>
                  <a:gd name="T12" fmla="+- 0 6160 6001"/>
                  <a:gd name="T13" fmla="*/ T12 w 160"/>
                  <a:gd name="T14" fmla="+- 0 10779 10779"/>
                  <a:gd name="T15" fmla="*/ 10779 h 23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60" h="239">
                    <a:moveTo>
                      <a:pt x="159" y="0"/>
                    </a:moveTo>
                    <a:lnTo>
                      <a:pt x="0" y="0"/>
                    </a:lnTo>
                    <a:lnTo>
                      <a:pt x="80" y="239"/>
                    </a:lnTo>
                    <a:lnTo>
                      <a:pt x="159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61" name="Text Box 973"/>
              <p:cNvSpPr txBox="1">
                <a:spLocks noChangeArrowheads="1"/>
              </p:cNvSpPr>
              <p:nvPr/>
            </p:nvSpPr>
            <p:spPr bwMode="auto">
              <a:xfrm>
                <a:off x="1584" y="1325"/>
                <a:ext cx="3881" cy="10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35560" marR="34925" algn="ctr">
                  <a:lnSpc>
                    <a:spcPts val="1210"/>
                  </a:lnSpc>
                  <a:spcBef>
                    <a:spcPts val="755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</a:t>
                </a:r>
                <a:r>
                  <a:rPr lang="en-US" sz="1000" b="1" spc="-2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31750" marR="34925" algn="ctr">
                  <a:lnSpc>
                    <a:spcPct val="98000"/>
                  </a:lnSpc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ihmal edildiği düşünülen öğrenci ile</a:t>
                </a:r>
                <a:r>
                  <a:rPr lang="en-US" sz="1000" spc="-10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görüşme yapar.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2" name="Text Box 972"/>
              <p:cNvSpPr txBox="1">
                <a:spLocks noChangeArrowheads="1"/>
              </p:cNvSpPr>
              <p:nvPr/>
            </p:nvSpPr>
            <p:spPr bwMode="auto">
              <a:xfrm>
                <a:off x="6459" y="1325"/>
                <a:ext cx="3881" cy="10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44450" marR="34925" algn="ctr">
                  <a:lnSpc>
                    <a:spcPts val="1210"/>
                  </a:lnSpc>
                  <a:spcBef>
                    <a:spcPts val="155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</a:t>
                </a:r>
                <a:r>
                  <a:rPr lang="en-US" sz="1000" b="1" spc="-2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50800" marR="34925" algn="ctr">
                  <a:lnSpc>
                    <a:spcPct val="97000"/>
                  </a:lnSpc>
                  <a:spcBef>
                    <a:spcPts val="10"/>
                  </a:spcBef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Sınıf/şube öğretmenleri ve okul yönetiminden çocuk hakkında ayrıntılı bilgi alır ve </a:t>
                </a:r>
                <a:r>
                  <a:rPr lang="en-US" sz="1000" spc="-10">
                    <a:effectLst/>
                    <a:latin typeface="Calibri"/>
                    <a:ea typeface="Calibri"/>
                    <a:cs typeface="Times New Roman"/>
                  </a:rPr>
                  <a:t>onları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sürece dahil eder.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3" name="Text Box 971"/>
              <p:cNvSpPr txBox="1">
                <a:spLocks noChangeArrowheads="1"/>
              </p:cNvSpPr>
              <p:nvPr/>
            </p:nvSpPr>
            <p:spPr bwMode="auto">
              <a:xfrm>
                <a:off x="4093" y="3122"/>
                <a:ext cx="3881" cy="8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43815" marR="34925" algn="ctr">
                  <a:lnSpc>
                    <a:spcPts val="1210"/>
                  </a:lnSpc>
                  <a:spcBef>
                    <a:spcPts val="17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</a:t>
                </a:r>
                <a:r>
                  <a:rPr lang="en-US" sz="1000" b="1" spc="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1275" marR="34925" algn="ctr">
                  <a:lnSpc>
                    <a:spcPct val="98000"/>
                  </a:lnSpc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İhmal sebeplerini öğrenmek</a:t>
                </a:r>
                <a:r>
                  <a:rPr lang="en-US" sz="1000" spc="-4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amacıyla öğrencinin ailesi </a:t>
                </a:r>
                <a:r>
                  <a:rPr lang="en-US" sz="1000" spc="-10">
                    <a:effectLst/>
                    <a:latin typeface="Calibri"/>
                    <a:ea typeface="Calibri"/>
                    <a:cs typeface="Times New Roman"/>
                  </a:rPr>
                  <a:t>ile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görüşme</a:t>
                </a:r>
                <a:r>
                  <a:rPr lang="en-US" sz="1000" spc="5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yapar.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4" name="Text Box 970"/>
              <p:cNvSpPr txBox="1">
                <a:spLocks noChangeArrowheads="1"/>
              </p:cNvSpPr>
              <p:nvPr/>
            </p:nvSpPr>
            <p:spPr bwMode="auto">
              <a:xfrm>
                <a:off x="4093" y="4540"/>
                <a:ext cx="3881" cy="10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43180" marR="34925" algn="ctr">
                  <a:lnSpc>
                    <a:spcPts val="1210"/>
                  </a:lnSpc>
                  <a:spcBef>
                    <a:spcPts val="17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</a:t>
                </a:r>
                <a:r>
                  <a:rPr lang="en-US" sz="1000" b="1" spc="1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72390" marR="69215" indent="1270" algn="ctr">
                  <a:lnSpc>
                    <a:spcPct val="97000"/>
                  </a:lnSpc>
                  <a:spcBef>
                    <a:spcPts val="10"/>
                  </a:spcBef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İhmal sebepleri doğrultusunda, gerektiğinde diğer </a:t>
                </a:r>
                <a:r>
                  <a:rPr lang="en-US" sz="1000" spc="-15">
                    <a:effectLst/>
                    <a:latin typeface="Calibri"/>
                    <a:ea typeface="Calibri"/>
                    <a:cs typeface="Times New Roman"/>
                  </a:rPr>
                  <a:t>kurum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ve kuruluşlarabildirimde bulmak üzere okul yönetimini</a:t>
                </a:r>
                <a:r>
                  <a:rPr lang="en-US" sz="1000" spc="-6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bilgilendirir.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5" name="Text Box 969"/>
              <p:cNvSpPr txBox="1">
                <a:spLocks noChangeArrowheads="1"/>
              </p:cNvSpPr>
              <p:nvPr/>
            </p:nvSpPr>
            <p:spPr bwMode="auto">
              <a:xfrm>
                <a:off x="4093" y="6124"/>
                <a:ext cx="3881" cy="10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41275" marR="34925" algn="ctr">
                  <a:lnSpc>
                    <a:spcPts val="1210"/>
                  </a:lnSpc>
                  <a:spcBef>
                    <a:spcPts val="175"/>
                  </a:spcBef>
                  <a:spcAft>
                    <a:spcPts val="0"/>
                  </a:spcAft>
                </a:pPr>
                <a:r>
                  <a:rPr lang="en-US" sz="1000" b="1" dirty="0" err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Okul</a:t>
                </a:r>
                <a:r>
                  <a:rPr lang="en-US" sz="1000" b="1" spc="-25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b="1" dirty="0" err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yönetimi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50800" marR="12700" algn="ctr">
                  <a:lnSpc>
                    <a:spcPct val="97000"/>
                  </a:lnSpc>
                  <a:spcBef>
                    <a:spcPts val="10"/>
                  </a:spcBef>
                  <a:spcAft>
                    <a:spcPts val="0"/>
                  </a:spcAft>
                </a:pPr>
                <a:r>
                  <a:rPr lang="en-US" sz="1000" dirty="0" err="1">
                    <a:effectLst/>
                    <a:latin typeface="Calibri"/>
                    <a:ea typeface="Calibri"/>
                    <a:cs typeface="Times New Roman"/>
                  </a:rPr>
                  <a:t>Maddi</a:t>
                </a:r>
                <a:r>
                  <a:rPr lang="en-US" sz="10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dirty="0" err="1">
                    <a:effectLst/>
                    <a:latin typeface="Calibri"/>
                    <a:ea typeface="Calibri"/>
                    <a:cs typeface="Times New Roman"/>
                  </a:rPr>
                  <a:t>yoksunluk</a:t>
                </a:r>
                <a:r>
                  <a:rPr lang="en-US" sz="10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dirty="0" err="1">
                    <a:effectLst/>
                    <a:latin typeface="Calibri"/>
                    <a:ea typeface="Calibri"/>
                    <a:cs typeface="Times New Roman"/>
                  </a:rPr>
                  <a:t>durumlarında</a:t>
                </a:r>
                <a:r>
                  <a:rPr lang="en-US" sz="10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dirty="0" err="1">
                    <a:effectLst/>
                    <a:latin typeface="Calibri"/>
                    <a:ea typeface="Calibri"/>
                    <a:cs typeface="Times New Roman"/>
                  </a:rPr>
                  <a:t>valilik</a:t>
                </a:r>
                <a:r>
                  <a:rPr lang="en-US" sz="1000" dirty="0">
                    <a:effectLst/>
                    <a:latin typeface="Calibri"/>
                    <a:ea typeface="Calibri"/>
                    <a:cs typeface="Times New Roman"/>
                  </a:rPr>
                  <a:t>, </a:t>
                </a:r>
                <a:r>
                  <a:rPr lang="en-US" sz="1000" dirty="0" err="1">
                    <a:effectLst/>
                    <a:latin typeface="Calibri"/>
                    <a:ea typeface="Calibri"/>
                    <a:cs typeface="Times New Roman"/>
                  </a:rPr>
                  <a:t>kaymakamlık</a:t>
                </a:r>
                <a:r>
                  <a:rPr lang="en-US" sz="1000" dirty="0">
                    <a:effectLst/>
                    <a:latin typeface="Calibri"/>
                    <a:ea typeface="Calibri"/>
                    <a:cs typeface="Times New Roman"/>
                  </a:rPr>
                  <a:t>, </a:t>
                </a:r>
                <a:r>
                  <a:rPr lang="en-US" sz="1000" dirty="0" err="1">
                    <a:effectLst/>
                    <a:latin typeface="Calibri"/>
                    <a:ea typeface="Calibri"/>
                    <a:cs typeface="Times New Roman"/>
                  </a:rPr>
                  <a:t>belediye</a:t>
                </a:r>
                <a:r>
                  <a:rPr lang="en-US" sz="10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tr-TR" sz="1000" dirty="0" smtClean="0"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dirty="0" err="1" smtClean="0">
                    <a:effectLst/>
                    <a:latin typeface="Calibri"/>
                    <a:ea typeface="Calibri"/>
                    <a:cs typeface="Times New Roman"/>
                  </a:rPr>
                  <a:t>gibi</a:t>
                </a:r>
                <a:r>
                  <a:rPr lang="en-US" sz="1000" dirty="0" smtClean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dirty="0" err="1">
                    <a:effectLst/>
                    <a:latin typeface="Calibri"/>
                    <a:ea typeface="Calibri"/>
                    <a:cs typeface="Times New Roman"/>
                  </a:rPr>
                  <a:t>kurumlardan</a:t>
                </a:r>
                <a:r>
                  <a:rPr lang="en-US" sz="10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dirty="0" err="1">
                    <a:effectLst/>
                    <a:latin typeface="Calibri"/>
                    <a:ea typeface="Calibri"/>
                    <a:cs typeface="Times New Roman"/>
                  </a:rPr>
                  <a:t>destek</a:t>
                </a:r>
                <a:r>
                  <a:rPr lang="en-US" sz="1000" spc="-3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dirty="0" err="1">
                    <a:effectLst/>
                    <a:latin typeface="Calibri"/>
                    <a:ea typeface="Calibri"/>
                    <a:cs typeface="Times New Roman"/>
                  </a:rPr>
                  <a:t>ister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6" name="Text Box 968"/>
              <p:cNvSpPr txBox="1">
                <a:spLocks noChangeArrowheads="1"/>
              </p:cNvSpPr>
              <p:nvPr/>
            </p:nvSpPr>
            <p:spPr bwMode="auto">
              <a:xfrm>
                <a:off x="2866" y="7472"/>
                <a:ext cx="6335" cy="4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325120" marR="316865" algn="ctr">
                  <a:lnSpc>
                    <a:spcPts val="1175"/>
                  </a:lnSpc>
                  <a:spcAft>
                    <a:spcPts val="0"/>
                  </a:spcAft>
                </a:pP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</a:t>
                </a:r>
                <a:r>
                  <a:rPr lang="en-US" sz="1000" b="1" spc="1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325120" marR="317500" algn="ctr">
                  <a:lnSpc>
                    <a:spcPts val="1175"/>
                  </a:lnSpc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Okul yönetimini destek türü </a:t>
                </a:r>
                <a:r>
                  <a:rPr lang="en-US" sz="1000" spc="20">
                    <a:effectLst/>
                    <a:latin typeface="Calibri"/>
                    <a:ea typeface="Calibri"/>
                    <a:cs typeface="Times New Roman"/>
                  </a:rPr>
                  <a:t>ve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aşamaları konusunda</a:t>
                </a:r>
                <a:r>
                  <a:rPr lang="en-US" sz="1000" spc="-10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bilgilendirir.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7" name="Text Box 967"/>
              <p:cNvSpPr txBox="1">
                <a:spLocks noChangeArrowheads="1"/>
              </p:cNvSpPr>
              <p:nvPr/>
            </p:nvSpPr>
            <p:spPr bwMode="auto">
              <a:xfrm>
                <a:off x="4803" y="8438"/>
                <a:ext cx="255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5080" algn="ctr">
                  <a:lnSpc>
                    <a:spcPts val="1210"/>
                  </a:lnSpc>
                  <a:spcBef>
                    <a:spcPts val="565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</a:t>
                </a:r>
                <a:r>
                  <a:rPr lang="en-US" sz="1000" b="1" spc="-2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7620" algn="ctr">
                  <a:lnSpc>
                    <a:spcPts val="1210"/>
                  </a:lnSpc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Öğrencinin gelişimini</a:t>
                </a:r>
                <a:r>
                  <a:rPr lang="en-US" sz="1000" spc="-2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izler.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8" name="Text Box 966"/>
              <p:cNvSpPr txBox="1">
                <a:spLocks noChangeArrowheads="1"/>
              </p:cNvSpPr>
              <p:nvPr/>
            </p:nvSpPr>
            <p:spPr bwMode="auto">
              <a:xfrm>
                <a:off x="3525" y="9644"/>
                <a:ext cx="5112" cy="10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46990" marR="37465" algn="ctr">
                  <a:lnSpc>
                    <a:spcPts val="1210"/>
                  </a:lnSpc>
                  <a:spcBef>
                    <a:spcPts val="195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Okul</a:t>
                </a:r>
                <a:r>
                  <a:rPr lang="en-US" sz="1000" b="1" spc="-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yönetimi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6990" marR="46990" algn="ctr">
                  <a:lnSpc>
                    <a:spcPct val="98000"/>
                  </a:lnSpc>
                  <a:spcAft>
                    <a:spcPts val="0"/>
                  </a:spcAft>
                </a:pP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İl/ İlçe MEM lere ihmale ugrayan öğrenci hakkında elden</a:t>
                </a:r>
                <a:r>
                  <a:rPr lang="en-US" sz="1000" spc="-9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>
                    <a:effectLst/>
                    <a:latin typeface="Calibri"/>
                    <a:ea typeface="Calibri"/>
                    <a:cs typeface="Times New Roman"/>
                  </a:rPr>
                  <a:t>bilgi verir.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9" name="Text Box 965"/>
              <p:cNvSpPr txBox="1">
                <a:spLocks noChangeArrowheads="1"/>
              </p:cNvSpPr>
              <p:nvPr/>
            </p:nvSpPr>
            <p:spPr bwMode="auto">
              <a:xfrm>
                <a:off x="2412" y="143"/>
                <a:ext cx="7336" cy="804"/>
              </a:xfrm>
              <a:prstGeom prst="rect">
                <a:avLst/>
              </a:prstGeom>
              <a:noFill/>
              <a:ln w="7952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35255" marR="127000" algn="ctr">
                  <a:lnSpc>
                    <a:spcPts val="1210"/>
                  </a:lnSpc>
                  <a:spcBef>
                    <a:spcPts val="125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Sınıf/şube rehber</a:t>
                </a:r>
                <a:r>
                  <a:rPr lang="en-US" sz="1000" b="1" spc="-10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b="1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öğretmeni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35255" marR="139065" algn="ctr">
                  <a:lnSpc>
                    <a:spcPts val="1205"/>
                  </a:lnSpc>
                  <a:spcAft>
                    <a:spcPts val="0"/>
                  </a:spcAft>
                </a:pPr>
                <a:r>
                  <a:rPr lang="en-US" sz="1000" dirty="0" err="1">
                    <a:effectLst/>
                    <a:latin typeface="Calibri"/>
                    <a:ea typeface="Calibri"/>
                    <a:cs typeface="Times New Roman"/>
                  </a:rPr>
                  <a:t>İhmale</a:t>
                </a:r>
                <a:r>
                  <a:rPr lang="en-US" sz="1000" spc="-5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dirty="0" err="1">
                    <a:effectLst/>
                    <a:latin typeface="Calibri"/>
                    <a:ea typeface="Calibri"/>
                    <a:cs typeface="Times New Roman"/>
                  </a:rPr>
                  <a:t>uğradığını</a:t>
                </a:r>
                <a:r>
                  <a:rPr lang="en-US" sz="1000" spc="-4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dirty="0" err="1">
                    <a:effectLst/>
                    <a:latin typeface="Calibri"/>
                    <a:ea typeface="Calibri"/>
                    <a:cs typeface="Times New Roman"/>
                  </a:rPr>
                  <a:t>düşündüğü</a:t>
                </a:r>
                <a:r>
                  <a:rPr lang="en-US" sz="1000" spc="4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dirty="0" err="1">
                    <a:effectLst/>
                    <a:latin typeface="Calibri"/>
                    <a:ea typeface="Calibri"/>
                    <a:cs typeface="Times New Roman"/>
                  </a:rPr>
                  <a:t>çocukla</a:t>
                </a:r>
                <a:r>
                  <a:rPr lang="en-US" sz="1000" spc="-35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dirty="0" err="1">
                    <a:effectLst/>
                    <a:latin typeface="Calibri"/>
                    <a:ea typeface="Calibri"/>
                    <a:cs typeface="Times New Roman"/>
                  </a:rPr>
                  <a:t>ilgili</a:t>
                </a:r>
                <a:r>
                  <a:rPr lang="en-US" sz="1000" spc="25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dirty="0" err="1">
                    <a:effectLst/>
                    <a:latin typeface="Calibri"/>
                    <a:ea typeface="Calibri"/>
                    <a:cs typeface="Times New Roman"/>
                  </a:rPr>
                  <a:t>gözlemlerini</a:t>
                </a:r>
                <a:r>
                  <a:rPr lang="en-US" sz="1000" spc="-4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dirty="0" err="1">
                    <a:effectLst/>
                    <a:latin typeface="Calibri"/>
                    <a:ea typeface="Calibri"/>
                    <a:cs typeface="Times New Roman"/>
                  </a:rPr>
                  <a:t>rehberlik</a:t>
                </a:r>
                <a:r>
                  <a:rPr lang="en-US" sz="1000" spc="-15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dirty="0" err="1">
                    <a:effectLst/>
                    <a:latin typeface="Calibri"/>
                    <a:ea typeface="Calibri"/>
                    <a:cs typeface="Times New Roman"/>
                  </a:rPr>
                  <a:t>servisiyle</a:t>
                </a:r>
                <a:r>
                  <a:rPr lang="en-US" sz="1000" spc="-5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dirty="0" err="1">
                    <a:effectLst/>
                    <a:latin typeface="Calibri"/>
                    <a:ea typeface="Calibri"/>
                    <a:cs typeface="Times New Roman"/>
                  </a:rPr>
                  <a:t>paylaşır</a:t>
                </a:r>
                <a:r>
                  <a:rPr lang="en-US" sz="1000" spc="-3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dirty="0">
                    <a:effectLst/>
                    <a:latin typeface="Calibri"/>
                    <a:ea typeface="Calibri"/>
                    <a:cs typeface="Times New Roman"/>
                  </a:rPr>
                  <a:t>ve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35255" marR="127635" algn="ctr">
                  <a:lnSpc>
                    <a:spcPts val="1210"/>
                  </a:lnSpc>
                  <a:spcAft>
                    <a:spcPts val="0"/>
                  </a:spcAft>
                </a:pPr>
                <a:r>
                  <a:rPr lang="en-US" sz="1000" dirty="0">
                    <a:effectLst/>
                    <a:latin typeface="Calibri"/>
                    <a:ea typeface="Calibri"/>
                    <a:cs typeface="Times New Roman"/>
                  </a:rPr>
                  <a:t>işbirliği</a:t>
                </a:r>
                <a:r>
                  <a:rPr lang="en-US" sz="1000" spc="-25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dirty="0" err="1">
                    <a:effectLst/>
                    <a:latin typeface="Calibri"/>
                    <a:ea typeface="Calibri"/>
                    <a:cs typeface="Times New Roman"/>
                  </a:rPr>
                  <a:t>yapar</a:t>
                </a:r>
                <a:r>
                  <a:rPr lang="en-US" sz="1000" dirty="0">
                    <a:effectLst/>
                    <a:latin typeface="Calibri"/>
                    <a:ea typeface="Calibri"/>
                    <a:cs typeface="Times New Roman"/>
                  </a:rPr>
                  <a:t>.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0" name="Text Box 964"/>
              <p:cNvSpPr txBox="1">
                <a:spLocks noChangeArrowheads="1"/>
              </p:cNvSpPr>
              <p:nvPr/>
            </p:nvSpPr>
            <p:spPr bwMode="auto">
              <a:xfrm>
                <a:off x="2815" y="11018"/>
                <a:ext cx="6532" cy="710"/>
              </a:xfrm>
              <a:prstGeom prst="rect">
                <a:avLst/>
              </a:prstGeom>
              <a:noFill/>
              <a:ln w="7952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57785" marR="59690" algn="ctr">
                  <a:lnSpc>
                    <a:spcPts val="1210"/>
                  </a:lnSpc>
                  <a:spcBef>
                    <a:spcPts val="55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Taraflar çocuk hakkında mahkeme tarafından verilmiş danışmanlık </a:t>
                </a:r>
                <a:r>
                  <a:rPr lang="en-US" sz="1000" b="1" spc="1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ve</a:t>
                </a:r>
                <a:r>
                  <a:rPr lang="en-US" sz="1000" b="1" spc="-15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eğitim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57785" marR="53975" algn="ctr">
                  <a:lnSpc>
                    <a:spcPts val="1210"/>
                  </a:lnSpc>
                  <a:spcAft>
                    <a:spcPts val="0"/>
                  </a:spcAft>
                </a:pP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tedbiri kararı varsa sorumluluklarını yerine</a:t>
                </a:r>
                <a:r>
                  <a:rPr lang="en-US" sz="1000" b="1" spc="-7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000" b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getirir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24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800" b="1" u="sng" dirty="0" smtClean="0"/>
              <a:t/>
            </a:r>
            <a:br>
              <a:rPr lang="tr-TR" sz="4800" b="1" u="sng" dirty="0" smtClean="0"/>
            </a:br>
            <a:r>
              <a:rPr lang="tr-TR" sz="4800" b="1" u="sng" dirty="0" smtClean="0"/>
              <a:t/>
            </a:r>
            <a:br>
              <a:rPr lang="tr-TR" sz="4800" b="1" u="sng" dirty="0" smtClean="0"/>
            </a:br>
            <a:r>
              <a:rPr lang="tr-TR" sz="4800" b="1" u="sng" dirty="0" smtClean="0"/>
              <a:t/>
            </a:r>
            <a:br>
              <a:rPr lang="tr-TR" sz="4800" b="1" u="sng" dirty="0" smtClean="0"/>
            </a:br>
            <a:r>
              <a:rPr lang="tr-TR" sz="4800" b="1" u="sng" dirty="0" smtClean="0"/>
              <a:t/>
            </a:r>
            <a:br>
              <a:rPr lang="tr-TR" sz="4800" b="1" u="sng" dirty="0" smtClean="0"/>
            </a:br>
            <a:r>
              <a:rPr lang="tr-TR" sz="4800" b="1" u="sng" dirty="0" smtClean="0"/>
              <a:t/>
            </a:r>
            <a:br>
              <a:rPr lang="tr-TR" sz="4800" b="1" u="sng" dirty="0" smtClean="0"/>
            </a:br>
            <a:r>
              <a:rPr lang="tr-TR" sz="4800" b="1" u="sng" dirty="0" smtClean="0"/>
              <a:t/>
            </a:r>
            <a:br>
              <a:rPr lang="tr-TR" sz="4800" b="1" u="sng" dirty="0" smtClean="0"/>
            </a:br>
            <a:r>
              <a:rPr lang="en-US" sz="4800" b="1" u="sng" dirty="0" smtClean="0"/>
              <a:t>EKONOMİK </a:t>
            </a:r>
            <a:r>
              <a:rPr lang="en-US" sz="4800" b="1" u="sng" dirty="0"/>
              <a:t>DESTEK</a:t>
            </a:r>
            <a:r>
              <a:rPr lang="tr-TR" sz="4800" b="1" u="sng" dirty="0"/>
              <a:t/>
            </a:r>
            <a:br>
              <a:rPr lang="tr-TR" sz="4800" b="1" u="sng" dirty="0"/>
            </a:b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257462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b="1" dirty="0" err="1"/>
              <a:t>Adım</a:t>
            </a:r>
            <a:r>
              <a:rPr lang="en-US" b="1" dirty="0"/>
              <a:t> 1: Sınıf / şube rehber öğretmeni </a:t>
            </a:r>
            <a:r>
              <a:rPr lang="en-US" b="1" dirty="0" err="1"/>
              <a:t>ekonomik</a:t>
            </a:r>
            <a:r>
              <a:rPr lang="en-US" b="1" dirty="0"/>
              <a:t> </a:t>
            </a:r>
            <a:r>
              <a:rPr lang="en-US" b="1" dirty="0" err="1"/>
              <a:t>zorluk</a:t>
            </a:r>
            <a:r>
              <a:rPr lang="en-US" b="1" dirty="0"/>
              <a:t> </a:t>
            </a:r>
            <a:r>
              <a:rPr lang="en-US" b="1" dirty="0" err="1"/>
              <a:t>yaşayan</a:t>
            </a:r>
            <a:r>
              <a:rPr lang="en-US" b="1" dirty="0"/>
              <a:t> </a:t>
            </a:r>
            <a:r>
              <a:rPr lang="en-US" b="1" dirty="0" err="1"/>
              <a:t>çocukların</a:t>
            </a:r>
            <a:r>
              <a:rPr lang="en-US" b="1" dirty="0"/>
              <a:t> sınıf </a:t>
            </a:r>
            <a:r>
              <a:rPr lang="en-US" b="1" dirty="0" err="1"/>
              <a:t>içi</a:t>
            </a:r>
            <a:r>
              <a:rPr lang="en-US" b="1" dirty="0"/>
              <a:t> </a:t>
            </a:r>
            <a:r>
              <a:rPr lang="en-US" b="1" dirty="0" err="1"/>
              <a:t>katılımlarını</a:t>
            </a:r>
            <a:r>
              <a:rPr lang="en-US" b="1" dirty="0"/>
              <a:t>, </a:t>
            </a:r>
            <a:r>
              <a:rPr lang="en-US" b="1" dirty="0" err="1"/>
              <a:t>dersleri</a:t>
            </a:r>
            <a:r>
              <a:rPr lang="en-US" b="1" dirty="0"/>
              <a:t> </a:t>
            </a:r>
            <a:r>
              <a:rPr lang="en-US" b="1" dirty="0" err="1"/>
              <a:t>takip</a:t>
            </a:r>
            <a:r>
              <a:rPr lang="en-US" b="1" dirty="0"/>
              <a:t> </a:t>
            </a:r>
            <a:r>
              <a:rPr lang="en-US" b="1" dirty="0" err="1"/>
              <a:t>etme</a:t>
            </a:r>
            <a:r>
              <a:rPr lang="en-US" b="1" dirty="0"/>
              <a:t> </a:t>
            </a:r>
            <a:r>
              <a:rPr lang="en-US" b="1" dirty="0" err="1"/>
              <a:t>düzeylerini</a:t>
            </a:r>
            <a:r>
              <a:rPr lang="en-US" b="1" dirty="0"/>
              <a:t> </a:t>
            </a:r>
            <a:r>
              <a:rPr lang="en-US" b="1" dirty="0" err="1"/>
              <a:t>gözlemler</a:t>
            </a:r>
            <a:r>
              <a:rPr lang="en-US" b="1" dirty="0"/>
              <a:t>.</a:t>
            </a:r>
            <a:endParaRPr lang="tr-TR" dirty="0"/>
          </a:p>
          <a:p>
            <a:pPr lvl="0"/>
            <a:r>
              <a:rPr lang="en-US" b="1" dirty="0" err="1"/>
              <a:t>Adım</a:t>
            </a:r>
            <a:r>
              <a:rPr lang="en-US" b="1" dirty="0"/>
              <a:t> 2: Sınıf / şube rehber öğretmeni aile </a:t>
            </a:r>
            <a:r>
              <a:rPr lang="en-US" b="1" dirty="0" err="1"/>
              <a:t>ile</a:t>
            </a:r>
            <a:r>
              <a:rPr lang="en-US" b="1" dirty="0"/>
              <a:t> </a:t>
            </a:r>
            <a:r>
              <a:rPr lang="en-US" b="1" dirty="0" err="1"/>
              <a:t>konu</a:t>
            </a:r>
            <a:r>
              <a:rPr lang="en-US" b="1" dirty="0"/>
              <a:t> </a:t>
            </a:r>
            <a:r>
              <a:rPr lang="en-US" b="1" dirty="0" err="1"/>
              <a:t>hakkında</a:t>
            </a:r>
            <a:r>
              <a:rPr lang="en-US" b="1" dirty="0"/>
              <a:t> </a:t>
            </a:r>
            <a:r>
              <a:rPr lang="en-US" b="1" dirty="0" err="1"/>
              <a:t>görüşme</a:t>
            </a:r>
            <a:r>
              <a:rPr lang="en-US" b="1" dirty="0"/>
              <a:t> </a:t>
            </a:r>
            <a:r>
              <a:rPr lang="en-US" b="1" dirty="0" err="1"/>
              <a:t>yapar</a:t>
            </a:r>
            <a:r>
              <a:rPr lang="en-US" b="1" dirty="0"/>
              <a:t> ve okul </a:t>
            </a:r>
            <a:r>
              <a:rPr lang="en-US" b="1" dirty="0" err="1"/>
              <a:t>yönetimini</a:t>
            </a:r>
            <a:r>
              <a:rPr lang="en-US" b="1" dirty="0"/>
              <a:t> </a:t>
            </a:r>
            <a:r>
              <a:rPr lang="en-US" b="1" dirty="0" err="1"/>
              <a:t>bilgilendirir</a:t>
            </a:r>
            <a:r>
              <a:rPr lang="en-US" b="1" dirty="0"/>
              <a:t>.</a:t>
            </a:r>
            <a:endParaRPr lang="tr-TR" dirty="0"/>
          </a:p>
          <a:p>
            <a:pPr lvl="0"/>
            <a:r>
              <a:rPr lang="en-US" b="1" dirty="0" err="1"/>
              <a:t>Adım</a:t>
            </a:r>
            <a:r>
              <a:rPr lang="en-US" b="1" dirty="0"/>
              <a:t> 3: Sınıf / şube rehber öğretmeni gerekli durumlarda rehber öğretmeni </a:t>
            </a:r>
            <a:r>
              <a:rPr lang="en-US" b="1" dirty="0" err="1"/>
              <a:t>bilgilendirir</a:t>
            </a:r>
            <a:r>
              <a:rPr lang="en-US" b="1" dirty="0"/>
              <a:t>.</a:t>
            </a:r>
            <a:endParaRPr lang="tr-TR" dirty="0"/>
          </a:p>
          <a:p>
            <a:pPr lvl="0"/>
            <a:r>
              <a:rPr lang="en-US" b="1" dirty="0" err="1"/>
              <a:t>Adım</a:t>
            </a:r>
            <a:r>
              <a:rPr lang="en-US" b="1" dirty="0"/>
              <a:t> 4: Rehber </a:t>
            </a:r>
            <a:r>
              <a:rPr lang="en-US" b="1" dirty="0" err="1"/>
              <a:t>öğretmen</a:t>
            </a:r>
            <a:r>
              <a:rPr lang="en-US" b="1" dirty="0"/>
              <a:t> </a:t>
            </a:r>
            <a:r>
              <a:rPr lang="en-US" b="1" dirty="0" err="1"/>
              <a:t>Ekonomik</a:t>
            </a:r>
            <a:r>
              <a:rPr lang="en-US" b="1" dirty="0"/>
              <a:t> </a:t>
            </a:r>
            <a:r>
              <a:rPr lang="en-US" b="1" dirty="0" err="1"/>
              <a:t>koşullardan</a:t>
            </a:r>
            <a:r>
              <a:rPr lang="en-US" b="1" dirty="0"/>
              <a:t> </a:t>
            </a:r>
            <a:r>
              <a:rPr lang="en-US" b="1" dirty="0" err="1"/>
              <a:t>dolayı</a:t>
            </a:r>
            <a:r>
              <a:rPr lang="en-US" b="1" dirty="0"/>
              <a:t> </a:t>
            </a:r>
            <a:r>
              <a:rPr lang="en-US" b="1" dirty="0" err="1"/>
              <a:t>psikolojik</a:t>
            </a:r>
            <a:r>
              <a:rPr lang="en-US" b="1" dirty="0"/>
              <a:t> </a:t>
            </a:r>
            <a:r>
              <a:rPr lang="en-US" b="1" dirty="0" err="1"/>
              <a:t>desteğe</a:t>
            </a:r>
            <a:r>
              <a:rPr lang="en-US" b="1" dirty="0"/>
              <a:t> </a:t>
            </a:r>
            <a:r>
              <a:rPr lang="en-US" b="1" dirty="0" err="1"/>
              <a:t>ihtiyacı</a:t>
            </a:r>
            <a:r>
              <a:rPr lang="en-US" b="1" dirty="0"/>
              <a:t> olan </a:t>
            </a:r>
            <a:r>
              <a:rPr lang="en-US" b="1" dirty="0" err="1"/>
              <a:t>çocuklara</a:t>
            </a:r>
            <a:r>
              <a:rPr lang="en-US" b="1" dirty="0"/>
              <a:t> </a:t>
            </a:r>
            <a:r>
              <a:rPr lang="en-US" b="1" dirty="0" err="1"/>
              <a:t>danışmanlık</a:t>
            </a:r>
            <a:r>
              <a:rPr lang="en-US" b="1" dirty="0"/>
              <a:t> </a:t>
            </a:r>
            <a:r>
              <a:rPr lang="en-US" b="1" dirty="0" err="1"/>
              <a:t>verir</a:t>
            </a:r>
            <a:r>
              <a:rPr lang="en-US" b="1" dirty="0"/>
              <a:t>.</a:t>
            </a:r>
            <a:endParaRPr lang="tr-TR" dirty="0"/>
          </a:p>
          <a:p>
            <a:pPr lvl="0"/>
            <a:r>
              <a:rPr lang="en-US" b="1" dirty="0" err="1"/>
              <a:t>Adım</a:t>
            </a:r>
            <a:r>
              <a:rPr lang="en-US" b="1" dirty="0"/>
              <a:t> 5: Okul yönetimi </a:t>
            </a:r>
            <a:r>
              <a:rPr lang="en-US" b="1" dirty="0" err="1"/>
              <a:t>sosyoekonomik</a:t>
            </a:r>
            <a:r>
              <a:rPr lang="en-US" b="1" dirty="0"/>
              <a:t> olarak </a:t>
            </a:r>
            <a:r>
              <a:rPr lang="en-US" b="1" dirty="0" err="1"/>
              <a:t>dezavantajlı</a:t>
            </a:r>
            <a:r>
              <a:rPr lang="en-US" b="1" dirty="0"/>
              <a:t> </a:t>
            </a:r>
            <a:r>
              <a:rPr lang="en-US" b="1" dirty="0" err="1"/>
              <a:t>ailelere</a:t>
            </a:r>
            <a:r>
              <a:rPr lang="en-US" b="1" dirty="0"/>
              <a:t> </a:t>
            </a:r>
            <a:r>
              <a:rPr lang="en-US" b="1" dirty="0" err="1"/>
              <a:t>sosyal</a:t>
            </a:r>
            <a:r>
              <a:rPr lang="en-US" b="1" dirty="0"/>
              <a:t> </a:t>
            </a:r>
            <a:r>
              <a:rPr lang="en-US" b="1" dirty="0" err="1"/>
              <a:t>yardım</a:t>
            </a:r>
            <a:r>
              <a:rPr lang="en-US" b="1" dirty="0"/>
              <a:t> </a:t>
            </a:r>
            <a:r>
              <a:rPr lang="en-US" b="1" dirty="0" err="1"/>
              <a:t>programları</a:t>
            </a:r>
            <a:r>
              <a:rPr lang="en-US" b="1" dirty="0"/>
              <a:t> </a:t>
            </a:r>
            <a:r>
              <a:rPr lang="en-US" b="1" dirty="0" err="1"/>
              <a:t>hakkında</a:t>
            </a:r>
            <a:r>
              <a:rPr lang="en-US" b="1" dirty="0"/>
              <a:t> </a:t>
            </a:r>
            <a:r>
              <a:rPr lang="en-US" b="1" dirty="0" err="1"/>
              <a:t>bilgilendirme</a:t>
            </a:r>
            <a:r>
              <a:rPr lang="en-US" b="1" dirty="0"/>
              <a:t> </a:t>
            </a:r>
            <a:r>
              <a:rPr lang="en-US" b="1" dirty="0" err="1"/>
              <a:t>yapar</a:t>
            </a:r>
            <a:r>
              <a:rPr lang="en-US" b="1" dirty="0"/>
              <a:t> ve </a:t>
            </a:r>
            <a:r>
              <a:rPr lang="en-US" b="1" dirty="0" err="1"/>
              <a:t>talep</a:t>
            </a:r>
            <a:r>
              <a:rPr lang="en-US" b="1" dirty="0"/>
              <a:t> </a:t>
            </a:r>
            <a:r>
              <a:rPr lang="en-US" b="1" dirty="0" err="1"/>
              <a:t>edilmesi</a:t>
            </a:r>
            <a:r>
              <a:rPr lang="en-US" b="1" dirty="0"/>
              <a:t> </a:t>
            </a:r>
            <a:r>
              <a:rPr lang="en-US" b="1" dirty="0" err="1"/>
              <a:t>halinde</a:t>
            </a:r>
            <a:r>
              <a:rPr lang="en-US" b="1" dirty="0"/>
              <a:t> </a:t>
            </a:r>
            <a:r>
              <a:rPr lang="en-US" b="1" dirty="0" err="1"/>
              <a:t>ilgili</a:t>
            </a:r>
            <a:r>
              <a:rPr lang="en-US" b="1" dirty="0"/>
              <a:t> </a:t>
            </a:r>
            <a:r>
              <a:rPr lang="en-US" b="1" dirty="0" err="1"/>
              <a:t>sosyal</a:t>
            </a:r>
            <a:r>
              <a:rPr lang="en-US" b="1" dirty="0"/>
              <a:t> </a:t>
            </a:r>
            <a:r>
              <a:rPr lang="en-US" b="1" dirty="0" err="1"/>
              <a:t>yardım</a:t>
            </a:r>
            <a:r>
              <a:rPr lang="en-US" b="1" dirty="0"/>
              <a:t> </a:t>
            </a:r>
            <a:r>
              <a:rPr lang="en-US" b="1" dirty="0" err="1"/>
              <a:t>kurumuna</a:t>
            </a:r>
            <a:r>
              <a:rPr lang="en-US" b="1" dirty="0"/>
              <a:t> aile </a:t>
            </a:r>
            <a:r>
              <a:rPr lang="en-US" b="1" dirty="0" err="1"/>
              <a:t>hakkında</a:t>
            </a:r>
            <a:r>
              <a:rPr lang="en-US" b="1" dirty="0"/>
              <a:t> bilgi </a:t>
            </a:r>
            <a:r>
              <a:rPr lang="en-US" b="1" dirty="0" err="1"/>
              <a:t>verir</a:t>
            </a:r>
            <a:r>
              <a:rPr lang="en-US" b="1" dirty="0"/>
              <a:t>/</a:t>
            </a:r>
            <a:r>
              <a:rPr lang="en-US" b="1" dirty="0" err="1"/>
              <a:t>yazı</a:t>
            </a:r>
            <a:r>
              <a:rPr lang="en-US" b="1" dirty="0"/>
              <a:t> </a:t>
            </a:r>
            <a:r>
              <a:rPr lang="en-US" b="1" dirty="0" err="1"/>
              <a:t>yazar</a:t>
            </a:r>
            <a:r>
              <a:rPr lang="en-US" b="1" dirty="0"/>
              <a:t>.</a:t>
            </a:r>
            <a:endParaRPr lang="tr-TR" dirty="0"/>
          </a:p>
          <a:p>
            <a:pPr lvl="0"/>
            <a:r>
              <a:rPr lang="en-US" b="1" dirty="0" err="1"/>
              <a:t>Adım</a:t>
            </a:r>
            <a:r>
              <a:rPr lang="en-US" b="1" dirty="0"/>
              <a:t> 6: Okul yönetimi </a:t>
            </a:r>
            <a:r>
              <a:rPr lang="en-US" b="1" dirty="0" err="1"/>
              <a:t>Şartlı</a:t>
            </a:r>
            <a:r>
              <a:rPr lang="en-US" b="1" dirty="0"/>
              <a:t> Eğitim </a:t>
            </a:r>
            <a:r>
              <a:rPr lang="en-US" b="1" dirty="0" err="1"/>
              <a:t>Yardımı’nı</a:t>
            </a:r>
            <a:r>
              <a:rPr lang="en-US" b="1" dirty="0"/>
              <a:t> </a:t>
            </a:r>
            <a:r>
              <a:rPr lang="en-US" b="1" dirty="0" err="1"/>
              <a:t>alabilecek</a:t>
            </a:r>
            <a:r>
              <a:rPr lang="en-US" b="1" dirty="0"/>
              <a:t> </a:t>
            </a:r>
            <a:r>
              <a:rPr lang="en-US" b="1" dirty="0" err="1"/>
              <a:t>çocukların</a:t>
            </a:r>
            <a:r>
              <a:rPr lang="en-US" b="1" dirty="0"/>
              <a:t> </a:t>
            </a:r>
            <a:r>
              <a:rPr lang="en-US" b="1" dirty="0" err="1"/>
              <a:t>tespitini</a:t>
            </a:r>
            <a:r>
              <a:rPr lang="en-US" b="1" dirty="0"/>
              <a:t> </a:t>
            </a:r>
            <a:r>
              <a:rPr lang="en-US" b="1" dirty="0" err="1"/>
              <a:t>yapar</a:t>
            </a:r>
            <a:r>
              <a:rPr lang="en-US" b="1" dirty="0"/>
              <a:t> ve </a:t>
            </a:r>
            <a:r>
              <a:rPr lang="en-US" b="1" dirty="0" err="1"/>
              <a:t>listeyi</a:t>
            </a:r>
            <a:r>
              <a:rPr lang="en-US" b="1" dirty="0"/>
              <a:t> </a:t>
            </a:r>
            <a:r>
              <a:rPr lang="en-US" b="1" dirty="0" err="1"/>
              <a:t>ilgili</a:t>
            </a:r>
            <a:r>
              <a:rPr lang="en-US" b="1" dirty="0"/>
              <a:t> </a:t>
            </a:r>
            <a:r>
              <a:rPr lang="en-US" b="1" dirty="0" err="1"/>
              <a:t>kuruma</a:t>
            </a:r>
            <a:r>
              <a:rPr lang="en-US" b="1" dirty="0"/>
              <a:t> </a:t>
            </a:r>
            <a:r>
              <a:rPr lang="en-US" b="1" dirty="0" err="1"/>
              <a:t>bildirir</a:t>
            </a:r>
            <a:r>
              <a:rPr lang="en-US" b="1" dirty="0"/>
              <a:t>.</a:t>
            </a:r>
            <a:endParaRPr lang="tr-TR" dirty="0"/>
          </a:p>
          <a:p>
            <a:pPr lvl="0"/>
            <a:r>
              <a:rPr lang="en-US" b="1" dirty="0" err="1"/>
              <a:t>Adım</a:t>
            </a:r>
            <a:r>
              <a:rPr lang="en-US" b="1" dirty="0"/>
              <a:t> 7: Okul yönetimi </a:t>
            </a:r>
            <a:r>
              <a:rPr lang="en-US" b="1" dirty="0" err="1"/>
              <a:t>kamu</a:t>
            </a:r>
            <a:r>
              <a:rPr lang="en-US" b="1" dirty="0"/>
              <a:t> </a:t>
            </a:r>
            <a:r>
              <a:rPr lang="en-US" b="1" dirty="0" err="1"/>
              <a:t>kuruluşları</a:t>
            </a:r>
            <a:r>
              <a:rPr lang="en-US" b="1" dirty="0"/>
              <a:t> </a:t>
            </a:r>
            <a:r>
              <a:rPr lang="en-US" b="1" dirty="0" err="1"/>
              <a:t>ya</a:t>
            </a:r>
            <a:r>
              <a:rPr lang="en-US" b="1" dirty="0"/>
              <a:t> da </a:t>
            </a:r>
            <a:r>
              <a:rPr lang="en-US" b="1" dirty="0" err="1"/>
              <a:t>özel</a:t>
            </a:r>
            <a:r>
              <a:rPr lang="en-US" b="1" dirty="0"/>
              <a:t> </a:t>
            </a:r>
            <a:r>
              <a:rPr lang="en-US" b="1" dirty="0" err="1"/>
              <a:t>sektör</a:t>
            </a:r>
            <a:r>
              <a:rPr lang="en-US" b="1" dirty="0"/>
              <a:t> tarafından </a:t>
            </a:r>
            <a:r>
              <a:rPr lang="en-US" b="1" dirty="0" err="1"/>
              <a:t>düzenlenen</a:t>
            </a:r>
            <a:r>
              <a:rPr lang="en-US" b="1" dirty="0"/>
              <a:t> ve </a:t>
            </a:r>
            <a:r>
              <a:rPr lang="en-US" b="1" dirty="0" err="1"/>
              <a:t>istihdam</a:t>
            </a:r>
            <a:r>
              <a:rPr lang="en-US" b="1" dirty="0"/>
              <a:t> </a:t>
            </a:r>
            <a:r>
              <a:rPr lang="en-US" b="1" dirty="0" err="1"/>
              <a:t>fırsatlarını</a:t>
            </a:r>
            <a:r>
              <a:rPr lang="en-US" b="1" dirty="0"/>
              <a:t> </a:t>
            </a:r>
            <a:r>
              <a:rPr lang="en-US" b="1" dirty="0" err="1"/>
              <a:t>artıracak</a:t>
            </a:r>
            <a:r>
              <a:rPr lang="en-US" b="1" dirty="0"/>
              <a:t> </a:t>
            </a:r>
            <a:r>
              <a:rPr lang="en-US" b="1" dirty="0" err="1"/>
              <a:t>eğitimlerden</a:t>
            </a:r>
            <a:r>
              <a:rPr lang="en-US" b="1" dirty="0"/>
              <a:t> </a:t>
            </a:r>
            <a:r>
              <a:rPr lang="en-US" b="1" dirty="0" err="1"/>
              <a:t>yararlanmaları</a:t>
            </a:r>
            <a:r>
              <a:rPr lang="en-US" b="1" dirty="0"/>
              <a:t> için </a:t>
            </a:r>
            <a:r>
              <a:rPr lang="en-US" b="1" dirty="0" err="1"/>
              <a:t>ebeveynleri</a:t>
            </a:r>
            <a:r>
              <a:rPr lang="en-US" b="1" dirty="0"/>
              <a:t> </a:t>
            </a:r>
            <a:r>
              <a:rPr lang="en-US" b="1" dirty="0" err="1"/>
              <a:t>bilgilendirir</a:t>
            </a:r>
            <a:r>
              <a:rPr lang="en-US" b="1" dirty="0"/>
              <a:t> </a:t>
            </a:r>
            <a:r>
              <a:rPr lang="en-US" b="1" dirty="0" err="1"/>
              <a:t>desteğiyle</a:t>
            </a:r>
            <a:r>
              <a:rPr lang="en-US" b="1" dirty="0"/>
              <a:t> </a:t>
            </a:r>
            <a:r>
              <a:rPr lang="en-US" b="1" dirty="0" err="1"/>
              <a:t>öğrenciye</a:t>
            </a:r>
            <a:r>
              <a:rPr lang="en-US" b="1" dirty="0"/>
              <a:t> </a:t>
            </a:r>
            <a:r>
              <a:rPr lang="en-US" b="1" dirty="0" err="1"/>
              <a:t>ekonomik</a:t>
            </a:r>
            <a:r>
              <a:rPr lang="en-US" b="1" dirty="0"/>
              <a:t> </a:t>
            </a:r>
            <a:r>
              <a:rPr lang="en-US" b="1" dirty="0" err="1"/>
              <a:t>kaynağın</a:t>
            </a:r>
            <a:r>
              <a:rPr lang="en-US" b="1" dirty="0"/>
              <a:t> </a:t>
            </a:r>
            <a:r>
              <a:rPr lang="en-US" b="1" dirty="0" err="1"/>
              <a:t>sağlanması</a:t>
            </a:r>
            <a:r>
              <a:rPr lang="en-US" b="1" dirty="0"/>
              <a:t> ve gerekli durumlarda Eğitim </a:t>
            </a:r>
            <a:r>
              <a:rPr lang="en-US" b="1" dirty="0" err="1"/>
              <a:t>Desteğiyle</a:t>
            </a:r>
            <a:r>
              <a:rPr lang="en-US" b="1" dirty="0"/>
              <a:t>, </a:t>
            </a:r>
            <a:r>
              <a:rPr lang="en-US" b="1" dirty="0" err="1"/>
              <a:t>Ekonomik</a:t>
            </a:r>
            <a:r>
              <a:rPr lang="en-US" b="1" dirty="0"/>
              <a:t> </a:t>
            </a:r>
            <a:r>
              <a:rPr lang="en-US" b="1" dirty="0" err="1"/>
              <a:t>Destekle</a:t>
            </a:r>
            <a:r>
              <a:rPr lang="en-US" b="1" dirty="0"/>
              <a:t> </a:t>
            </a:r>
            <a:r>
              <a:rPr lang="en-US" b="1" dirty="0" err="1"/>
              <a:t>birlikte</a:t>
            </a:r>
            <a:r>
              <a:rPr lang="en-US" b="1" dirty="0"/>
              <a:t> </a:t>
            </a:r>
            <a:r>
              <a:rPr lang="en-US" b="1" dirty="0" err="1"/>
              <a:t>olması</a:t>
            </a:r>
            <a:r>
              <a:rPr lang="en-US" b="1" dirty="0"/>
              <a:t>.</a:t>
            </a:r>
            <a:endParaRPr lang="tr-TR" dirty="0"/>
          </a:p>
          <a:p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UYGULAMA ADIMLARI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0918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u="sng" dirty="0" smtClean="0"/>
              <a:t/>
            </a:r>
            <a:br>
              <a:rPr lang="tr-TR" sz="3600" b="1" u="sng" dirty="0" smtClean="0"/>
            </a:br>
            <a:r>
              <a:rPr lang="tr-TR" sz="3600" b="1" u="sng" dirty="0" smtClean="0"/>
              <a:t/>
            </a:r>
            <a:br>
              <a:rPr lang="tr-TR" sz="3600" b="1" u="sng" dirty="0" smtClean="0"/>
            </a:br>
            <a:r>
              <a:rPr lang="tr-TR" sz="3600" b="1" u="sng" dirty="0" smtClean="0"/>
              <a:t/>
            </a:r>
            <a:br>
              <a:rPr lang="tr-TR" sz="3600" b="1" u="sng" dirty="0" smtClean="0"/>
            </a:br>
            <a:r>
              <a:rPr lang="tr-TR" sz="3600" b="1" u="sng" dirty="0" smtClean="0"/>
              <a:t/>
            </a:r>
            <a:br>
              <a:rPr lang="tr-TR" sz="3600" b="1" u="sng" dirty="0" smtClean="0"/>
            </a:br>
            <a:r>
              <a:rPr lang="tr-TR" sz="3600" b="1" u="sng" dirty="0" smtClean="0"/>
              <a:t/>
            </a:r>
            <a:br>
              <a:rPr lang="tr-TR" sz="3600" b="1" u="sng" dirty="0" smtClean="0"/>
            </a:br>
            <a:r>
              <a:rPr lang="tr-TR" sz="3600" b="1" u="sng" dirty="0" smtClean="0"/>
              <a:t/>
            </a:r>
            <a:br>
              <a:rPr lang="tr-TR" sz="3600" b="1" u="sng" dirty="0" smtClean="0"/>
            </a:br>
            <a:r>
              <a:rPr lang="tr-TR" sz="3600" b="1" u="sng" dirty="0" smtClean="0"/>
              <a:t/>
            </a:r>
            <a:br>
              <a:rPr lang="tr-TR" sz="3600" b="1" u="sng" dirty="0" smtClean="0"/>
            </a:br>
            <a:r>
              <a:rPr lang="tr-TR" sz="3600" b="1" u="sng" dirty="0" smtClean="0"/>
              <a:t/>
            </a:r>
            <a:br>
              <a:rPr lang="tr-TR" sz="3600" b="1" u="sng" dirty="0" smtClean="0"/>
            </a:br>
            <a:r>
              <a:rPr lang="tr-TR" sz="3600" b="1" u="sng" dirty="0" smtClean="0"/>
              <a:t/>
            </a:r>
            <a:br>
              <a:rPr lang="tr-TR" sz="3600" b="1" u="sng" dirty="0" smtClean="0"/>
            </a:br>
            <a:r>
              <a:rPr lang="en-US" sz="3600" b="1" u="sng" dirty="0" smtClean="0"/>
              <a:t>OKULA </a:t>
            </a:r>
            <a:r>
              <a:rPr lang="en-US" sz="3600" b="1" u="sng" dirty="0"/>
              <a:t>ULAŞIM ZORLUĞU YAŞAYAN ÇOCUKLARA DESTEK</a:t>
            </a:r>
            <a:r>
              <a:rPr lang="tr-TR" sz="3600" b="1" u="sng" dirty="0"/>
              <a:t/>
            </a:r>
            <a:br>
              <a:rPr lang="tr-TR" sz="3600" b="1" u="sng" dirty="0"/>
            </a:b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24417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Öğrencinin </a:t>
            </a:r>
            <a:r>
              <a:rPr lang="en-US" sz="2400" dirty="0" err="1"/>
              <a:t>sürekli</a:t>
            </a:r>
            <a:r>
              <a:rPr lang="en-US" sz="2400" dirty="0"/>
              <a:t> olarak </a:t>
            </a:r>
            <a:r>
              <a:rPr lang="en-US" sz="2400" dirty="0" err="1"/>
              <a:t>derse</a:t>
            </a:r>
            <a:r>
              <a:rPr lang="en-US" sz="2400" dirty="0"/>
              <a:t> </a:t>
            </a:r>
            <a:r>
              <a:rPr lang="en-US" sz="2400" dirty="0" err="1"/>
              <a:t>geç</a:t>
            </a:r>
            <a:r>
              <a:rPr lang="en-US" sz="2400" dirty="0"/>
              <a:t> </a:t>
            </a:r>
            <a:r>
              <a:rPr lang="en-US" sz="2400" dirty="0" err="1"/>
              <a:t>kalması</a:t>
            </a:r>
            <a:r>
              <a:rPr lang="en-US" sz="2400" dirty="0"/>
              <a:t>.</a:t>
            </a:r>
            <a:endParaRPr lang="tr-TR" sz="3200" dirty="0"/>
          </a:p>
          <a:p>
            <a:pPr lvl="1"/>
            <a:r>
              <a:rPr lang="en-US" sz="2400" dirty="0"/>
              <a:t>Okula </a:t>
            </a:r>
            <a:r>
              <a:rPr lang="en-US" sz="2400" dirty="0" err="1"/>
              <a:t>devamsızlık</a:t>
            </a:r>
            <a:r>
              <a:rPr lang="en-US" sz="2400" dirty="0"/>
              <a:t> </a:t>
            </a:r>
            <a:r>
              <a:rPr lang="en-US" sz="2400" dirty="0" err="1"/>
              <a:t>sayısının</a:t>
            </a:r>
            <a:r>
              <a:rPr lang="en-US" sz="2400" dirty="0"/>
              <a:t> </a:t>
            </a:r>
            <a:r>
              <a:rPr lang="en-US" sz="2400" dirty="0" err="1"/>
              <a:t>fazla</a:t>
            </a:r>
            <a:r>
              <a:rPr lang="en-US" sz="2400" dirty="0"/>
              <a:t> </a:t>
            </a:r>
            <a:r>
              <a:rPr lang="en-US" sz="2400" dirty="0" err="1"/>
              <a:t>olması</a:t>
            </a:r>
            <a:r>
              <a:rPr lang="en-US" sz="2400" dirty="0"/>
              <a:t>.</a:t>
            </a:r>
            <a:endParaRPr lang="tr-TR" sz="3200" dirty="0"/>
          </a:p>
          <a:p>
            <a:pPr lvl="1"/>
            <a:r>
              <a:rPr lang="en-US" sz="2400" dirty="0"/>
              <a:t>Son </a:t>
            </a:r>
            <a:r>
              <a:rPr lang="en-US" sz="2400" dirty="0" err="1"/>
              <a:t>derslerde</a:t>
            </a:r>
            <a:r>
              <a:rPr lang="en-US" sz="2400" dirty="0"/>
              <a:t> </a:t>
            </a:r>
            <a:r>
              <a:rPr lang="en-US" sz="2400" dirty="0" err="1"/>
              <a:t>okuldan</a:t>
            </a:r>
            <a:r>
              <a:rPr lang="en-US" sz="2400" dirty="0"/>
              <a:t> erken </a:t>
            </a:r>
            <a:r>
              <a:rPr lang="en-US" sz="2400" dirty="0" err="1"/>
              <a:t>ayrılması</a:t>
            </a:r>
            <a:r>
              <a:rPr lang="en-US" sz="2400" dirty="0"/>
              <a:t>.</a:t>
            </a:r>
            <a:endParaRPr lang="tr-TR" sz="3200" dirty="0"/>
          </a:p>
          <a:p>
            <a:pPr lvl="1"/>
            <a:r>
              <a:rPr lang="en-US" sz="2400" dirty="0" err="1"/>
              <a:t>Çocuğun</a:t>
            </a:r>
            <a:r>
              <a:rPr lang="en-US" sz="2400" dirty="0"/>
              <a:t> okula </a:t>
            </a:r>
            <a:r>
              <a:rPr lang="en-US" sz="2400" dirty="0" err="1"/>
              <a:t>ulaşımda</a:t>
            </a:r>
            <a:r>
              <a:rPr lang="en-US" sz="2400" dirty="0"/>
              <a:t> </a:t>
            </a:r>
            <a:r>
              <a:rPr lang="en-US" sz="2400" dirty="0" err="1"/>
              <a:t>sorun</a:t>
            </a:r>
            <a:r>
              <a:rPr lang="en-US" sz="2400" dirty="0"/>
              <a:t> </a:t>
            </a:r>
            <a:r>
              <a:rPr lang="en-US" sz="2400" dirty="0" err="1"/>
              <a:t>yaşadığını</a:t>
            </a:r>
            <a:r>
              <a:rPr lang="en-US" sz="2400" dirty="0"/>
              <a:t> </a:t>
            </a:r>
            <a:r>
              <a:rPr lang="en-US" sz="2400" dirty="0" err="1"/>
              <a:t>dile</a:t>
            </a:r>
            <a:r>
              <a:rPr lang="en-US" sz="2400" dirty="0"/>
              <a:t> </a:t>
            </a:r>
            <a:r>
              <a:rPr lang="en-US" sz="2400" dirty="0" err="1"/>
              <a:t>getirmesi</a:t>
            </a:r>
            <a:r>
              <a:rPr lang="en-US" sz="2400" dirty="0"/>
              <a:t>.</a:t>
            </a:r>
            <a:endParaRPr lang="tr-TR" sz="3200" dirty="0"/>
          </a:p>
          <a:p>
            <a:pPr lvl="1"/>
            <a:r>
              <a:rPr lang="en-US" sz="2400" dirty="0"/>
              <a:t>Öğrencinin </a:t>
            </a:r>
            <a:r>
              <a:rPr lang="en-US" sz="2400" dirty="0" err="1"/>
              <a:t>yaşadığı</a:t>
            </a:r>
            <a:r>
              <a:rPr lang="en-US" sz="2400" dirty="0"/>
              <a:t> </a:t>
            </a:r>
            <a:r>
              <a:rPr lang="en-US" sz="2400" dirty="0" err="1"/>
              <a:t>yerin</a:t>
            </a:r>
            <a:r>
              <a:rPr lang="en-US" sz="2400" dirty="0"/>
              <a:t>, okula </a:t>
            </a:r>
            <a:r>
              <a:rPr lang="en-US" sz="2400" dirty="0" err="1"/>
              <a:t>uzak</a:t>
            </a:r>
            <a:r>
              <a:rPr lang="en-US" sz="2400" dirty="0"/>
              <a:t> ve </a:t>
            </a:r>
            <a:r>
              <a:rPr lang="en-US" sz="2400" dirty="0" err="1"/>
              <a:t>ulaşımının</a:t>
            </a:r>
            <a:r>
              <a:rPr lang="en-US" sz="2400" dirty="0"/>
              <a:t> </a:t>
            </a:r>
            <a:r>
              <a:rPr lang="en-US" sz="2400" dirty="0" err="1"/>
              <a:t>zor</a:t>
            </a:r>
            <a:r>
              <a:rPr lang="en-US" sz="2400" dirty="0"/>
              <a:t> </a:t>
            </a:r>
            <a:r>
              <a:rPr lang="en-US" sz="2400" dirty="0" err="1"/>
              <a:t>olması</a:t>
            </a:r>
            <a:r>
              <a:rPr lang="en-US" sz="2400" dirty="0"/>
              <a:t>.</a:t>
            </a:r>
            <a:endParaRPr lang="tr-TR" sz="3200" dirty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Belirtiler:</a:t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781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Başlık 9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UYGULAMA ADIMLARI</a:t>
            </a:r>
            <a:endParaRPr lang="tr-TR" sz="3600" dirty="0"/>
          </a:p>
        </p:txBody>
      </p:sp>
      <p:sp>
        <p:nvSpPr>
          <p:cNvPr id="93" name="İçerik Yer Tutucusu 9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/>
              <a:t>Adım</a:t>
            </a:r>
            <a:r>
              <a:rPr lang="en-US" b="1" dirty="0"/>
              <a:t>  1:  Sınıf  /  Şube  Rehber  öğretmeni  </a:t>
            </a:r>
            <a:r>
              <a:rPr lang="en-US" b="1" dirty="0" err="1"/>
              <a:t>sınıfındaki</a:t>
            </a:r>
            <a:r>
              <a:rPr lang="en-US" b="1" dirty="0"/>
              <a:t>  bir  </a:t>
            </a:r>
            <a:r>
              <a:rPr lang="en-US" b="1" dirty="0" err="1"/>
              <a:t>çocuk</a:t>
            </a:r>
            <a:r>
              <a:rPr lang="en-US" b="1" dirty="0"/>
              <a:t>  </a:t>
            </a:r>
            <a:r>
              <a:rPr lang="en-US" b="1" dirty="0" err="1"/>
              <a:t>ile</a:t>
            </a:r>
            <a:r>
              <a:rPr lang="en-US" b="1" dirty="0"/>
              <a:t>  </a:t>
            </a:r>
            <a:r>
              <a:rPr lang="en-US" b="1" dirty="0" err="1"/>
              <a:t>ilgili</a:t>
            </a:r>
            <a:r>
              <a:rPr lang="en-US" b="1" dirty="0"/>
              <a:t>  okula  </a:t>
            </a:r>
            <a:r>
              <a:rPr lang="en-US" b="1" dirty="0" err="1"/>
              <a:t>geç</a:t>
            </a:r>
            <a:r>
              <a:rPr lang="en-US" b="1" dirty="0"/>
              <a:t>   </a:t>
            </a:r>
            <a:r>
              <a:rPr lang="en-US" b="1" dirty="0" err="1"/>
              <a:t>gelme</a:t>
            </a:r>
            <a:r>
              <a:rPr lang="en-US" b="1" dirty="0"/>
              <a:t>,</a:t>
            </a:r>
            <a:endParaRPr lang="tr-TR" dirty="0"/>
          </a:p>
          <a:p>
            <a:r>
              <a:rPr lang="en-US" b="1" dirty="0" err="1"/>
              <a:t>devamsızlık</a:t>
            </a:r>
            <a:r>
              <a:rPr lang="en-US" b="1" dirty="0"/>
              <a:t> </a:t>
            </a:r>
            <a:r>
              <a:rPr lang="en-US" b="1" dirty="0" err="1"/>
              <a:t>gibi</a:t>
            </a:r>
            <a:r>
              <a:rPr lang="en-US" b="1" dirty="0"/>
              <a:t> </a:t>
            </a:r>
            <a:r>
              <a:rPr lang="en-US" b="1" dirty="0" err="1"/>
              <a:t>durumlar</a:t>
            </a:r>
            <a:r>
              <a:rPr lang="en-US" b="1" dirty="0"/>
              <a:t> </a:t>
            </a:r>
            <a:r>
              <a:rPr lang="en-US" b="1" dirty="0" err="1"/>
              <a:t>olduğunda</a:t>
            </a:r>
            <a:r>
              <a:rPr lang="en-US" b="1" dirty="0"/>
              <a:t> okula </a:t>
            </a:r>
            <a:r>
              <a:rPr lang="en-US" b="1" dirty="0" err="1"/>
              <a:t>ulaşım</a:t>
            </a:r>
            <a:r>
              <a:rPr lang="en-US" b="1" dirty="0"/>
              <a:t> </a:t>
            </a:r>
            <a:r>
              <a:rPr lang="en-US" b="1" dirty="0" err="1"/>
              <a:t>koşullarının</a:t>
            </a:r>
            <a:r>
              <a:rPr lang="en-US" b="1" dirty="0"/>
              <a:t> bu süreçlere </a:t>
            </a:r>
            <a:r>
              <a:rPr lang="en-US" b="1" dirty="0" err="1"/>
              <a:t>etkisini</a:t>
            </a:r>
            <a:r>
              <a:rPr lang="en-US" b="1" dirty="0"/>
              <a:t> </a:t>
            </a:r>
            <a:r>
              <a:rPr lang="en-US" b="1" dirty="0" err="1"/>
              <a:t>değerlendirir</a:t>
            </a:r>
            <a:r>
              <a:rPr lang="en-US" b="1" dirty="0"/>
              <a:t>.</a:t>
            </a:r>
            <a:endParaRPr lang="tr-TR" dirty="0"/>
          </a:p>
          <a:p>
            <a:r>
              <a:rPr lang="en-US" b="1" dirty="0" err="1"/>
              <a:t>Adım</a:t>
            </a:r>
            <a:r>
              <a:rPr lang="en-US" b="1" dirty="0"/>
              <a:t> 2: </a:t>
            </a:r>
            <a:r>
              <a:rPr lang="en-US" b="1" dirty="0" err="1"/>
              <a:t>Eğer</a:t>
            </a:r>
            <a:r>
              <a:rPr lang="en-US" b="1" dirty="0"/>
              <a:t> </a:t>
            </a:r>
            <a:r>
              <a:rPr lang="en-US" b="1" dirty="0" err="1"/>
              <a:t>çocuk</a:t>
            </a:r>
            <a:r>
              <a:rPr lang="en-US" b="1" dirty="0"/>
              <a:t> </a:t>
            </a:r>
            <a:r>
              <a:rPr lang="en-US" b="1" dirty="0" err="1"/>
              <a:t>düzenli</a:t>
            </a:r>
            <a:r>
              <a:rPr lang="en-US" b="1" dirty="0"/>
              <a:t> </a:t>
            </a:r>
            <a:r>
              <a:rPr lang="en-US" b="1" dirty="0" err="1"/>
              <a:t>gelmiyorsa</a:t>
            </a:r>
            <a:r>
              <a:rPr lang="en-US" b="1" dirty="0"/>
              <a:t>, Sınıf/Şube Rehber öğretmeni </a:t>
            </a:r>
            <a:r>
              <a:rPr lang="en-US" b="1" dirty="0" err="1"/>
              <a:t>çocuk</a:t>
            </a:r>
            <a:r>
              <a:rPr lang="en-US" b="1" dirty="0"/>
              <a:t> ve </a:t>
            </a:r>
            <a:r>
              <a:rPr lang="en-US" b="1" dirty="0" err="1"/>
              <a:t>ailesi</a:t>
            </a:r>
            <a:r>
              <a:rPr lang="en-US" b="1" dirty="0"/>
              <a:t> </a:t>
            </a:r>
            <a:r>
              <a:rPr lang="en-US" b="1" dirty="0" err="1"/>
              <a:t>ile</a:t>
            </a:r>
            <a:r>
              <a:rPr lang="en-US" b="1" dirty="0"/>
              <a:t> </a:t>
            </a:r>
            <a:r>
              <a:rPr lang="en-US" b="1" dirty="0" err="1"/>
              <a:t>görüşüp</a:t>
            </a:r>
            <a:r>
              <a:rPr lang="en-US" b="1" dirty="0"/>
              <a:t> </a:t>
            </a:r>
            <a:r>
              <a:rPr lang="en-US" b="1" dirty="0" err="1"/>
              <a:t>ulaşım</a:t>
            </a:r>
            <a:r>
              <a:rPr lang="en-US" b="1" dirty="0"/>
              <a:t> </a:t>
            </a:r>
            <a:r>
              <a:rPr lang="en-US" b="1" dirty="0" err="1"/>
              <a:t>koşulları</a:t>
            </a:r>
            <a:r>
              <a:rPr lang="en-US" b="1" dirty="0"/>
              <a:t> </a:t>
            </a:r>
            <a:r>
              <a:rPr lang="en-US" b="1" dirty="0" err="1"/>
              <a:t>dışındaki</a:t>
            </a:r>
            <a:r>
              <a:rPr lang="en-US" b="1" dirty="0"/>
              <a:t> </a:t>
            </a:r>
            <a:r>
              <a:rPr lang="en-US" b="1" dirty="0" err="1"/>
              <a:t>nedenleri</a:t>
            </a:r>
            <a:r>
              <a:rPr lang="en-US" b="1" dirty="0"/>
              <a:t> </a:t>
            </a:r>
            <a:r>
              <a:rPr lang="en-US" b="1" dirty="0" err="1"/>
              <a:t>öğrenir</a:t>
            </a:r>
            <a:r>
              <a:rPr lang="en-US" b="1" dirty="0"/>
              <a:t>.</a:t>
            </a:r>
            <a:endParaRPr lang="tr-TR" dirty="0"/>
          </a:p>
          <a:p>
            <a:r>
              <a:rPr lang="en-US" b="1" dirty="0" err="1"/>
              <a:t>Adım</a:t>
            </a:r>
            <a:r>
              <a:rPr lang="en-US" b="1" dirty="0"/>
              <a:t> 3: </a:t>
            </a:r>
            <a:r>
              <a:rPr lang="en-US" b="1" dirty="0" err="1"/>
              <a:t>Eğer</a:t>
            </a:r>
            <a:r>
              <a:rPr lang="en-US" b="1" dirty="0"/>
              <a:t> </a:t>
            </a:r>
            <a:r>
              <a:rPr lang="en-US" b="1" dirty="0" err="1"/>
              <a:t>çocuk</a:t>
            </a:r>
            <a:r>
              <a:rPr lang="en-US" b="1" dirty="0"/>
              <a:t> </a:t>
            </a:r>
            <a:r>
              <a:rPr lang="en-US" b="1" dirty="0" err="1"/>
              <a:t>ulaşım</a:t>
            </a:r>
            <a:r>
              <a:rPr lang="en-US" b="1" dirty="0"/>
              <a:t> </a:t>
            </a:r>
            <a:r>
              <a:rPr lang="en-US" b="1" dirty="0" err="1"/>
              <a:t>zorluğu</a:t>
            </a:r>
            <a:r>
              <a:rPr lang="en-US" b="1" dirty="0"/>
              <a:t> </a:t>
            </a:r>
            <a:r>
              <a:rPr lang="en-US" b="1" dirty="0" err="1"/>
              <a:t>nedeniyle</a:t>
            </a:r>
            <a:r>
              <a:rPr lang="en-US" b="1" dirty="0"/>
              <a:t> okula </a:t>
            </a:r>
            <a:r>
              <a:rPr lang="en-US" b="1" dirty="0" err="1"/>
              <a:t>geç</a:t>
            </a:r>
            <a:r>
              <a:rPr lang="en-US" b="1" dirty="0"/>
              <a:t> </a:t>
            </a:r>
            <a:r>
              <a:rPr lang="en-US" b="1" dirty="0" err="1"/>
              <a:t>geliyor</a:t>
            </a:r>
            <a:r>
              <a:rPr lang="en-US" b="1" dirty="0"/>
              <a:t> </a:t>
            </a:r>
            <a:r>
              <a:rPr lang="en-US" b="1" dirty="0" err="1"/>
              <a:t>ya</a:t>
            </a:r>
            <a:r>
              <a:rPr lang="en-US" b="1" dirty="0"/>
              <a:t> da </a:t>
            </a:r>
            <a:r>
              <a:rPr lang="en-US" b="1" dirty="0" err="1"/>
              <a:t>devamsızlık</a:t>
            </a:r>
            <a:r>
              <a:rPr lang="en-US" b="1" dirty="0"/>
              <a:t> </a:t>
            </a:r>
            <a:r>
              <a:rPr lang="en-US" b="1" dirty="0" err="1"/>
              <a:t>yapıyorsa</a:t>
            </a:r>
            <a:r>
              <a:rPr lang="en-US" b="1" dirty="0"/>
              <a:t>, Sınıf/Şube Rehber öğretmeni okul </a:t>
            </a:r>
            <a:r>
              <a:rPr lang="en-US" b="1" dirty="0" err="1"/>
              <a:t>yönetimine</a:t>
            </a:r>
            <a:r>
              <a:rPr lang="en-US" b="1" dirty="0"/>
              <a:t> </a:t>
            </a:r>
            <a:r>
              <a:rPr lang="en-US" b="1" dirty="0" err="1"/>
              <a:t>durumu</a:t>
            </a:r>
            <a:r>
              <a:rPr lang="en-US" b="1" dirty="0"/>
              <a:t> </a:t>
            </a:r>
            <a:r>
              <a:rPr lang="en-US" b="1" dirty="0" err="1"/>
              <a:t>bildirir</a:t>
            </a:r>
            <a:r>
              <a:rPr lang="en-US" b="1" dirty="0"/>
              <a:t>.</a:t>
            </a:r>
            <a:endParaRPr lang="tr-TR" dirty="0"/>
          </a:p>
          <a:p>
            <a:r>
              <a:rPr lang="en-US" b="1" dirty="0" err="1"/>
              <a:t>Adım</a:t>
            </a:r>
            <a:r>
              <a:rPr lang="en-US" b="1" dirty="0"/>
              <a:t> 4: Sınıf/Şube Rehber öğretmeni </a:t>
            </a:r>
            <a:r>
              <a:rPr lang="en-US" b="1" dirty="0" err="1"/>
              <a:t>alınan</a:t>
            </a:r>
            <a:r>
              <a:rPr lang="en-US" b="1" dirty="0"/>
              <a:t> </a:t>
            </a:r>
            <a:r>
              <a:rPr lang="en-US" b="1" dirty="0" err="1"/>
              <a:t>tedbirlerden</a:t>
            </a:r>
            <a:r>
              <a:rPr lang="en-US" b="1" dirty="0"/>
              <a:t> </a:t>
            </a:r>
            <a:r>
              <a:rPr lang="en-US" b="1" dirty="0" err="1"/>
              <a:t>sonra</a:t>
            </a:r>
            <a:r>
              <a:rPr lang="en-US" b="1" dirty="0"/>
              <a:t> </a:t>
            </a:r>
            <a:r>
              <a:rPr lang="en-US" b="1" dirty="0" err="1"/>
              <a:t>çocuğun</a:t>
            </a:r>
            <a:r>
              <a:rPr lang="en-US" b="1" dirty="0"/>
              <a:t> okula </a:t>
            </a:r>
            <a:r>
              <a:rPr lang="en-US" b="1" dirty="0" err="1"/>
              <a:t>düzenli</a:t>
            </a:r>
            <a:r>
              <a:rPr lang="en-US" b="1" dirty="0"/>
              <a:t> ve </a:t>
            </a:r>
            <a:r>
              <a:rPr lang="en-US" b="1" dirty="0" err="1"/>
              <a:t>saatinde</a:t>
            </a:r>
            <a:r>
              <a:rPr lang="en-US" b="1" dirty="0"/>
              <a:t> </a:t>
            </a:r>
            <a:r>
              <a:rPr lang="en-US" b="1" dirty="0" err="1"/>
              <a:t>gelip</a:t>
            </a:r>
            <a:r>
              <a:rPr lang="en-US" b="1" dirty="0"/>
              <a:t> </a:t>
            </a:r>
            <a:r>
              <a:rPr lang="en-US" b="1" dirty="0" err="1"/>
              <a:t>gelmediğini</a:t>
            </a:r>
            <a:r>
              <a:rPr lang="en-US" b="1" dirty="0"/>
              <a:t> </a:t>
            </a:r>
            <a:r>
              <a:rPr lang="en-US" b="1" dirty="0" err="1"/>
              <a:t>takip</a:t>
            </a:r>
            <a:r>
              <a:rPr lang="en-US" b="1" dirty="0"/>
              <a:t> </a:t>
            </a:r>
            <a:r>
              <a:rPr lang="en-US" b="1" dirty="0" err="1"/>
              <a:t>eder</a:t>
            </a:r>
            <a:r>
              <a:rPr lang="en-US" b="1" dirty="0"/>
              <a:t>.</a:t>
            </a:r>
            <a:endParaRPr lang="tr-TR" dirty="0"/>
          </a:p>
          <a:p>
            <a:r>
              <a:rPr lang="en-US" b="1" dirty="0" err="1"/>
              <a:t>Adım</a:t>
            </a:r>
            <a:r>
              <a:rPr lang="en-US" b="1" dirty="0"/>
              <a:t> 5: Okul yönetimi okulda </a:t>
            </a:r>
            <a:r>
              <a:rPr lang="en-US" b="1" dirty="0" err="1"/>
              <a:t>ulaşım</a:t>
            </a:r>
            <a:r>
              <a:rPr lang="en-US" b="1" dirty="0"/>
              <a:t> </a:t>
            </a:r>
            <a:r>
              <a:rPr lang="en-US" b="1" dirty="0" err="1"/>
              <a:t>zorluğu</a:t>
            </a:r>
            <a:r>
              <a:rPr lang="en-US" b="1" dirty="0"/>
              <a:t> </a:t>
            </a:r>
            <a:r>
              <a:rPr lang="en-US" b="1" dirty="0" err="1"/>
              <a:t>yaşayan</a:t>
            </a:r>
            <a:r>
              <a:rPr lang="en-US" b="1" dirty="0"/>
              <a:t> </a:t>
            </a:r>
            <a:r>
              <a:rPr lang="en-US" b="1" dirty="0" err="1"/>
              <a:t>çocukların</a:t>
            </a:r>
            <a:r>
              <a:rPr lang="en-US" b="1" dirty="0"/>
              <a:t> </a:t>
            </a:r>
            <a:r>
              <a:rPr lang="en-US" b="1" dirty="0" err="1"/>
              <a:t>koşullarını</a:t>
            </a:r>
            <a:r>
              <a:rPr lang="en-US" b="1" dirty="0"/>
              <a:t> </a:t>
            </a:r>
            <a:r>
              <a:rPr lang="en-US" b="1" dirty="0" err="1"/>
              <a:t>değerlendirir</a:t>
            </a:r>
            <a:r>
              <a:rPr lang="en-US" b="1" dirty="0"/>
              <a:t>.</a:t>
            </a:r>
            <a:endParaRPr lang="tr-TR" dirty="0"/>
          </a:p>
          <a:p>
            <a:r>
              <a:rPr lang="en-US" b="1" dirty="0"/>
              <a:t>İl/</a:t>
            </a:r>
            <a:r>
              <a:rPr lang="en-US" b="1" dirty="0" err="1"/>
              <a:t>ilçedeki</a:t>
            </a:r>
            <a:r>
              <a:rPr lang="en-US" b="1" dirty="0"/>
              <a:t> </a:t>
            </a:r>
            <a:r>
              <a:rPr lang="en-US" b="1" dirty="0" err="1"/>
              <a:t>ilgili</a:t>
            </a:r>
            <a:r>
              <a:rPr lang="en-US" b="1" dirty="0"/>
              <a:t> </a:t>
            </a:r>
            <a:r>
              <a:rPr lang="en-US" b="1" dirty="0" err="1"/>
              <a:t>kurum</a:t>
            </a:r>
            <a:r>
              <a:rPr lang="en-US" b="1" dirty="0"/>
              <a:t> ve </a:t>
            </a:r>
            <a:r>
              <a:rPr lang="en-US" b="1" dirty="0" err="1"/>
              <a:t>kuruluşlar</a:t>
            </a:r>
            <a:r>
              <a:rPr lang="en-US" b="1" dirty="0"/>
              <a:t> </a:t>
            </a:r>
            <a:r>
              <a:rPr lang="en-US" b="1" dirty="0" err="1"/>
              <a:t>ile</a:t>
            </a:r>
            <a:r>
              <a:rPr lang="en-US" b="1" dirty="0"/>
              <a:t> işbirliği </a:t>
            </a:r>
            <a:r>
              <a:rPr lang="en-US" b="1" dirty="0" err="1"/>
              <a:t>yaparak</a:t>
            </a:r>
            <a:r>
              <a:rPr lang="en-US" b="1" dirty="0"/>
              <a:t> </a:t>
            </a:r>
            <a:r>
              <a:rPr lang="en-US" b="1" dirty="0" err="1"/>
              <a:t>ulaşım</a:t>
            </a:r>
            <a:r>
              <a:rPr lang="en-US" b="1" dirty="0"/>
              <a:t> </a:t>
            </a:r>
            <a:r>
              <a:rPr lang="en-US" b="1" dirty="0" err="1"/>
              <a:t>sorununa</a:t>
            </a:r>
            <a:r>
              <a:rPr lang="en-US" b="1" dirty="0"/>
              <a:t> </a:t>
            </a:r>
            <a:r>
              <a:rPr lang="en-US" b="1" dirty="0" err="1"/>
              <a:t>ilişkin</a:t>
            </a:r>
            <a:r>
              <a:rPr lang="en-US" b="1" dirty="0"/>
              <a:t> </a:t>
            </a:r>
            <a:r>
              <a:rPr lang="en-US" b="1" dirty="0" err="1"/>
              <a:t>önlemler</a:t>
            </a:r>
            <a:r>
              <a:rPr lang="en-US" b="1" dirty="0"/>
              <a:t> </a:t>
            </a:r>
            <a:r>
              <a:rPr lang="en-US" b="1" dirty="0" err="1"/>
              <a:t>geliştirmeye</a:t>
            </a:r>
            <a:r>
              <a:rPr lang="en-US" b="1" dirty="0"/>
              <a:t> </a:t>
            </a:r>
            <a:r>
              <a:rPr lang="en-US" b="1" dirty="0" err="1"/>
              <a:t>çalışır</a:t>
            </a:r>
            <a:r>
              <a:rPr lang="en-US" b="1" dirty="0"/>
              <a:t>.</a:t>
            </a:r>
            <a:endParaRPr lang="tr-TR" dirty="0"/>
          </a:p>
          <a:p>
            <a:r>
              <a:rPr lang="en-US" b="1" dirty="0" err="1"/>
              <a:t>Adım</a:t>
            </a:r>
            <a:r>
              <a:rPr lang="en-US" b="1" dirty="0"/>
              <a:t> 6: Okul yönetimi </a:t>
            </a:r>
            <a:r>
              <a:rPr lang="en-US" b="1" dirty="0" err="1"/>
              <a:t>maddi</a:t>
            </a:r>
            <a:r>
              <a:rPr lang="en-US" b="1" dirty="0"/>
              <a:t> </a:t>
            </a:r>
            <a:r>
              <a:rPr lang="en-US" b="1" dirty="0" err="1"/>
              <a:t>yetersizlik</a:t>
            </a:r>
            <a:r>
              <a:rPr lang="en-US" b="1" dirty="0"/>
              <a:t> kaynaklı bir </a:t>
            </a:r>
            <a:r>
              <a:rPr lang="en-US" b="1" dirty="0" err="1"/>
              <a:t>sorun</a:t>
            </a:r>
            <a:r>
              <a:rPr lang="en-US" b="1" dirty="0"/>
              <a:t> </a:t>
            </a:r>
            <a:r>
              <a:rPr lang="en-US" b="1" dirty="0" err="1"/>
              <a:t>varsa</a:t>
            </a:r>
            <a:r>
              <a:rPr lang="en-US" b="1" dirty="0"/>
              <a:t>, “</a:t>
            </a:r>
            <a:r>
              <a:rPr lang="en-US" b="1" dirty="0" err="1"/>
              <a:t>ekonomik</a:t>
            </a:r>
            <a:r>
              <a:rPr lang="en-US" b="1" dirty="0"/>
              <a:t> destek” </a:t>
            </a:r>
            <a:r>
              <a:rPr lang="en-US" b="1" dirty="0" err="1"/>
              <a:t>müdahalesinde</a:t>
            </a:r>
            <a:r>
              <a:rPr lang="en-US" b="1" dirty="0"/>
              <a:t> </a:t>
            </a:r>
            <a:r>
              <a:rPr lang="en-US" b="1" dirty="0" err="1"/>
              <a:t>uygulanan</a:t>
            </a:r>
            <a:r>
              <a:rPr lang="en-US" b="1" dirty="0"/>
              <a:t> </a:t>
            </a:r>
            <a:r>
              <a:rPr lang="en-US" b="1" dirty="0" err="1"/>
              <a:t>adımları</a:t>
            </a:r>
            <a:r>
              <a:rPr lang="en-US" b="1" dirty="0"/>
              <a:t> </a:t>
            </a:r>
            <a:r>
              <a:rPr lang="en-US" b="1" dirty="0" err="1"/>
              <a:t>atar</a:t>
            </a:r>
            <a:r>
              <a:rPr lang="en-US" b="1" dirty="0" smtClean="0"/>
              <a:t>,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724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en-US" dirty="0" smtClean="0"/>
              <a:t>Öğrencilerin </a:t>
            </a:r>
            <a:r>
              <a:rPr lang="en-US" dirty="0" err="1"/>
              <a:t>düşük</a:t>
            </a:r>
            <a:r>
              <a:rPr lang="en-US" dirty="0"/>
              <a:t> </a:t>
            </a:r>
            <a:r>
              <a:rPr lang="en-US" dirty="0" err="1"/>
              <a:t>Türkçe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yeterlik</a:t>
            </a:r>
            <a:r>
              <a:rPr lang="en-US" dirty="0"/>
              <a:t> </a:t>
            </a:r>
            <a:r>
              <a:rPr lang="en-US" dirty="0" err="1"/>
              <a:t>seviyeleri</a:t>
            </a:r>
            <a:r>
              <a:rPr lang="en-US" dirty="0"/>
              <a:t>, öğrencinin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hakkından</a:t>
            </a:r>
            <a:r>
              <a:rPr lang="en-US" dirty="0"/>
              <a:t> tam olarak </a:t>
            </a:r>
            <a:r>
              <a:rPr lang="en-US" dirty="0" err="1"/>
              <a:t>yararlanmasını</a:t>
            </a:r>
            <a:r>
              <a:rPr lang="en-US" dirty="0"/>
              <a:t> </a:t>
            </a:r>
            <a:r>
              <a:rPr lang="en-US" dirty="0" err="1"/>
              <a:t>engelleyebilen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problemlerdendir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u="sng" dirty="0"/>
              <a:t>DİL  SORUNU  YAŞAYAN  ÇOCUKLARA  DESTEK  (Eğitim  </a:t>
            </a:r>
            <a:r>
              <a:rPr lang="en-US" sz="2800" b="1" u="sng" dirty="0" err="1"/>
              <a:t>Desteği</a:t>
            </a:r>
            <a:r>
              <a:rPr lang="en-US" sz="2800" b="1" u="sng" dirty="0"/>
              <a:t>     </a:t>
            </a:r>
            <a:r>
              <a:rPr lang="en-US" sz="2800" b="1" u="sng" dirty="0" err="1"/>
              <a:t>ile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en-US" sz="2800" b="1" u="sng" dirty="0" err="1"/>
              <a:t>Birlikte</a:t>
            </a:r>
            <a:r>
              <a:rPr lang="en-US" sz="2800" b="1" u="sng" dirty="0"/>
              <a:t> )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466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 </a:t>
            </a:r>
            <a:endParaRPr lang="tr-TR" dirty="0"/>
          </a:p>
          <a:p>
            <a:r>
              <a:rPr lang="en-US" sz="3200" dirty="0"/>
              <a:t>ÖDiDES, </a:t>
            </a:r>
            <a:r>
              <a:rPr lang="tr-TR" sz="3200" dirty="0" smtClean="0"/>
              <a:t> </a:t>
            </a:r>
            <a:r>
              <a:rPr lang="en-US" sz="3200" dirty="0" err="1" smtClean="0"/>
              <a:t>pratik</a:t>
            </a:r>
            <a:r>
              <a:rPr lang="en-US" sz="3200" dirty="0" smtClean="0"/>
              <a:t> </a:t>
            </a:r>
            <a:r>
              <a:rPr lang="en-US" sz="3200" dirty="0"/>
              <a:t>iletişim ve koordinasyon anlayışı üzerine kurulmuştur. </a:t>
            </a:r>
            <a:endParaRPr lang="tr-TR" sz="3200" dirty="0"/>
          </a:p>
          <a:p>
            <a:pPr marL="0" indent="0">
              <a:buNone/>
            </a:pPr>
            <a:r>
              <a:rPr lang="en-US" sz="3200" dirty="0"/>
              <a:t> </a:t>
            </a:r>
            <a:endParaRPr lang="tr-TR" sz="3200" dirty="0"/>
          </a:p>
          <a:p>
            <a:pPr>
              <a:buNone/>
            </a:pPr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heavy" dirty="0"/>
              <a:t>ROL VE SORUMLULUKLAR</a:t>
            </a:r>
            <a:r>
              <a:rPr lang="tr-TR" b="1" u="sng" dirty="0"/>
              <a:t/>
            </a:r>
            <a:br>
              <a:rPr lang="tr-TR" b="1" u="sng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683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başarısının</a:t>
            </a:r>
            <a:r>
              <a:rPr lang="en-US" dirty="0"/>
              <a:t> </a:t>
            </a:r>
            <a:r>
              <a:rPr lang="en-US" dirty="0" err="1"/>
              <a:t>düşük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.</a:t>
            </a:r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konuşulan</a:t>
            </a:r>
            <a:r>
              <a:rPr lang="en-US" dirty="0"/>
              <a:t> </a:t>
            </a:r>
            <a:r>
              <a:rPr lang="en-US" dirty="0" err="1"/>
              <a:t>dili</a:t>
            </a:r>
            <a:r>
              <a:rPr lang="en-US" dirty="0"/>
              <a:t> </a:t>
            </a:r>
            <a:r>
              <a:rPr lang="en-US" dirty="0" err="1"/>
              <a:t>anlamada</a:t>
            </a:r>
            <a:r>
              <a:rPr lang="en-US" dirty="0"/>
              <a:t> </a:t>
            </a:r>
            <a:r>
              <a:rPr lang="en-US" dirty="0" err="1"/>
              <a:t>güçlük</a:t>
            </a:r>
            <a:r>
              <a:rPr lang="en-US" dirty="0"/>
              <a:t> </a:t>
            </a:r>
            <a:r>
              <a:rPr lang="en-US" dirty="0" err="1"/>
              <a:t>yaşaması</a:t>
            </a:r>
            <a:r>
              <a:rPr lang="en-US" dirty="0"/>
              <a:t>. </a:t>
            </a:r>
            <a:r>
              <a:rPr lang="en-US" dirty="0" err="1"/>
              <a:t>Arkadaşlarıyla</a:t>
            </a:r>
            <a:r>
              <a:rPr lang="en-US" dirty="0"/>
              <a:t> ve </a:t>
            </a:r>
            <a:r>
              <a:rPr lang="en-US" dirty="0" err="1"/>
              <a:t>öğretmenleriyle</a:t>
            </a:r>
            <a:r>
              <a:rPr lang="en-US" dirty="0"/>
              <a:t> iletişim problem </a:t>
            </a:r>
            <a:r>
              <a:rPr lang="en-US" dirty="0" err="1"/>
              <a:t>yaşaması</a:t>
            </a:r>
            <a:r>
              <a:rPr lang="en-US" dirty="0"/>
              <a:t>. Okula </a:t>
            </a:r>
            <a:r>
              <a:rPr lang="en-US" dirty="0" err="1"/>
              <a:t>gelmek</a:t>
            </a:r>
            <a:r>
              <a:rPr lang="en-US" dirty="0"/>
              <a:t> </a:t>
            </a:r>
            <a:r>
              <a:rPr lang="en-US" dirty="0" err="1"/>
              <a:t>istememe</a:t>
            </a:r>
            <a:r>
              <a:rPr lang="en-US" dirty="0"/>
              <a:t>.</a:t>
            </a:r>
            <a:endParaRPr lang="tr-TR" dirty="0"/>
          </a:p>
          <a:p>
            <a:endParaRPr lang="tr-TR" dirty="0" smtClean="0"/>
          </a:p>
          <a:p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/>
              <a:t>problemleri</a:t>
            </a:r>
            <a:r>
              <a:rPr lang="en-US" dirty="0"/>
              <a:t> </a:t>
            </a:r>
            <a:r>
              <a:rPr lang="en-US" dirty="0" err="1"/>
              <a:t>yaşama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Belirtiler: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668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1600" b="1" dirty="0" err="1"/>
              <a:t>Adım</a:t>
            </a:r>
            <a:r>
              <a:rPr lang="en-US" sz="1600" b="1" dirty="0"/>
              <a:t> 1: Sınıf / Şube Rehber öğretmeni </a:t>
            </a:r>
            <a:r>
              <a:rPr lang="en-US" sz="1600" b="1" dirty="0" err="1"/>
              <a:t>Türkçe</a:t>
            </a:r>
            <a:r>
              <a:rPr lang="en-US" sz="1600" b="1" dirty="0"/>
              <a:t> </a:t>
            </a:r>
            <a:r>
              <a:rPr lang="en-US" sz="1600" b="1" dirty="0" err="1"/>
              <a:t>dil</a:t>
            </a:r>
            <a:r>
              <a:rPr lang="en-US" sz="1600" b="1" dirty="0"/>
              <a:t> </a:t>
            </a:r>
            <a:r>
              <a:rPr lang="en-US" sz="1600" b="1" dirty="0" err="1"/>
              <a:t>yeterliği</a:t>
            </a:r>
            <a:r>
              <a:rPr lang="en-US" sz="1600" b="1" dirty="0"/>
              <a:t> </a:t>
            </a:r>
            <a:r>
              <a:rPr lang="en-US" sz="1600" b="1" dirty="0" err="1"/>
              <a:t>düşük</a:t>
            </a:r>
            <a:r>
              <a:rPr lang="en-US" sz="1600" b="1" dirty="0"/>
              <a:t> olan </a:t>
            </a:r>
            <a:r>
              <a:rPr lang="en-US" sz="1600" b="1" dirty="0" err="1"/>
              <a:t>çocuklara</a:t>
            </a:r>
            <a:r>
              <a:rPr lang="en-US" sz="1600" b="1" dirty="0"/>
              <a:t> </a:t>
            </a:r>
            <a:r>
              <a:rPr lang="en-US" sz="1600" b="1" dirty="0" err="1"/>
              <a:t>gereksinim</a:t>
            </a:r>
            <a:r>
              <a:rPr lang="en-US" sz="1600" b="1" dirty="0"/>
              <a:t> </a:t>
            </a:r>
            <a:r>
              <a:rPr lang="en-US" sz="1600" b="1" dirty="0" err="1"/>
              <a:t>duydukları</a:t>
            </a:r>
            <a:r>
              <a:rPr lang="en-US" sz="1600" b="1" dirty="0"/>
              <a:t> </a:t>
            </a:r>
            <a:r>
              <a:rPr lang="en-US" sz="1600" b="1" dirty="0" err="1"/>
              <a:t>desteği</a:t>
            </a:r>
            <a:r>
              <a:rPr lang="en-US" sz="1600" b="1" dirty="0"/>
              <a:t> </a:t>
            </a:r>
            <a:r>
              <a:rPr lang="en-US" sz="1600" b="1" dirty="0" err="1"/>
              <a:t>sağlar</a:t>
            </a:r>
            <a:r>
              <a:rPr lang="en-US" sz="1600" b="1" dirty="0"/>
              <a:t>.</a:t>
            </a:r>
            <a:endParaRPr lang="tr-TR" sz="1600" dirty="0"/>
          </a:p>
          <a:p>
            <a:pPr lvl="1"/>
            <a:r>
              <a:rPr lang="en-US" sz="1600" b="1" dirty="0" err="1"/>
              <a:t>Adım</a:t>
            </a:r>
            <a:r>
              <a:rPr lang="en-US" sz="1600" b="1" dirty="0"/>
              <a:t> 2: Sınıf/Şube Rehber öğretmeni ve rehber </a:t>
            </a:r>
            <a:r>
              <a:rPr lang="en-US" sz="1600" b="1" dirty="0" err="1"/>
              <a:t>öğretmen</a:t>
            </a:r>
            <a:r>
              <a:rPr lang="en-US" sz="1600" b="1" dirty="0"/>
              <a:t> </a:t>
            </a:r>
            <a:r>
              <a:rPr lang="en-US" sz="1600" b="1" dirty="0" err="1"/>
              <a:t>Türkçe</a:t>
            </a:r>
            <a:r>
              <a:rPr lang="en-US" sz="1600" b="1" dirty="0"/>
              <a:t> </a:t>
            </a:r>
            <a:r>
              <a:rPr lang="en-US" sz="1600" b="1" dirty="0" err="1"/>
              <a:t>dil</a:t>
            </a:r>
            <a:r>
              <a:rPr lang="en-US" sz="1600" b="1" dirty="0"/>
              <a:t> </a:t>
            </a:r>
            <a:r>
              <a:rPr lang="en-US" sz="1600" b="1" dirty="0" err="1"/>
              <a:t>yeterliği</a:t>
            </a:r>
            <a:r>
              <a:rPr lang="en-US" sz="1600" b="1" dirty="0"/>
              <a:t> </a:t>
            </a:r>
            <a:r>
              <a:rPr lang="en-US" sz="1600" b="1" dirty="0" err="1"/>
              <a:t>düşük</a:t>
            </a:r>
            <a:r>
              <a:rPr lang="en-US" sz="1600" b="1" dirty="0"/>
              <a:t> olan </a:t>
            </a:r>
            <a:r>
              <a:rPr lang="en-US" sz="1600" b="1" dirty="0" err="1"/>
              <a:t>çocukların</a:t>
            </a:r>
            <a:r>
              <a:rPr lang="en-US" sz="1600" b="1" dirty="0"/>
              <a:t> </a:t>
            </a:r>
            <a:r>
              <a:rPr lang="en-US" sz="1600" b="1" dirty="0" err="1"/>
              <a:t>arkadaşları</a:t>
            </a:r>
            <a:r>
              <a:rPr lang="en-US" sz="1600" b="1" dirty="0"/>
              <a:t> tarafından </a:t>
            </a:r>
            <a:r>
              <a:rPr lang="en-US" sz="1600" b="1" dirty="0" err="1"/>
              <a:t>ayrımcılığa</a:t>
            </a:r>
            <a:r>
              <a:rPr lang="en-US" sz="1600" b="1" dirty="0"/>
              <a:t> </a:t>
            </a:r>
            <a:r>
              <a:rPr lang="en-US" sz="1600" b="1" dirty="0" err="1"/>
              <a:t>uğramamaları</a:t>
            </a:r>
            <a:r>
              <a:rPr lang="en-US" sz="1600" b="1" dirty="0"/>
              <a:t> için </a:t>
            </a:r>
            <a:r>
              <a:rPr lang="en-US" sz="1600" b="1" dirty="0" err="1"/>
              <a:t>çalışmalar</a:t>
            </a:r>
            <a:r>
              <a:rPr lang="en-US" sz="1600" b="1" dirty="0"/>
              <a:t> </a:t>
            </a:r>
            <a:r>
              <a:rPr lang="en-US" sz="1600" b="1" dirty="0" err="1"/>
              <a:t>yapar</a:t>
            </a:r>
            <a:r>
              <a:rPr lang="en-US" sz="1600" b="1" dirty="0"/>
              <a:t>.</a:t>
            </a:r>
            <a:endParaRPr lang="tr-TR" sz="1600" dirty="0"/>
          </a:p>
          <a:p>
            <a:pPr lvl="1"/>
            <a:r>
              <a:rPr lang="en-US" sz="1600" b="1" dirty="0" err="1"/>
              <a:t>Adım</a:t>
            </a:r>
            <a:r>
              <a:rPr lang="en-US" sz="1600" b="1" dirty="0"/>
              <a:t> 3: Rehber </a:t>
            </a:r>
            <a:r>
              <a:rPr lang="en-US" sz="1600" b="1" dirty="0" err="1"/>
              <a:t>öğretmen</a:t>
            </a:r>
            <a:r>
              <a:rPr lang="en-US" sz="1600" b="1" dirty="0"/>
              <a:t> </a:t>
            </a:r>
            <a:r>
              <a:rPr lang="en-US" sz="1600" b="1" dirty="0" err="1"/>
              <a:t>Türkçe</a:t>
            </a:r>
            <a:r>
              <a:rPr lang="en-US" sz="1600" b="1" dirty="0"/>
              <a:t> </a:t>
            </a:r>
            <a:r>
              <a:rPr lang="en-US" sz="1600" b="1" dirty="0" err="1"/>
              <a:t>dil</a:t>
            </a:r>
            <a:r>
              <a:rPr lang="en-US" sz="1600" b="1" dirty="0"/>
              <a:t> </a:t>
            </a:r>
            <a:r>
              <a:rPr lang="en-US" sz="1600" b="1" dirty="0" err="1"/>
              <a:t>yeterliği</a:t>
            </a:r>
            <a:r>
              <a:rPr lang="en-US" sz="1600" b="1" dirty="0"/>
              <a:t> </a:t>
            </a:r>
            <a:r>
              <a:rPr lang="en-US" sz="1600" b="1" dirty="0" err="1"/>
              <a:t>düşük</a:t>
            </a:r>
            <a:r>
              <a:rPr lang="en-US" sz="1600" b="1" dirty="0"/>
              <a:t> olan </a:t>
            </a:r>
            <a:r>
              <a:rPr lang="en-US" sz="1600" b="1" dirty="0" err="1"/>
              <a:t>çocukların</a:t>
            </a:r>
            <a:r>
              <a:rPr lang="en-US" sz="1600" b="1" dirty="0"/>
              <a:t> </a:t>
            </a:r>
            <a:r>
              <a:rPr lang="en-US" sz="1600" b="1" dirty="0" err="1"/>
              <a:t>uyum</a:t>
            </a:r>
            <a:r>
              <a:rPr lang="en-US" sz="1600" b="1" dirty="0"/>
              <a:t> </a:t>
            </a:r>
            <a:r>
              <a:rPr lang="en-US" sz="1600" b="1" dirty="0" err="1"/>
              <a:t>sürecine</a:t>
            </a:r>
            <a:r>
              <a:rPr lang="en-US" sz="1600" b="1" dirty="0"/>
              <a:t> destek </a:t>
            </a:r>
            <a:r>
              <a:rPr lang="en-US" sz="1600" b="1" dirty="0" err="1"/>
              <a:t>verir</a:t>
            </a:r>
            <a:r>
              <a:rPr lang="en-US" sz="1600" b="1" dirty="0"/>
              <a:t>.</a:t>
            </a:r>
            <a:endParaRPr lang="tr-TR" sz="1600" dirty="0"/>
          </a:p>
          <a:p>
            <a:pPr lvl="1"/>
            <a:r>
              <a:rPr lang="en-US" sz="1600" b="1" dirty="0" err="1"/>
              <a:t>Adım</a:t>
            </a:r>
            <a:r>
              <a:rPr lang="en-US" sz="1600" b="1" dirty="0"/>
              <a:t> 4: Sınıf/Şube Rehber öğretmeni Sınıf </a:t>
            </a:r>
            <a:r>
              <a:rPr lang="en-US" sz="1600" b="1" dirty="0" err="1"/>
              <a:t>içi</a:t>
            </a:r>
            <a:r>
              <a:rPr lang="en-US" sz="1600" b="1" dirty="0"/>
              <a:t> </a:t>
            </a:r>
            <a:r>
              <a:rPr lang="en-US" sz="1600" b="1" dirty="0" err="1"/>
              <a:t>faaliyetlerde</a:t>
            </a:r>
            <a:r>
              <a:rPr lang="en-US" sz="1600" b="1" dirty="0"/>
              <a:t> </a:t>
            </a:r>
            <a:r>
              <a:rPr lang="en-US" sz="1600" b="1" dirty="0" err="1"/>
              <a:t>akran</a:t>
            </a:r>
            <a:r>
              <a:rPr lang="en-US" sz="1600" b="1" dirty="0"/>
              <a:t> </a:t>
            </a:r>
            <a:r>
              <a:rPr lang="en-US" sz="1600" b="1" dirty="0" err="1"/>
              <a:t>desteğinden</a:t>
            </a:r>
            <a:r>
              <a:rPr lang="en-US" sz="1600" b="1" dirty="0"/>
              <a:t> </a:t>
            </a:r>
            <a:r>
              <a:rPr lang="en-US" sz="1600" b="1" dirty="0" err="1"/>
              <a:t>yararlanır</a:t>
            </a:r>
            <a:r>
              <a:rPr lang="en-US" sz="1600" b="1" dirty="0"/>
              <a:t>.</a:t>
            </a:r>
            <a:endParaRPr lang="tr-TR" sz="1600" dirty="0"/>
          </a:p>
          <a:p>
            <a:pPr lvl="1"/>
            <a:r>
              <a:rPr lang="en-US" sz="1600" b="1" dirty="0" err="1"/>
              <a:t>Adım</a:t>
            </a:r>
            <a:r>
              <a:rPr lang="en-US" sz="1600" b="1" dirty="0"/>
              <a:t> 5: Sınıf/Şube Rehber öğretmeni sınıf </a:t>
            </a:r>
            <a:r>
              <a:rPr lang="en-US" sz="1600" b="1" dirty="0" err="1"/>
              <a:t>içi</a:t>
            </a:r>
            <a:r>
              <a:rPr lang="en-US" sz="1600" b="1" dirty="0"/>
              <a:t> ve sınıf </a:t>
            </a:r>
            <a:r>
              <a:rPr lang="en-US" sz="1600" b="1" dirty="0" err="1"/>
              <a:t>dışı</a:t>
            </a:r>
            <a:r>
              <a:rPr lang="en-US" sz="1600" b="1" dirty="0"/>
              <a:t> </a:t>
            </a:r>
            <a:r>
              <a:rPr lang="en-US" sz="1600" b="1" dirty="0" err="1"/>
              <a:t>uygulamalarda</a:t>
            </a:r>
            <a:r>
              <a:rPr lang="en-US" sz="1600" b="1" dirty="0"/>
              <a:t> </a:t>
            </a:r>
            <a:r>
              <a:rPr lang="en-US" sz="1600" b="1" dirty="0" err="1"/>
              <a:t>yazılı</a:t>
            </a:r>
            <a:r>
              <a:rPr lang="en-US" sz="1600" b="1" dirty="0"/>
              <a:t>/</a:t>
            </a:r>
            <a:r>
              <a:rPr lang="en-US" sz="1600" b="1" dirty="0" err="1"/>
              <a:t>görsel</a:t>
            </a:r>
            <a:r>
              <a:rPr lang="en-US" sz="1600" b="1" dirty="0"/>
              <a:t> </a:t>
            </a:r>
            <a:r>
              <a:rPr lang="en-US" sz="1600" b="1" dirty="0" err="1"/>
              <a:t>materyallerle</a:t>
            </a:r>
            <a:r>
              <a:rPr lang="en-US" sz="1600" b="1" dirty="0"/>
              <a:t> </a:t>
            </a:r>
            <a:r>
              <a:rPr lang="en-US" sz="1600" b="1" dirty="0" err="1"/>
              <a:t>dil</a:t>
            </a:r>
            <a:r>
              <a:rPr lang="en-US" sz="1600" b="1" dirty="0"/>
              <a:t> </a:t>
            </a:r>
            <a:r>
              <a:rPr lang="en-US" sz="1600" b="1" dirty="0" err="1"/>
              <a:t>öğrenme</a:t>
            </a:r>
            <a:r>
              <a:rPr lang="en-US" sz="1600" b="1" dirty="0"/>
              <a:t> </a:t>
            </a:r>
            <a:r>
              <a:rPr lang="en-US" sz="1600" b="1" dirty="0" err="1"/>
              <a:t>sürecine</a:t>
            </a:r>
            <a:r>
              <a:rPr lang="en-US" sz="1600" b="1" dirty="0"/>
              <a:t> katkı </a:t>
            </a:r>
            <a:r>
              <a:rPr lang="en-US" sz="1600" b="1" dirty="0" err="1"/>
              <a:t>sağlar</a:t>
            </a:r>
            <a:r>
              <a:rPr lang="en-US" sz="1600" b="1" dirty="0"/>
              <a:t> (</a:t>
            </a:r>
            <a:r>
              <a:rPr lang="en-US" sz="1600" b="1" dirty="0" err="1"/>
              <a:t>yaş</a:t>
            </a:r>
            <a:r>
              <a:rPr lang="en-US" sz="1600" b="1" dirty="0"/>
              <a:t> </a:t>
            </a:r>
            <a:r>
              <a:rPr lang="en-US" sz="1600" b="1" dirty="0" err="1"/>
              <a:t>grubuna</a:t>
            </a:r>
            <a:r>
              <a:rPr lang="en-US" sz="1600" b="1" dirty="0"/>
              <a:t> </a:t>
            </a:r>
            <a:r>
              <a:rPr lang="en-US" sz="1600" b="1" dirty="0" err="1"/>
              <a:t>uygun</a:t>
            </a:r>
            <a:r>
              <a:rPr lang="en-US" sz="1600" b="1" dirty="0"/>
              <a:t> </a:t>
            </a:r>
            <a:r>
              <a:rPr lang="en-US" sz="1600" b="1" dirty="0" err="1"/>
              <a:t>filmler</a:t>
            </a:r>
            <a:r>
              <a:rPr lang="en-US" sz="1600" b="1" dirty="0"/>
              <a:t>, </a:t>
            </a:r>
            <a:r>
              <a:rPr lang="en-US" sz="1600" b="1" dirty="0" err="1"/>
              <a:t>hikayeler</a:t>
            </a:r>
            <a:r>
              <a:rPr lang="en-US" sz="1600" b="1" dirty="0"/>
              <a:t> vb.).</a:t>
            </a:r>
            <a:endParaRPr lang="tr-TR" sz="1600" dirty="0"/>
          </a:p>
          <a:p>
            <a:pPr lvl="1"/>
            <a:r>
              <a:rPr lang="en-US" sz="1600" b="1" dirty="0" err="1"/>
              <a:t>Adım</a:t>
            </a:r>
            <a:r>
              <a:rPr lang="en-US" sz="1600" b="1" dirty="0"/>
              <a:t> 6: Sınıf/Şube Rehber öğretmeni </a:t>
            </a:r>
            <a:r>
              <a:rPr lang="en-US" sz="1600" b="1" dirty="0" err="1"/>
              <a:t>çocuğun</a:t>
            </a:r>
            <a:r>
              <a:rPr lang="en-US" sz="1600" b="1" dirty="0"/>
              <a:t> </a:t>
            </a:r>
            <a:r>
              <a:rPr lang="en-US" sz="1600" b="1" dirty="0" err="1"/>
              <a:t>yakın</a:t>
            </a:r>
            <a:r>
              <a:rPr lang="en-US" sz="1600" b="1" dirty="0"/>
              <a:t> </a:t>
            </a:r>
            <a:r>
              <a:rPr lang="en-US" sz="1600" b="1" dirty="0" err="1"/>
              <a:t>çevresinde</a:t>
            </a:r>
            <a:r>
              <a:rPr lang="en-US" sz="1600" b="1" dirty="0"/>
              <a:t> </a:t>
            </a:r>
            <a:r>
              <a:rPr lang="en-US" sz="1600" b="1" dirty="0" err="1"/>
              <a:t>Türkçe</a:t>
            </a:r>
            <a:r>
              <a:rPr lang="en-US" sz="1600" b="1" dirty="0"/>
              <a:t> </a:t>
            </a:r>
            <a:r>
              <a:rPr lang="en-US" sz="1600" b="1" dirty="0" err="1"/>
              <a:t>konuşmayı</a:t>
            </a:r>
            <a:r>
              <a:rPr lang="en-US" sz="1600" b="1" dirty="0"/>
              <a:t> </a:t>
            </a:r>
            <a:r>
              <a:rPr lang="en-US" sz="1600" b="1" dirty="0" err="1"/>
              <a:t>bilen</a:t>
            </a:r>
            <a:r>
              <a:rPr lang="en-US" sz="1600" b="1" dirty="0"/>
              <a:t> </a:t>
            </a:r>
            <a:r>
              <a:rPr lang="en-US" sz="1600" b="1" dirty="0" err="1"/>
              <a:t>kişilerden</a:t>
            </a:r>
            <a:r>
              <a:rPr lang="en-US" sz="1600" b="1" dirty="0"/>
              <a:t> okul </a:t>
            </a:r>
            <a:r>
              <a:rPr lang="en-US" sz="1600" b="1" dirty="0" err="1"/>
              <a:t>dışı</a:t>
            </a:r>
            <a:r>
              <a:rPr lang="en-US" sz="1600" b="1" dirty="0"/>
              <a:t> </a:t>
            </a:r>
            <a:r>
              <a:rPr lang="en-US" sz="1600" b="1" dirty="0" err="1"/>
              <a:t>uygulamalar</a:t>
            </a:r>
            <a:r>
              <a:rPr lang="en-US" sz="1600" b="1" dirty="0"/>
              <a:t> için destek </a:t>
            </a:r>
            <a:r>
              <a:rPr lang="en-US" sz="1600" b="1" dirty="0" err="1"/>
              <a:t>alır</a:t>
            </a:r>
            <a:r>
              <a:rPr lang="en-US" sz="1600" b="1" dirty="0"/>
              <a:t>.</a:t>
            </a:r>
            <a:endParaRPr lang="tr-TR" sz="1600" dirty="0"/>
          </a:p>
          <a:p>
            <a:pPr lvl="1"/>
            <a:r>
              <a:rPr lang="en-US" sz="1600" b="1" dirty="0" err="1"/>
              <a:t>Adım</a:t>
            </a:r>
            <a:r>
              <a:rPr lang="en-US" sz="1600" b="1" dirty="0"/>
              <a:t> 7: Okul yönetimi </a:t>
            </a:r>
            <a:r>
              <a:rPr lang="en-US" sz="1600" b="1" dirty="0" err="1"/>
              <a:t>Türkçe</a:t>
            </a:r>
            <a:r>
              <a:rPr lang="en-US" sz="1600" b="1" dirty="0"/>
              <a:t> </a:t>
            </a:r>
            <a:r>
              <a:rPr lang="en-US" sz="1600" b="1" dirty="0" err="1"/>
              <a:t>öğrenmek</a:t>
            </a:r>
            <a:r>
              <a:rPr lang="en-US" sz="1600" b="1" dirty="0"/>
              <a:t> </a:t>
            </a:r>
            <a:r>
              <a:rPr lang="en-US" sz="1600" b="1" dirty="0" err="1"/>
              <a:t>isteyen</a:t>
            </a:r>
            <a:r>
              <a:rPr lang="en-US" sz="1600" b="1" dirty="0"/>
              <a:t> </a:t>
            </a:r>
            <a:r>
              <a:rPr lang="en-US" sz="1600" b="1" dirty="0" err="1"/>
              <a:t>ebeveynleri</a:t>
            </a:r>
            <a:r>
              <a:rPr lang="en-US" sz="1600" b="1" dirty="0"/>
              <a:t>, </a:t>
            </a:r>
            <a:r>
              <a:rPr lang="en-US" sz="1600" b="1" dirty="0" err="1"/>
              <a:t>okuma-yazma</a:t>
            </a:r>
            <a:r>
              <a:rPr lang="en-US" sz="1600" b="1" dirty="0"/>
              <a:t> </a:t>
            </a:r>
            <a:r>
              <a:rPr lang="en-US" sz="1600" b="1" dirty="0" err="1"/>
              <a:t>kurslarına</a:t>
            </a:r>
            <a:r>
              <a:rPr lang="en-US" sz="1600" b="1" dirty="0"/>
              <a:t> </a:t>
            </a:r>
            <a:r>
              <a:rPr lang="en-US" sz="1600" b="1" dirty="0" err="1"/>
              <a:t>yönlendirir</a:t>
            </a:r>
            <a:r>
              <a:rPr lang="en-US" sz="1600" b="1" dirty="0" smtClean="0"/>
              <a:t>.</a:t>
            </a:r>
            <a:endParaRPr lang="tr-TR" sz="1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UYGULAMA ADIMLARI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86470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DİNLEDİĞİNİZ İÇİN TEŞEKKÜR EDERİZ.</a:t>
            </a:r>
            <a:endParaRPr lang="tr-TR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60007" dir="5400000" sy="-100000" algn="bl" rotWithShape="0"/>
                </a:effectLst>
              </a:rPr>
              <a:t>NUSAYBİN</a:t>
            </a:r>
          </a:p>
          <a:p>
            <a:pPr algn="ctr"/>
            <a:r>
              <a:rPr lang="tr-TR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60007" dir="5400000" sy="-100000" algn="bl" rotWithShape="0"/>
                </a:effectLst>
              </a:rPr>
              <a:t>REHBERLİK </a:t>
            </a:r>
            <a:r>
              <a:rPr lang="tr-TR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60007" dir="5400000" sy="-100000" algn="bl" rotWithShape="0"/>
                </a:effectLst>
              </a:rPr>
              <a:t>VE ARAŞTIRMA </a:t>
            </a:r>
            <a:r>
              <a:rPr lang="tr-TR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60007" dir="5400000" sy="-100000" algn="bl" rotWithShape="0"/>
                </a:effectLst>
              </a:rPr>
              <a:t>MERKEZİ</a:t>
            </a:r>
            <a:endParaRPr lang="tr-TR" sz="2800" b="1" cap="all" dirty="0">
              <a:ln/>
              <a:solidFill>
                <a:schemeClr val="accent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2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332655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/>
              <a:t>Sınıf/Şube Rehber </a:t>
            </a:r>
            <a:r>
              <a:rPr lang="en-US" sz="2000" b="1" i="1" dirty="0" err="1"/>
              <a:t>Öğretmeninin</a:t>
            </a:r>
            <a:r>
              <a:rPr lang="en-US" sz="2000" b="1" i="1" dirty="0"/>
              <a:t> </a:t>
            </a:r>
            <a:r>
              <a:rPr lang="en-US" sz="2000" b="1" i="1" dirty="0" err="1"/>
              <a:t>Sorumlulukları</a:t>
            </a:r>
            <a:r>
              <a:rPr lang="en-US" sz="2000" b="1" i="1" dirty="0"/>
              <a:t>:</a:t>
            </a:r>
            <a:endParaRPr lang="tr-TR" sz="2000" b="1" i="1" dirty="0"/>
          </a:p>
          <a:p>
            <a:r>
              <a:rPr lang="en-US" sz="2000" b="1" i="1" dirty="0"/>
              <a:t> </a:t>
            </a:r>
            <a:endParaRPr lang="tr-T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Riskle</a:t>
            </a:r>
            <a:r>
              <a:rPr lang="en-US" sz="2000" dirty="0"/>
              <a:t> karşı karşıya olan </a:t>
            </a:r>
            <a:r>
              <a:rPr lang="en-US" sz="2000" dirty="0" err="1"/>
              <a:t>çocukları</a:t>
            </a:r>
            <a:r>
              <a:rPr lang="en-US" sz="2000" dirty="0"/>
              <a:t> </a:t>
            </a:r>
            <a:r>
              <a:rPr lang="en-US" sz="2000" b="1" dirty="0" err="1"/>
              <a:t>belirlemek</a:t>
            </a:r>
            <a:r>
              <a:rPr lang="en-US" sz="2000" b="1" dirty="0"/>
              <a:t> ve </a:t>
            </a:r>
            <a:r>
              <a:rPr lang="en-US" sz="2000" b="1" dirty="0" err="1"/>
              <a:t>durumlarını</a:t>
            </a:r>
            <a:r>
              <a:rPr lang="en-US" sz="2000" b="1" dirty="0"/>
              <a:t> </a:t>
            </a:r>
            <a:r>
              <a:rPr lang="en-US" sz="2000" b="1" dirty="0" err="1"/>
              <a:t>değerlendirmek</a:t>
            </a:r>
            <a:r>
              <a:rPr lang="en-US" sz="2000" b="1" dirty="0"/>
              <a:t>.</a:t>
            </a:r>
            <a:endParaRPr lang="tr-TR" sz="20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Sınıf</a:t>
            </a:r>
            <a:r>
              <a:rPr lang="en-US" sz="2000" dirty="0" smtClean="0"/>
              <a:t>/</a:t>
            </a:r>
            <a:r>
              <a:rPr lang="en-US" sz="2000" dirty="0" err="1" smtClean="0"/>
              <a:t>şube</a:t>
            </a:r>
            <a:r>
              <a:rPr lang="en-US" sz="2000" dirty="0" smtClean="0"/>
              <a:t> </a:t>
            </a:r>
            <a:r>
              <a:rPr lang="en-US" sz="2000" dirty="0"/>
              <a:t>rehber </a:t>
            </a:r>
            <a:r>
              <a:rPr lang="en-US" sz="2000" dirty="0" err="1"/>
              <a:t>öğretmeninin</a:t>
            </a:r>
            <a:r>
              <a:rPr lang="en-US" sz="2000" dirty="0"/>
              <a:t> </a:t>
            </a:r>
            <a:r>
              <a:rPr lang="en-US" sz="2000" dirty="0" err="1"/>
              <a:t>birincil</a:t>
            </a:r>
            <a:r>
              <a:rPr lang="en-US" sz="2000" dirty="0"/>
              <a:t> sorumlu olduğu destek/müdahale </a:t>
            </a:r>
            <a:r>
              <a:rPr lang="en-US" sz="2000" dirty="0" err="1"/>
              <a:t>programlarını</a:t>
            </a:r>
            <a:r>
              <a:rPr lang="en-US" sz="2000" dirty="0"/>
              <a:t> </a:t>
            </a:r>
            <a:r>
              <a:rPr lang="en-US" sz="2000" b="1" dirty="0" err="1"/>
              <a:t>başlatmak</a:t>
            </a:r>
            <a:r>
              <a:rPr lang="en-US" sz="2000" b="1" dirty="0"/>
              <a:t> ve </a:t>
            </a:r>
            <a:r>
              <a:rPr lang="en-US" sz="2000" b="1" dirty="0" err="1"/>
              <a:t>uygulamak</a:t>
            </a:r>
            <a:r>
              <a:rPr lang="en-US" sz="2000" dirty="0"/>
              <a:t>.</a:t>
            </a:r>
            <a:endParaRPr lang="tr-T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sz="2000" dirty="0" smtClean="0"/>
              <a:t>P</a:t>
            </a:r>
            <a:r>
              <a:rPr lang="en-US" sz="2000" dirty="0" err="1" smtClean="0"/>
              <a:t>rogramlarının</a:t>
            </a:r>
            <a:r>
              <a:rPr lang="en-US" sz="2000" dirty="0" smtClean="0"/>
              <a:t> </a:t>
            </a:r>
            <a:r>
              <a:rPr lang="en-US" sz="2000" b="1" dirty="0" err="1"/>
              <a:t>izleme</a:t>
            </a:r>
            <a:r>
              <a:rPr lang="en-US" sz="2000" b="1" dirty="0"/>
              <a:t> ve </a:t>
            </a:r>
            <a:r>
              <a:rPr lang="en-US" sz="2000" b="1" dirty="0" err="1"/>
              <a:t>değerlendirmesini</a:t>
            </a:r>
            <a:r>
              <a:rPr lang="en-US" sz="2000" b="1" dirty="0"/>
              <a:t> </a:t>
            </a:r>
            <a:r>
              <a:rPr lang="en-US" sz="2000" b="1" dirty="0" err="1"/>
              <a:t>yapmak</a:t>
            </a:r>
            <a:r>
              <a:rPr lang="en-US" sz="2000" b="1" dirty="0"/>
              <a:t> ve sonuçlarını okul </a:t>
            </a:r>
            <a:r>
              <a:rPr lang="en-US" sz="2000" b="1" dirty="0" err="1"/>
              <a:t>yönetimine</a:t>
            </a:r>
            <a:r>
              <a:rPr lang="en-US" sz="2000" b="1" dirty="0"/>
              <a:t> </a:t>
            </a:r>
            <a:r>
              <a:rPr lang="en-US" sz="2000" b="1" dirty="0" err="1"/>
              <a:t>raporlamak</a:t>
            </a:r>
            <a:r>
              <a:rPr lang="en-US" sz="2000" b="1" dirty="0"/>
              <a:t>.</a:t>
            </a:r>
            <a:endParaRPr lang="tr-TR" sz="20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Eğitim-öğretim</a:t>
            </a:r>
            <a:r>
              <a:rPr lang="en-US" sz="2000" dirty="0" smtClean="0"/>
              <a:t> </a:t>
            </a:r>
            <a:r>
              <a:rPr lang="en-US" sz="2000" dirty="0" err="1"/>
              <a:t>yılı</a:t>
            </a:r>
            <a:r>
              <a:rPr lang="en-US" sz="2000" dirty="0"/>
              <a:t> </a:t>
            </a:r>
            <a:r>
              <a:rPr lang="en-US" sz="2000" dirty="0" err="1"/>
              <a:t>boyunca</a:t>
            </a:r>
            <a:r>
              <a:rPr lang="en-US" sz="2000" dirty="0"/>
              <a:t> okulda </a:t>
            </a:r>
            <a:r>
              <a:rPr lang="en-US" sz="2000" dirty="0" err="1"/>
              <a:t>gerçekleşen</a:t>
            </a:r>
            <a:r>
              <a:rPr lang="en-US" sz="2000" dirty="0"/>
              <a:t> ÖDİDES </a:t>
            </a:r>
            <a:r>
              <a:rPr lang="en-US" sz="2000" dirty="0" err="1"/>
              <a:t>uygulamalarına</a:t>
            </a:r>
            <a:r>
              <a:rPr lang="en-US" sz="2000" dirty="0"/>
              <a:t> </a:t>
            </a:r>
            <a:r>
              <a:rPr lang="en-US" sz="2000" b="1" dirty="0" err="1"/>
              <a:t>ilişkin</a:t>
            </a:r>
            <a:r>
              <a:rPr lang="en-US" sz="2000" b="1" dirty="0"/>
              <a:t> “ÖDİDES </a:t>
            </a:r>
            <a:r>
              <a:rPr lang="en-US" sz="2000" b="1" dirty="0" err="1"/>
              <a:t>Yıl</a:t>
            </a:r>
            <a:r>
              <a:rPr lang="en-US" sz="2000" b="1" dirty="0"/>
              <a:t> </a:t>
            </a:r>
            <a:r>
              <a:rPr lang="en-US" sz="2000" b="1" dirty="0" err="1"/>
              <a:t>Sonu</a:t>
            </a:r>
            <a:r>
              <a:rPr lang="en-US" sz="2000" b="1" dirty="0"/>
              <a:t> Okul </a:t>
            </a:r>
            <a:r>
              <a:rPr lang="en-US" sz="2000" b="1" dirty="0" err="1"/>
              <a:t>Raporu</a:t>
            </a:r>
            <a:r>
              <a:rPr lang="en-US" sz="2000" dirty="0" err="1"/>
              <a:t>”nun</a:t>
            </a:r>
            <a:r>
              <a:rPr lang="en-US" sz="2000" dirty="0"/>
              <a:t> </a:t>
            </a:r>
            <a:r>
              <a:rPr lang="en-US" sz="2000" dirty="0" err="1"/>
              <a:t>hazırlanmasında</a:t>
            </a:r>
            <a:r>
              <a:rPr lang="en-US" sz="2000" dirty="0"/>
              <a:t> okul </a:t>
            </a:r>
            <a:r>
              <a:rPr lang="en-US" sz="2000" dirty="0" err="1"/>
              <a:t>yönetimine</a:t>
            </a:r>
            <a:r>
              <a:rPr lang="en-US" sz="2000" dirty="0"/>
              <a:t> destek </a:t>
            </a:r>
            <a:r>
              <a:rPr lang="en-US" sz="2000" dirty="0" err="1"/>
              <a:t>vermek</a:t>
            </a:r>
            <a:r>
              <a:rPr lang="en-US" sz="2000" dirty="0" smtClean="0"/>
              <a:t>..</a:t>
            </a:r>
            <a:endParaRPr lang="tr-TR" sz="2000" dirty="0"/>
          </a:p>
          <a:p>
            <a:r>
              <a:rPr lang="en-US" sz="2000" dirty="0"/>
              <a:t/>
            </a:r>
            <a:br>
              <a:rPr lang="en-US" sz="2000" dirty="0"/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64388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42"/>
          <p:cNvGrpSpPr>
            <a:grpSpLocks/>
          </p:cNvGrpSpPr>
          <p:nvPr/>
        </p:nvGrpSpPr>
        <p:grpSpPr bwMode="auto">
          <a:xfrm>
            <a:off x="251520" y="997584"/>
            <a:ext cx="8757229" cy="6823904"/>
            <a:chOff x="1440" y="278"/>
            <a:chExt cx="8876" cy="9926"/>
          </a:xfrm>
        </p:grpSpPr>
        <p:grpSp>
          <p:nvGrpSpPr>
            <p:cNvPr id="3" name="Group 4148"/>
            <p:cNvGrpSpPr>
              <a:grpSpLocks/>
            </p:cNvGrpSpPr>
            <p:nvPr/>
          </p:nvGrpSpPr>
          <p:grpSpPr bwMode="auto">
            <a:xfrm>
              <a:off x="1770" y="7790"/>
              <a:ext cx="2414" cy="2414"/>
              <a:chOff x="1770" y="7790"/>
              <a:chExt cx="2414" cy="2414"/>
            </a:xfrm>
          </p:grpSpPr>
          <p:sp>
            <p:nvSpPr>
              <p:cNvPr id="109" name="Freeform 4151"/>
              <p:cNvSpPr>
                <a:spLocks/>
              </p:cNvSpPr>
              <p:nvPr/>
            </p:nvSpPr>
            <p:spPr bwMode="auto">
              <a:xfrm>
                <a:off x="1770" y="7790"/>
                <a:ext cx="2414" cy="2414"/>
              </a:xfrm>
              <a:custGeom>
                <a:avLst/>
                <a:gdLst>
                  <a:gd name="T0" fmla="+- 0 2678 1770"/>
                  <a:gd name="T1" fmla="*/ T0 w 2414"/>
                  <a:gd name="T2" fmla="+- 0 8532 7790"/>
                  <a:gd name="T3" fmla="*/ 8532 h 2414"/>
                  <a:gd name="T4" fmla="+- 0 2345 1770"/>
                  <a:gd name="T5" fmla="*/ T4 w 2414"/>
                  <a:gd name="T6" fmla="+- 0 8532 7790"/>
                  <a:gd name="T7" fmla="*/ 8532 h 2414"/>
                  <a:gd name="T8" fmla="+- 0 3997 1770"/>
                  <a:gd name="T9" fmla="*/ T8 w 2414"/>
                  <a:gd name="T10" fmla="+- 0 10183 7790"/>
                  <a:gd name="T11" fmla="*/ 10183 h 2414"/>
                  <a:gd name="T12" fmla="+- 0 4004 1770"/>
                  <a:gd name="T13" fmla="*/ T12 w 2414"/>
                  <a:gd name="T14" fmla="+- 0 10191 7790"/>
                  <a:gd name="T15" fmla="*/ 10191 h 2414"/>
                  <a:gd name="T16" fmla="+- 0 4012 1770"/>
                  <a:gd name="T17" fmla="*/ T16 w 2414"/>
                  <a:gd name="T18" fmla="+- 0 10197 7790"/>
                  <a:gd name="T19" fmla="*/ 10197 h 2414"/>
                  <a:gd name="T20" fmla="+- 0 4021 1770"/>
                  <a:gd name="T21" fmla="*/ T20 w 2414"/>
                  <a:gd name="T22" fmla="+- 0 10200 7790"/>
                  <a:gd name="T23" fmla="*/ 10200 h 2414"/>
                  <a:gd name="T24" fmla="+- 0 4030 1770"/>
                  <a:gd name="T25" fmla="*/ T24 w 2414"/>
                  <a:gd name="T26" fmla="+- 0 10203 7790"/>
                  <a:gd name="T27" fmla="*/ 10203 h 2414"/>
                  <a:gd name="T28" fmla="+- 0 4038 1770"/>
                  <a:gd name="T29" fmla="*/ T28 w 2414"/>
                  <a:gd name="T30" fmla="+- 0 10204 7790"/>
                  <a:gd name="T31" fmla="*/ 10204 h 2414"/>
                  <a:gd name="T32" fmla="+- 0 4048 1770"/>
                  <a:gd name="T33" fmla="*/ T32 w 2414"/>
                  <a:gd name="T34" fmla="+- 0 10200 7790"/>
                  <a:gd name="T35" fmla="*/ 10200 h 2414"/>
                  <a:gd name="T36" fmla="+- 0 4059 1770"/>
                  <a:gd name="T37" fmla="*/ T36 w 2414"/>
                  <a:gd name="T38" fmla="+- 0 10198 7790"/>
                  <a:gd name="T39" fmla="*/ 10198 h 2414"/>
                  <a:gd name="T40" fmla="+- 0 4115 1770"/>
                  <a:gd name="T41" fmla="*/ T40 w 2414"/>
                  <a:gd name="T42" fmla="+- 0 10158 7790"/>
                  <a:gd name="T43" fmla="*/ 10158 h 2414"/>
                  <a:gd name="T44" fmla="+- 0 4157 1770"/>
                  <a:gd name="T45" fmla="*/ T44 w 2414"/>
                  <a:gd name="T46" fmla="+- 0 10113 7790"/>
                  <a:gd name="T47" fmla="*/ 10113 h 2414"/>
                  <a:gd name="T48" fmla="+- 0 4179 1770"/>
                  <a:gd name="T49" fmla="*/ T48 w 2414"/>
                  <a:gd name="T50" fmla="+- 0 10068 7790"/>
                  <a:gd name="T51" fmla="*/ 10068 h 2414"/>
                  <a:gd name="T52" fmla="+- 0 4183 1770"/>
                  <a:gd name="T53" fmla="*/ T52 w 2414"/>
                  <a:gd name="T54" fmla="+- 0 10059 7790"/>
                  <a:gd name="T55" fmla="*/ 10059 h 2414"/>
                  <a:gd name="T56" fmla="+- 0 4163 1770"/>
                  <a:gd name="T57" fmla="*/ T56 w 2414"/>
                  <a:gd name="T58" fmla="+- 0 10017 7790"/>
                  <a:gd name="T59" fmla="*/ 10017 h 2414"/>
                  <a:gd name="T60" fmla="+- 0 2678 1770"/>
                  <a:gd name="T61" fmla="*/ T60 w 2414"/>
                  <a:gd name="T62" fmla="+- 0 8532 7790"/>
                  <a:gd name="T63" fmla="*/ 8532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2414" h="2414">
                    <a:moveTo>
                      <a:pt x="908" y="742"/>
                    </a:moveTo>
                    <a:lnTo>
                      <a:pt x="575" y="742"/>
                    </a:lnTo>
                    <a:lnTo>
                      <a:pt x="2227" y="2393"/>
                    </a:lnTo>
                    <a:lnTo>
                      <a:pt x="2234" y="2401"/>
                    </a:lnTo>
                    <a:lnTo>
                      <a:pt x="2242" y="2407"/>
                    </a:lnTo>
                    <a:lnTo>
                      <a:pt x="2251" y="2410"/>
                    </a:lnTo>
                    <a:lnTo>
                      <a:pt x="2260" y="2413"/>
                    </a:lnTo>
                    <a:lnTo>
                      <a:pt x="2268" y="2414"/>
                    </a:lnTo>
                    <a:lnTo>
                      <a:pt x="2278" y="2410"/>
                    </a:lnTo>
                    <a:lnTo>
                      <a:pt x="2289" y="2408"/>
                    </a:lnTo>
                    <a:lnTo>
                      <a:pt x="2345" y="2368"/>
                    </a:lnTo>
                    <a:lnTo>
                      <a:pt x="2387" y="2323"/>
                    </a:lnTo>
                    <a:lnTo>
                      <a:pt x="2409" y="2278"/>
                    </a:lnTo>
                    <a:lnTo>
                      <a:pt x="2413" y="2269"/>
                    </a:lnTo>
                    <a:lnTo>
                      <a:pt x="2393" y="2227"/>
                    </a:lnTo>
                    <a:lnTo>
                      <a:pt x="908" y="742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0" name="Freeform 4150"/>
              <p:cNvSpPr>
                <a:spLocks/>
              </p:cNvSpPr>
              <p:nvPr/>
            </p:nvSpPr>
            <p:spPr bwMode="auto">
              <a:xfrm>
                <a:off x="1770" y="7790"/>
                <a:ext cx="2414" cy="2414"/>
              </a:xfrm>
              <a:custGeom>
                <a:avLst/>
                <a:gdLst>
                  <a:gd name="T0" fmla="+- 0 1983 1770"/>
                  <a:gd name="T1" fmla="*/ T0 w 2414"/>
                  <a:gd name="T2" fmla="+- 0 8892 7790"/>
                  <a:gd name="T3" fmla="*/ 8892 h 2414"/>
                  <a:gd name="T4" fmla="+- 0 1974 1770"/>
                  <a:gd name="T5" fmla="*/ T4 w 2414"/>
                  <a:gd name="T6" fmla="+- 0 8892 7790"/>
                  <a:gd name="T7" fmla="*/ 8892 h 2414"/>
                  <a:gd name="T8" fmla="+- 0 1982 1770"/>
                  <a:gd name="T9" fmla="*/ T8 w 2414"/>
                  <a:gd name="T10" fmla="+- 0 8892 7790"/>
                  <a:gd name="T11" fmla="*/ 8892 h 2414"/>
                  <a:gd name="T12" fmla="+- 0 1983 1770"/>
                  <a:gd name="T13" fmla="*/ T12 w 2414"/>
                  <a:gd name="T14" fmla="+- 0 8892 7790"/>
                  <a:gd name="T15" fmla="*/ 8892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14" h="2414">
                    <a:moveTo>
                      <a:pt x="213" y="1102"/>
                    </a:moveTo>
                    <a:lnTo>
                      <a:pt x="204" y="1102"/>
                    </a:lnTo>
                    <a:lnTo>
                      <a:pt x="212" y="1102"/>
                    </a:lnTo>
                    <a:lnTo>
                      <a:pt x="213" y="1102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11" name="Freeform 4149"/>
              <p:cNvSpPr>
                <a:spLocks/>
              </p:cNvSpPr>
              <p:nvPr/>
            </p:nvSpPr>
            <p:spPr bwMode="auto">
              <a:xfrm>
                <a:off x="1770" y="7790"/>
                <a:ext cx="2414" cy="2414"/>
              </a:xfrm>
              <a:custGeom>
                <a:avLst/>
                <a:gdLst>
                  <a:gd name="T0" fmla="+- 0 2669 1770"/>
                  <a:gd name="T1" fmla="*/ T0 w 2414"/>
                  <a:gd name="T2" fmla="+- 0 7790 7790"/>
                  <a:gd name="T3" fmla="*/ 7790 h 2414"/>
                  <a:gd name="T4" fmla="+- 0 1778 1770"/>
                  <a:gd name="T5" fmla="*/ T4 w 2414"/>
                  <a:gd name="T6" fmla="+- 0 8669 7790"/>
                  <a:gd name="T7" fmla="*/ 8669 h 2414"/>
                  <a:gd name="T8" fmla="+- 0 1770 1770"/>
                  <a:gd name="T9" fmla="*/ T8 w 2414"/>
                  <a:gd name="T10" fmla="+- 0 8680 7790"/>
                  <a:gd name="T11" fmla="*/ 8680 h 2414"/>
                  <a:gd name="T12" fmla="+- 0 1770 1770"/>
                  <a:gd name="T13" fmla="*/ T12 w 2414"/>
                  <a:gd name="T14" fmla="+- 0 8689 7790"/>
                  <a:gd name="T15" fmla="*/ 8689 h 2414"/>
                  <a:gd name="T16" fmla="+- 0 1770 1770"/>
                  <a:gd name="T17" fmla="*/ T16 w 2414"/>
                  <a:gd name="T18" fmla="+- 0 8698 7790"/>
                  <a:gd name="T19" fmla="*/ 8698 h 2414"/>
                  <a:gd name="T20" fmla="+- 0 1807 1770"/>
                  <a:gd name="T21" fmla="*/ T20 w 2414"/>
                  <a:gd name="T22" fmla="+- 0 8758 7790"/>
                  <a:gd name="T23" fmla="*/ 8758 h 2414"/>
                  <a:gd name="T24" fmla="+- 0 1817 1770"/>
                  <a:gd name="T25" fmla="*/ T24 w 2414"/>
                  <a:gd name="T26" fmla="+- 0 8771 7790"/>
                  <a:gd name="T27" fmla="*/ 8771 h 2414"/>
                  <a:gd name="T28" fmla="+- 0 1868 1770"/>
                  <a:gd name="T29" fmla="*/ T28 w 2414"/>
                  <a:gd name="T30" fmla="+- 0 8825 7790"/>
                  <a:gd name="T31" fmla="*/ 8825 h 2414"/>
                  <a:gd name="T32" fmla="+- 0 1906 1770"/>
                  <a:gd name="T33" fmla="*/ T32 w 2414"/>
                  <a:gd name="T34" fmla="+- 0 8857 7790"/>
                  <a:gd name="T35" fmla="*/ 8857 h 2414"/>
                  <a:gd name="T36" fmla="+- 0 1916 1770"/>
                  <a:gd name="T37" fmla="*/ T36 w 2414"/>
                  <a:gd name="T38" fmla="+- 0 8865 7790"/>
                  <a:gd name="T39" fmla="*/ 8865 h 2414"/>
                  <a:gd name="T40" fmla="+- 0 1964 1770"/>
                  <a:gd name="T41" fmla="*/ T40 w 2414"/>
                  <a:gd name="T42" fmla="+- 0 8892 7790"/>
                  <a:gd name="T43" fmla="*/ 8892 h 2414"/>
                  <a:gd name="T44" fmla="+- 0 1974 1770"/>
                  <a:gd name="T45" fmla="*/ T44 w 2414"/>
                  <a:gd name="T46" fmla="+- 0 8892 7790"/>
                  <a:gd name="T47" fmla="*/ 8892 h 2414"/>
                  <a:gd name="T48" fmla="+- 0 1983 1770"/>
                  <a:gd name="T49" fmla="*/ T48 w 2414"/>
                  <a:gd name="T50" fmla="+- 0 8892 7790"/>
                  <a:gd name="T51" fmla="*/ 8892 h 2414"/>
                  <a:gd name="T52" fmla="+- 0 1988 1770"/>
                  <a:gd name="T53" fmla="*/ T52 w 2414"/>
                  <a:gd name="T54" fmla="+- 0 8889 7790"/>
                  <a:gd name="T55" fmla="*/ 8889 h 2414"/>
                  <a:gd name="T56" fmla="+- 0 1993 1770"/>
                  <a:gd name="T57" fmla="*/ T56 w 2414"/>
                  <a:gd name="T58" fmla="+- 0 8884 7790"/>
                  <a:gd name="T59" fmla="*/ 8884 h 2414"/>
                  <a:gd name="T60" fmla="+- 0 2345 1770"/>
                  <a:gd name="T61" fmla="*/ T60 w 2414"/>
                  <a:gd name="T62" fmla="+- 0 8532 7790"/>
                  <a:gd name="T63" fmla="*/ 8532 h 2414"/>
                  <a:gd name="T64" fmla="+- 0 2678 1770"/>
                  <a:gd name="T65" fmla="*/ T64 w 2414"/>
                  <a:gd name="T66" fmla="+- 0 8532 7790"/>
                  <a:gd name="T67" fmla="*/ 8532 h 2414"/>
                  <a:gd name="T68" fmla="+- 0 2511 1770"/>
                  <a:gd name="T69" fmla="*/ T68 w 2414"/>
                  <a:gd name="T70" fmla="+- 0 8366 7790"/>
                  <a:gd name="T71" fmla="*/ 8366 h 2414"/>
                  <a:gd name="T72" fmla="+- 0 2868 1770"/>
                  <a:gd name="T73" fmla="*/ T72 w 2414"/>
                  <a:gd name="T74" fmla="+- 0 8009 7790"/>
                  <a:gd name="T75" fmla="*/ 8009 h 2414"/>
                  <a:gd name="T76" fmla="+- 0 2872 1770"/>
                  <a:gd name="T77" fmla="*/ T76 w 2414"/>
                  <a:gd name="T78" fmla="+- 0 8002 7790"/>
                  <a:gd name="T79" fmla="*/ 8002 h 2414"/>
                  <a:gd name="T80" fmla="+- 0 2846 1770"/>
                  <a:gd name="T81" fmla="*/ T80 w 2414"/>
                  <a:gd name="T82" fmla="+- 0 7936 7790"/>
                  <a:gd name="T83" fmla="*/ 7936 h 2414"/>
                  <a:gd name="T84" fmla="+- 0 2804 1770"/>
                  <a:gd name="T85" fmla="*/ T84 w 2414"/>
                  <a:gd name="T86" fmla="+- 0 7889 7790"/>
                  <a:gd name="T87" fmla="*/ 7889 h 2414"/>
                  <a:gd name="T88" fmla="+- 0 2750 1770"/>
                  <a:gd name="T89" fmla="*/ T88 w 2414"/>
                  <a:gd name="T90" fmla="+- 0 7837 7790"/>
                  <a:gd name="T91" fmla="*/ 7837 h 2414"/>
                  <a:gd name="T92" fmla="+- 0 2699 1770"/>
                  <a:gd name="T93" fmla="*/ T92 w 2414"/>
                  <a:gd name="T94" fmla="+- 0 7799 7790"/>
                  <a:gd name="T95" fmla="*/ 7799 h 2414"/>
                  <a:gd name="T96" fmla="+- 0 2677 1770"/>
                  <a:gd name="T97" fmla="*/ T96 w 2414"/>
                  <a:gd name="T98" fmla="+- 0 7791 7790"/>
                  <a:gd name="T99" fmla="*/ 7791 h 2414"/>
                  <a:gd name="T100" fmla="+- 0 2669 1770"/>
                  <a:gd name="T101" fmla="*/ T100 w 2414"/>
                  <a:gd name="T102" fmla="+- 0 7790 7790"/>
                  <a:gd name="T103" fmla="*/ 7790 h 2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</a:cxnLst>
                <a:rect l="0" t="0" r="r" b="b"/>
                <a:pathLst>
                  <a:path w="2414" h="2414">
                    <a:moveTo>
                      <a:pt x="899" y="0"/>
                    </a:moveTo>
                    <a:lnTo>
                      <a:pt x="8" y="879"/>
                    </a:lnTo>
                    <a:lnTo>
                      <a:pt x="0" y="890"/>
                    </a:lnTo>
                    <a:lnTo>
                      <a:pt x="0" y="899"/>
                    </a:lnTo>
                    <a:lnTo>
                      <a:pt x="0" y="908"/>
                    </a:lnTo>
                    <a:lnTo>
                      <a:pt x="37" y="968"/>
                    </a:lnTo>
                    <a:lnTo>
                      <a:pt x="47" y="981"/>
                    </a:lnTo>
                    <a:lnTo>
                      <a:pt x="98" y="1035"/>
                    </a:lnTo>
                    <a:lnTo>
                      <a:pt x="136" y="1067"/>
                    </a:lnTo>
                    <a:lnTo>
                      <a:pt x="146" y="1075"/>
                    </a:lnTo>
                    <a:lnTo>
                      <a:pt x="194" y="1102"/>
                    </a:lnTo>
                    <a:lnTo>
                      <a:pt x="204" y="1102"/>
                    </a:lnTo>
                    <a:lnTo>
                      <a:pt x="213" y="1102"/>
                    </a:lnTo>
                    <a:lnTo>
                      <a:pt x="218" y="1099"/>
                    </a:lnTo>
                    <a:lnTo>
                      <a:pt x="223" y="1094"/>
                    </a:lnTo>
                    <a:lnTo>
                      <a:pt x="575" y="742"/>
                    </a:lnTo>
                    <a:lnTo>
                      <a:pt x="908" y="742"/>
                    </a:lnTo>
                    <a:lnTo>
                      <a:pt x="741" y="576"/>
                    </a:lnTo>
                    <a:lnTo>
                      <a:pt x="1098" y="219"/>
                    </a:lnTo>
                    <a:lnTo>
                      <a:pt x="1102" y="212"/>
                    </a:lnTo>
                    <a:lnTo>
                      <a:pt x="1076" y="146"/>
                    </a:lnTo>
                    <a:lnTo>
                      <a:pt x="1034" y="99"/>
                    </a:lnTo>
                    <a:lnTo>
                      <a:pt x="980" y="47"/>
                    </a:lnTo>
                    <a:lnTo>
                      <a:pt x="929" y="9"/>
                    </a:lnTo>
                    <a:lnTo>
                      <a:pt x="907" y="1"/>
                    </a:lnTo>
                    <a:lnTo>
                      <a:pt x="899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" name="Group 4144"/>
            <p:cNvGrpSpPr>
              <a:grpSpLocks/>
            </p:cNvGrpSpPr>
            <p:nvPr/>
          </p:nvGrpSpPr>
          <p:grpSpPr bwMode="auto">
            <a:xfrm>
              <a:off x="3183" y="7093"/>
              <a:ext cx="2516" cy="2514"/>
              <a:chOff x="3183" y="7093"/>
              <a:chExt cx="2516" cy="2514"/>
            </a:xfrm>
          </p:grpSpPr>
          <p:sp>
            <p:nvSpPr>
              <p:cNvPr id="106" name="Freeform 4147"/>
              <p:cNvSpPr>
                <a:spLocks/>
              </p:cNvSpPr>
              <p:nvPr/>
            </p:nvSpPr>
            <p:spPr bwMode="auto">
              <a:xfrm>
                <a:off x="3183" y="7093"/>
                <a:ext cx="2516" cy="2514"/>
              </a:xfrm>
              <a:custGeom>
                <a:avLst/>
                <a:gdLst>
                  <a:gd name="T0" fmla="+- 0 3375 3183"/>
                  <a:gd name="T1" fmla="*/ T0 w 2516"/>
                  <a:gd name="T2" fmla="+- 0 7093 7093"/>
                  <a:gd name="T3" fmla="*/ 7093 h 2514"/>
                  <a:gd name="T4" fmla="+- 0 3310 3183"/>
                  <a:gd name="T5" fmla="*/ T4 w 2516"/>
                  <a:gd name="T6" fmla="+- 0 7123 7093"/>
                  <a:gd name="T7" fmla="*/ 7123 h 2514"/>
                  <a:gd name="T8" fmla="+- 0 3243 3183"/>
                  <a:gd name="T9" fmla="*/ T8 w 2516"/>
                  <a:gd name="T10" fmla="+- 0 7187 7093"/>
                  <a:gd name="T11" fmla="*/ 7187 h 2514"/>
                  <a:gd name="T12" fmla="+- 0 3203 3183"/>
                  <a:gd name="T13" fmla="*/ T12 w 2516"/>
                  <a:gd name="T14" fmla="+- 0 7232 7093"/>
                  <a:gd name="T15" fmla="*/ 7232 h 2514"/>
                  <a:gd name="T16" fmla="+- 0 3183 3183"/>
                  <a:gd name="T17" fmla="*/ T16 w 2516"/>
                  <a:gd name="T18" fmla="+- 0 7285 7093"/>
                  <a:gd name="T19" fmla="*/ 7285 h 2514"/>
                  <a:gd name="T20" fmla="+- 0 3187 3183"/>
                  <a:gd name="T21" fmla="*/ T20 w 2516"/>
                  <a:gd name="T22" fmla="+- 0 7296 7093"/>
                  <a:gd name="T23" fmla="*/ 7296 h 2514"/>
                  <a:gd name="T24" fmla="+- 0 3189 3183"/>
                  <a:gd name="T25" fmla="*/ T24 w 2516"/>
                  <a:gd name="T26" fmla="+- 0 7305 7093"/>
                  <a:gd name="T27" fmla="*/ 7305 h 2514"/>
                  <a:gd name="T28" fmla="+- 0 3193 3183"/>
                  <a:gd name="T29" fmla="*/ T28 w 2516"/>
                  <a:gd name="T30" fmla="+- 0 7314 7093"/>
                  <a:gd name="T31" fmla="*/ 7314 h 2514"/>
                  <a:gd name="T32" fmla="+- 0 3197 3183"/>
                  <a:gd name="T33" fmla="*/ T32 w 2516"/>
                  <a:gd name="T34" fmla="+- 0 7324 7093"/>
                  <a:gd name="T35" fmla="*/ 7324 h 2514"/>
                  <a:gd name="T36" fmla="+- 0 3202 3183"/>
                  <a:gd name="T37" fmla="*/ T36 w 2516"/>
                  <a:gd name="T38" fmla="+- 0 7333 7093"/>
                  <a:gd name="T39" fmla="*/ 7333 h 2514"/>
                  <a:gd name="T40" fmla="+- 0 3372 3183"/>
                  <a:gd name="T41" fmla="*/ T40 w 2516"/>
                  <a:gd name="T42" fmla="+- 0 7606 7093"/>
                  <a:gd name="T43" fmla="*/ 7606 h 2514"/>
                  <a:gd name="T44" fmla="+- 0 3986 3183"/>
                  <a:gd name="T45" fmla="*/ T44 w 2516"/>
                  <a:gd name="T46" fmla="+- 0 8606 7093"/>
                  <a:gd name="T47" fmla="*/ 8606 h 2514"/>
                  <a:gd name="T48" fmla="+- 0 4129 3183"/>
                  <a:gd name="T49" fmla="*/ T48 w 2516"/>
                  <a:gd name="T50" fmla="+- 0 8838 7093"/>
                  <a:gd name="T51" fmla="*/ 8838 h 2514"/>
                  <a:gd name="T52" fmla="+- 0 4552 3183"/>
                  <a:gd name="T53" fmla="*/ T52 w 2516"/>
                  <a:gd name="T54" fmla="+- 0 9522 7093"/>
                  <a:gd name="T55" fmla="*/ 9522 h 2514"/>
                  <a:gd name="T56" fmla="+- 0 4596 3183"/>
                  <a:gd name="T57" fmla="*/ T56 w 2516"/>
                  <a:gd name="T58" fmla="+- 0 9581 7093"/>
                  <a:gd name="T59" fmla="*/ 9581 h 2514"/>
                  <a:gd name="T60" fmla="+- 0 4643 3183"/>
                  <a:gd name="T61" fmla="*/ T60 w 2516"/>
                  <a:gd name="T62" fmla="+- 0 9606 7093"/>
                  <a:gd name="T63" fmla="*/ 9606 h 2514"/>
                  <a:gd name="T64" fmla="+- 0 4652 3183"/>
                  <a:gd name="T65" fmla="*/ T64 w 2516"/>
                  <a:gd name="T66" fmla="+- 0 9605 7093"/>
                  <a:gd name="T67" fmla="*/ 9605 h 2514"/>
                  <a:gd name="T68" fmla="+- 0 4708 3183"/>
                  <a:gd name="T69" fmla="*/ T68 w 2516"/>
                  <a:gd name="T70" fmla="+- 0 9565 7093"/>
                  <a:gd name="T71" fmla="*/ 9565 h 2514"/>
                  <a:gd name="T72" fmla="+- 0 4755 3183"/>
                  <a:gd name="T73" fmla="*/ T72 w 2516"/>
                  <a:gd name="T74" fmla="+- 0 9516 7093"/>
                  <a:gd name="T75" fmla="*/ 9516 h 2514"/>
                  <a:gd name="T76" fmla="+- 0 4779 3183"/>
                  <a:gd name="T77" fmla="*/ T76 w 2516"/>
                  <a:gd name="T78" fmla="+- 0 9469 7093"/>
                  <a:gd name="T79" fmla="*/ 9469 h 2514"/>
                  <a:gd name="T80" fmla="+- 0 4780 3183"/>
                  <a:gd name="T81" fmla="*/ T80 w 2516"/>
                  <a:gd name="T82" fmla="+- 0 9458 7093"/>
                  <a:gd name="T83" fmla="*/ 9458 h 2514"/>
                  <a:gd name="T84" fmla="+- 0 4781 3183"/>
                  <a:gd name="T85" fmla="*/ T84 w 2516"/>
                  <a:gd name="T86" fmla="+- 0 9449 7093"/>
                  <a:gd name="T87" fmla="*/ 9449 h 2514"/>
                  <a:gd name="T88" fmla="+- 0 4776 3183"/>
                  <a:gd name="T89" fmla="*/ T88 w 2516"/>
                  <a:gd name="T90" fmla="+- 0 9439 7093"/>
                  <a:gd name="T91" fmla="*/ 9439 h 2514"/>
                  <a:gd name="T92" fmla="+- 0 4773 3183"/>
                  <a:gd name="T93" fmla="*/ T92 w 2516"/>
                  <a:gd name="T94" fmla="+- 0 9430 7093"/>
                  <a:gd name="T95" fmla="*/ 9430 h 2514"/>
                  <a:gd name="T96" fmla="+- 0 4769 3183"/>
                  <a:gd name="T97" fmla="*/ T96 w 2516"/>
                  <a:gd name="T98" fmla="+- 0 9420 7093"/>
                  <a:gd name="T99" fmla="*/ 9420 h 2514"/>
                  <a:gd name="T100" fmla="+- 0 4762 3183"/>
                  <a:gd name="T101" fmla="*/ T100 w 2516"/>
                  <a:gd name="T102" fmla="+- 0 9409 7093"/>
                  <a:gd name="T103" fmla="*/ 9409 h 2514"/>
                  <a:gd name="T104" fmla="+- 0 4451 3183"/>
                  <a:gd name="T105" fmla="*/ T104 w 2516"/>
                  <a:gd name="T106" fmla="+- 0 8919 7093"/>
                  <a:gd name="T107" fmla="*/ 8919 h 2514"/>
                  <a:gd name="T108" fmla="+- 0 4407 3183"/>
                  <a:gd name="T109" fmla="*/ T108 w 2516"/>
                  <a:gd name="T110" fmla="+- 0 8849 7093"/>
                  <a:gd name="T111" fmla="*/ 8849 h 2514"/>
                  <a:gd name="T112" fmla="+- 0 4650 3183"/>
                  <a:gd name="T113" fmla="*/ T112 w 2516"/>
                  <a:gd name="T114" fmla="+- 0 8606 7093"/>
                  <a:gd name="T115" fmla="*/ 8606 h 2514"/>
                  <a:gd name="T116" fmla="+- 0 4247 3183"/>
                  <a:gd name="T117" fmla="*/ T116 w 2516"/>
                  <a:gd name="T118" fmla="+- 0 8606 7093"/>
                  <a:gd name="T119" fmla="*/ 8606 h 2514"/>
                  <a:gd name="T120" fmla="+- 0 4030 3183"/>
                  <a:gd name="T121" fmla="*/ T120 w 2516"/>
                  <a:gd name="T122" fmla="+- 0 8263 7093"/>
                  <a:gd name="T123" fmla="*/ 8263 h 2514"/>
                  <a:gd name="T124" fmla="+- 0 3600 3183"/>
                  <a:gd name="T125" fmla="*/ T124 w 2516"/>
                  <a:gd name="T126" fmla="+- 0 7577 7093"/>
                  <a:gd name="T127" fmla="*/ 7577 h 2514"/>
                  <a:gd name="T128" fmla="+- 0 3513 3183"/>
                  <a:gd name="T129" fmla="*/ T128 w 2516"/>
                  <a:gd name="T130" fmla="+- 0 7441 7093"/>
                  <a:gd name="T131" fmla="*/ 7441 h 2514"/>
                  <a:gd name="T132" fmla="+- 0 3514 3183"/>
                  <a:gd name="T133" fmla="*/ T132 w 2516"/>
                  <a:gd name="T134" fmla="+- 0 7440 7093"/>
                  <a:gd name="T135" fmla="*/ 7440 h 2514"/>
                  <a:gd name="T136" fmla="+- 0 3953 3183"/>
                  <a:gd name="T137" fmla="*/ T136 w 2516"/>
                  <a:gd name="T138" fmla="+- 0 7440 7093"/>
                  <a:gd name="T139" fmla="*/ 7440 h 2514"/>
                  <a:gd name="T140" fmla="+- 0 3425 3183"/>
                  <a:gd name="T141" fmla="*/ T140 w 2516"/>
                  <a:gd name="T142" fmla="+- 0 7113 7093"/>
                  <a:gd name="T143" fmla="*/ 7113 h 2514"/>
                  <a:gd name="T144" fmla="+- 0 3416 3183"/>
                  <a:gd name="T145" fmla="*/ T144 w 2516"/>
                  <a:gd name="T146" fmla="+- 0 7108 7093"/>
                  <a:gd name="T147" fmla="*/ 7108 h 2514"/>
                  <a:gd name="T148" fmla="+- 0 3406 3183"/>
                  <a:gd name="T149" fmla="*/ T148 w 2516"/>
                  <a:gd name="T150" fmla="+- 0 7103 7093"/>
                  <a:gd name="T151" fmla="*/ 7103 h 2514"/>
                  <a:gd name="T152" fmla="+- 0 3396 3183"/>
                  <a:gd name="T153" fmla="*/ T152 w 2516"/>
                  <a:gd name="T154" fmla="+- 0 7099 7093"/>
                  <a:gd name="T155" fmla="*/ 7099 h 2514"/>
                  <a:gd name="T156" fmla="+- 0 3387 3183"/>
                  <a:gd name="T157" fmla="*/ T156 w 2516"/>
                  <a:gd name="T158" fmla="+- 0 7096 7093"/>
                  <a:gd name="T159" fmla="*/ 7096 h 2514"/>
                  <a:gd name="T160" fmla="+- 0 3375 3183"/>
                  <a:gd name="T161" fmla="*/ T160 w 2516"/>
                  <a:gd name="T162" fmla="+- 0 7093 7093"/>
                  <a:gd name="T163" fmla="*/ 7093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2516" h="2514">
                    <a:moveTo>
                      <a:pt x="192" y="0"/>
                    </a:moveTo>
                    <a:lnTo>
                      <a:pt x="127" y="30"/>
                    </a:lnTo>
                    <a:lnTo>
                      <a:pt x="60" y="94"/>
                    </a:lnTo>
                    <a:lnTo>
                      <a:pt x="20" y="139"/>
                    </a:lnTo>
                    <a:lnTo>
                      <a:pt x="0" y="192"/>
                    </a:lnTo>
                    <a:lnTo>
                      <a:pt x="4" y="203"/>
                    </a:lnTo>
                    <a:lnTo>
                      <a:pt x="6" y="212"/>
                    </a:lnTo>
                    <a:lnTo>
                      <a:pt x="10" y="221"/>
                    </a:lnTo>
                    <a:lnTo>
                      <a:pt x="14" y="231"/>
                    </a:lnTo>
                    <a:lnTo>
                      <a:pt x="19" y="240"/>
                    </a:lnTo>
                    <a:lnTo>
                      <a:pt x="189" y="513"/>
                    </a:lnTo>
                    <a:lnTo>
                      <a:pt x="803" y="1513"/>
                    </a:lnTo>
                    <a:lnTo>
                      <a:pt x="946" y="1745"/>
                    </a:lnTo>
                    <a:lnTo>
                      <a:pt x="1369" y="2429"/>
                    </a:lnTo>
                    <a:lnTo>
                      <a:pt x="1413" y="2488"/>
                    </a:lnTo>
                    <a:lnTo>
                      <a:pt x="1460" y="2513"/>
                    </a:lnTo>
                    <a:lnTo>
                      <a:pt x="1469" y="2512"/>
                    </a:lnTo>
                    <a:lnTo>
                      <a:pt x="1525" y="2472"/>
                    </a:lnTo>
                    <a:lnTo>
                      <a:pt x="1572" y="2423"/>
                    </a:lnTo>
                    <a:lnTo>
                      <a:pt x="1596" y="2376"/>
                    </a:lnTo>
                    <a:lnTo>
                      <a:pt x="1597" y="2365"/>
                    </a:lnTo>
                    <a:lnTo>
                      <a:pt x="1598" y="2356"/>
                    </a:lnTo>
                    <a:lnTo>
                      <a:pt x="1593" y="2346"/>
                    </a:lnTo>
                    <a:lnTo>
                      <a:pt x="1590" y="2337"/>
                    </a:lnTo>
                    <a:lnTo>
                      <a:pt x="1586" y="2327"/>
                    </a:lnTo>
                    <a:lnTo>
                      <a:pt x="1579" y="2316"/>
                    </a:lnTo>
                    <a:lnTo>
                      <a:pt x="1268" y="1826"/>
                    </a:lnTo>
                    <a:lnTo>
                      <a:pt x="1224" y="1756"/>
                    </a:lnTo>
                    <a:lnTo>
                      <a:pt x="1467" y="1513"/>
                    </a:lnTo>
                    <a:lnTo>
                      <a:pt x="1064" y="1513"/>
                    </a:lnTo>
                    <a:lnTo>
                      <a:pt x="847" y="1170"/>
                    </a:lnTo>
                    <a:lnTo>
                      <a:pt x="417" y="484"/>
                    </a:lnTo>
                    <a:lnTo>
                      <a:pt x="330" y="348"/>
                    </a:lnTo>
                    <a:lnTo>
                      <a:pt x="331" y="347"/>
                    </a:lnTo>
                    <a:lnTo>
                      <a:pt x="770" y="347"/>
                    </a:lnTo>
                    <a:lnTo>
                      <a:pt x="242" y="20"/>
                    </a:lnTo>
                    <a:lnTo>
                      <a:pt x="233" y="15"/>
                    </a:lnTo>
                    <a:lnTo>
                      <a:pt x="223" y="10"/>
                    </a:lnTo>
                    <a:lnTo>
                      <a:pt x="213" y="6"/>
                    </a:lnTo>
                    <a:lnTo>
                      <a:pt x="204" y="3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07" name="Freeform 4146"/>
              <p:cNvSpPr>
                <a:spLocks/>
              </p:cNvSpPr>
              <p:nvPr/>
            </p:nvSpPr>
            <p:spPr bwMode="auto">
              <a:xfrm>
                <a:off x="3183" y="7093"/>
                <a:ext cx="2516" cy="2514"/>
              </a:xfrm>
              <a:custGeom>
                <a:avLst/>
                <a:gdLst>
                  <a:gd name="T0" fmla="+- 0 5398 3183"/>
                  <a:gd name="T1" fmla="*/ T0 w 2516"/>
                  <a:gd name="T2" fmla="+- 0 8328 7093"/>
                  <a:gd name="T3" fmla="*/ 8328 h 2514"/>
                  <a:gd name="T4" fmla="+- 0 4927 3183"/>
                  <a:gd name="T5" fmla="*/ T4 w 2516"/>
                  <a:gd name="T6" fmla="+- 0 8328 7093"/>
                  <a:gd name="T7" fmla="*/ 8328 h 2514"/>
                  <a:gd name="T8" fmla="+- 0 5372 3183"/>
                  <a:gd name="T9" fmla="*/ T8 w 2516"/>
                  <a:gd name="T10" fmla="+- 0 8606 7093"/>
                  <a:gd name="T11" fmla="*/ 8606 h 2514"/>
                  <a:gd name="T12" fmla="+- 0 5498 3183"/>
                  <a:gd name="T13" fmla="*/ T12 w 2516"/>
                  <a:gd name="T14" fmla="+- 0 8685 7093"/>
                  <a:gd name="T15" fmla="*/ 8685 h 2514"/>
                  <a:gd name="T16" fmla="+- 0 5510 3183"/>
                  <a:gd name="T17" fmla="*/ T16 w 2516"/>
                  <a:gd name="T18" fmla="+- 0 8691 7093"/>
                  <a:gd name="T19" fmla="*/ 8691 h 2514"/>
                  <a:gd name="T20" fmla="+- 0 5520 3183"/>
                  <a:gd name="T21" fmla="*/ T20 w 2516"/>
                  <a:gd name="T22" fmla="+- 0 8695 7093"/>
                  <a:gd name="T23" fmla="*/ 8695 h 2514"/>
                  <a:gd name="T24" fmla="+- 0 5538 3183"/>
                  <a:gd name="T25" fmla="*/ T24 w 2516"/>
                  <a:gd name="T26" fmla="+- 0 8701 7093"/>
                  <a:gd name="T27" fmla="*/ 8701 h 2514"/>
                  <a:gd name="T28" fmla="+- 0 5546 3183"/>
                  <a:gd name="T29" fmla="*/ T28 w 2516"/>
                  <a:gd name="T30" fmla="+- 0 8702 7093"/>
                  <a:gd name="T31" fmla="*/ 8702 h 2514"/>
                  <a:gd name="T32" fmla="+- 0 5556 3183"/>
                  <a:gd name="T33" fmla="*/ T32 w 2516"/>
                  <a:gd name="T34" fmla="+- 0 8698 7093"/>
                  <a:gd name="T35" fmla="*/ 8698 h 2514"/>
                  <a:gd name="T36" fmla="+- 0 5564 3183"/>
                  <a:gd name="T37" fmla="*/ T36 w 2516"/>
                  <a:gd name="T38" fmla="+- 0 8696 7093"/>
                  <a:gd name="T39" fmla="*/ 8696 h 2514"/>
                  <a:gd name="T40" fmla="+- 0 5613 3183"/>
                  <a:gd name="T41" fmla="*/ T40 w 2516"/>
                  <a:gd name="T42" fmla="+- 0 8660 7093"/>
                  <a:gd name="T43" fmla="*/ 8660 h 2514"/>
                  <a:gd name="T44" fmla="+- 0 5667 3183"/>
                  <a:gd name="T45" fmla="*/ T44 w 2516"/>
                  <a:gd name="T46" fmla="+- 0 8606 7093"/>
                  <a:gd name="T47" fmla="*/ 8606 h 2514"/>
                  <a:gd name="T48" fmla="+- 0 5698 3183"/>
                  <a:gd name="T49" fmla="*/ T48 w 2516"/>
                  <a:gd name="T50" fmla="+- 0 8553 7093"/>
                  <a:gd name="T51" fmla="*/ 8553 h 2514"/>
                  <a:gd name="T52" fmla="+- 0 5698 3183"/>
                  <a:gd name="T53" fmla="*/ T52 w 2516"/>
                  <a:gd name="T54" fmla="+- 0 8544 7093"/>
                  <a:gd name="T55" fmla="*/ 8544 h 2514"/>
                  <a:gd name="T56" fmla="+- 0 5649 3183"/>
                  <a:gd name="T57" fmla="*/ T56 w 2516"/>
                  <a:gd name="T58" fmla="+- 0 8486 7093"/>
                  <a:gd name="T59" fmla="*/ 8486 h 2514"/>
                  <a:gd name="T60" fmla="+- 0 5614 3183"/>
                  <a:gd name="T61" fmla="*/ T60 w 2516"/>
                  <a:gd name="T62" fmla="+- 0 8463 7093"/>
                  <a:gd name="T63" fmla="*/ 8463 h 2514"/>
                  <a:gd name="T64" fmla="+- 0 5398 3183"/>
                  <a:gd name="T65" fmla="*/ T64 w 2516"/>
                  <a:gd name="T66" fmla="+- 0 8328 7093"/>
                  <a:gd name="T67" fmla="*/ 8328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516" h="2514">
                    <a:moveTo>
                      <a:pt x="2215" y="1235"/>
                    </a:moveTo>
                    <a:lnTo>
                      <a:pt x="1744" y="1235"/>
                    </a:lnTo>
                    <a:lnTo>
                      <a:pt x="2189" y="1513"/>
                    </a:lnTo>
                    <a:lnTo>
                      <a:pt x="2315" y="1592"/>
                    </a:lnTo>
                    <a:lnTo>
                      <a:pt x="2327" y="1598"/>
                    </a:lnTo>
                    <a:lnTo>
                      <a:pt x="2337" y="1602"/>
                    </a:lnTo>
                    <a:lnTo>
                      <a:pt x="2355" y="1608"/>
                    </a:lnTo>
                    <a:lnTo>
                      <a:pt x="2363" y="1609"/>
                    </a:lnTo>
                    <a:lnTo>
                      <a:pt x="2373" y="1605"/>
                    </a:lnTo>
                    <a:lnTo>
                      <a:pt x="2381" y="1603"/>
                    </a:lnTo>
                    <a:lnTo>
                      <a:pt x="2430" y="1567"/>
                    </a:lnTo>
                    <a:lnTo>
                      <a:pt x="2484" y="1513"/>
                    </a:lnTo>
                    <a:lnTo>
                      <a:pt x="2515" y="1460"/>
                    </a:lnTo>
                    <a:lnTo>
                      <a:pt x="2515" y="1451"/>
                    </a:lnTo>
                    <a:lnTo>
                      <a:pt x="2466" y="1393"/>
                    </a:lnTo>
                    <a:lnTo>
                      <a:pt x="2431" y="1370"/>
                    </a:lnTo>
                    <a:lnTo>
                      <a:pt x="2215" y="123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08" name="Freeform 4145"/>
              <p:cNvSpPr>
                <a:spLocks/>
              </p:cNvSpPr>
              <p:nvPr/>
            </p:nvSpPr>
            <p:spPr bwMode="auto">
              <a:xfrm>
                <a:off x="3183" y="7093"/>
                <a:ext cx="2516" cy="2514"/>
              </a:xfrm>
              <a:custGeom>
                <a:avLst/>
                <a:gdLst>
                  <a:gd name="T0" fmla="+- 0 3953 3183"/>
                  <a:gd name="T1" fmla="*/ T0 w 2516"/>
                  <a:gd name="T2" fmla="+- 0 7440 7093"/>
                  <a:gd name="T3" fmla="*/ 7440 h 2514"/>
                  <a:gd name="T4" fmla="+- 0 3514 3183"/>
                  <a:gd name="T5" fmla="*/ T4 w 2516"/>
                  <a:gd name="T6" fmla="+- 0 7440 7093"/>
                  <a:gd name="T7" fmla="*/ 7440 h 2514"/>
                  <a:gd name="T8" fmla="+- 0 4682 3183"/>
                  <a:gd name="T9" fmla="*/ T8 w 2516"/>
                  <a:gd name="T10" fmla="+- 0 8170 7093"/>
                  <a:gd name="T11" fmla="*/ 8170 h 2514"/>
                  <a:gd name="T12" fmla="+- 0 4247 3183"/>
                  <a:gd name="T13" fmla="*/ T12 w 2516"/>
                  <a:gd name="T14" fmla="+- 0 8606 7093"/>
                  <a:gd name="T15" fmla="*/ 8606 h 2514"/>
                  <a:gd name="T16" fmla="+- 0 4650 3183"/>
                  <a:gd name="T17" fmla="*/ T16 w 2516"/>
                  <a:gd name="T18" fmla="+- 0 8606 7093"/>
                  <a:gd name="T19" fmla="*/ 8606 h 2514"/>
                  <a:gd name="T20" fmla="+- 0 4927 3183"/>
                  <a:gd name="T21" fmla="*/ T20 w 2516"/>
                  <a:gd name="T22" fmla="+- 0 8328 7093"/>
                  <a:gd name="T23" fmla="*/ 8328 h 2514"/>
                  <a:gd name="T24" fmla="+- 0 5398 3183"/>
                  <a:gd name="T25" fmla="*/ T24 w 2516"/>
                  <a:gd name="T26" fmla="+- 0 8328 7093"/>
                  <a:gd name="T27" fmla="*/ 8328 h 2514"/>
                  <a:gd name="T28" fmla="+- 0 3953 3183"/>
                  <a:gd name="T29" fmla="*/ T28 w 2516"/>
                  <a:gd name="T30" fmla="+- 0 7440 7093"/>
                  <a:gd name="T31" fmla="*/ 7440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2516" h="2514">
                    <a:moveTo>
                      <a:pt x="770" y="347"/>
                    </a:moveTo>
                    <a:lnTo>
                      <a:pt x="331" y="347"/>
                    </a:lnTo>
                    <a:lnTo>
                      <a:pt x="1499" y="1077"/>
                    </a:lnTo>
                    <a:lnTo>
                      <a:pt x="1064" y="1513"/>
                    </a:lnTo>
                    <a:lnTo>
                      <a:pt x="1467" y="1513"/>
                    </a:lnTo>
                    <a:lnTo>
                      <a:pt x="1744" y="1235"/>
                    </a:lnTo>
                    <a:lnTo>
                      <a:pt x="2215" y="1235"/>
                    </a:lnTo>
                    <a:lnTo>
                      <a:pt x="770" y="347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5" name="Group 4140"/>
            <p:cNvGrpSpPr>
              <a:grpSpLocks/>
            </p:cNvGrpSpPr>
            <p:nvPr/>
          </p:nvGrpSpPr>
          <p:grpSpPr bwMode="auto">
            <a:xfrm>
              <a:off x="4148" y="5946"/>
              <a:ext cx="2201" cy="2358"/>
              <a:chOff x="4148" y="5946"/>
              <a:chExt cx="2201" cy="2358"/>
            </a:xfrm>
          </p:grpSpPr>
          <p:sp>
            <p:nvSpPr>
              <p:cNvPr id="103" name="Freeform 4143"/>
              <p:cNvSpPr>
                <a:spLocks/>
              </p:cNvSpPr>
              <p:nvPr/>
            </p:nvSpPr>
            <p:spPr bwMode="auto">
              <a:xfrm>
                <a:off x="4148" y="5946"/>
                <a:ext cx="2201" cy="2358"/>
              </a:xfrm>
              <a:custGeom>
                <a:avLst/>
                <a:gdLst>
                  <a:gd name="T0" fmla="+- 0 6098 4148"/>
                  <a:gd name="T1" fmla="*/ T0 w 2201"/>
                  <a:gd name="T2" fmla="+- 0 7187 5946"/>
                  <a:gd name="T3" fmla="*/ 7187 h 2358"/>
                  <a:gd name="T4" fmla="+- 0 5536 4148"/>
                  <a:gd name="T5" fmla="*/ T4 w 2201"/>
                  <a:gd name="T6" fmla="+- 0 7187 5946"/>
                  <a:gd name="T7" fmla="*/ 7187 h 2358"/>
                  <a:gd name="T8" fmla="+- 0 5577 4148"/>
                  <a:gd name="T9" fmla="*/ T8 w 2201"/>
                  <a:gd name="T10" fmla="+- 0 7187 5946"/>
                  <a:gd name="T11" fmla="*/ 7187 h 2358"/>
                  <a:gd name="T12" fmla="+- 0 5619 4148"/>
                  <a:gd name="T13" fmla="*/ T12 w 2201"/>
                  <a:gd name="T14" fmla="+- 0 7191 5946"/>
                  <a:gd name="T15" fmla="*/ 7191 h 2358"/>
                  <a:gd name="T16" fmla="+- 0 5701 4148"/>
                  <a:gd name="T17" fmla="*/ T16 w 2201"/>
                  <a:gd name="T18" fmla="+- 0 7210 5946"/>
                  <a:gd name="T19" fmla="*/ 7210 h 2358"/>
                  <a:gd name="T20" fmla="+- 0 5783 4148"/>
                  <a:gd name="T21" fmla="*/ T20 w 2201"/>
                  <a:gd name="T22" fmla="+- 0 7244 5946"/>
                  <a:gd name="T23" fmla="*/ 7244 h 2358"/>
                  <a:gd name="T24" fmla="+- 0 5864 4148"/>
                  <a:gd name="T25" fmla="*/ T24 w 2201"/>
                  <a:gd name="T26" fmla="+- 0 7301 5946"/>
                  <a:gd name="T27" fmla="*/ 7301 h 2358"/>
                  <a:gd name="T28" fmla="+- 0 5940 4148"/>
                  <a:gd name="T29" fmla="*/ T28 w 2201"/>
                  <a:gd name="T30" fmla="+- 0 7377 5946"/>
                  <a:gd name="T31" fmla="*/ 7377 h 2358"/>
                  <a:gd name="T32" fmla="+- 0 5998 4148"/>
                  <a:gd name="T33" fmla="*/ T32 w 2201"/>
                  <a:gd name="T34" fmla="+- 0 7452 5946"/>
                  <a:gd name="T35" fmla="*/ 7452 h 2358"/>
                  <a:gd name="T36" fmla="+- 0 6040 4148"/>
                  <a:gd name="T37" fmla="*/ T36 w 2201"/>
                  <a:gd name="T38" fmla="+- 0 7528 5946"/>
                  <a:gd name="T39" fmla="*/ 7528 h 2358"/>
                  <a:gd name="T40" fmla="+- 0 6065 4148"/>
                  <a:gd name="T41" fmla="*/ T40 w 2201"/>
                  <a:gd name="T42" fmla="+- 0 7602 5946"/>
                  <a:gd name="T43" fmla="*/ 7602 h 2358"/>
                  <a:gd name="T44" fmla="+- 0 6073 4148"/>
                  <a:gd name="T45" fmla="*/ T44 w 2201"/>
                  <a:gd name="T46" fmla="+- 0 7675 5946"/>
                  <a:gd name="T47" fmla="*/ 7675 h 2358"/>
                  <a:gd name="T48" fmla="+- 0 6071 4148"/>
                  <a:gd name="T49" fmla="*/ T48 w 2201"/>
                  <a:gd name="T50" fmla="+- 0 7711 5946"/>
                  <a:gd name="T51" fmla="*/ 7711 h 2358"/>
                  <a:gd name="T52" fmla="+- 0 6057 4148"/>
                  <a:gd name="T53" fmla="*/ T52 w 2201"/>
                  <a:gd name="T54" fmla="+- 0 7779 5946"/>
                  <a:gd name="T55" fmla="*/ 7779 h 2358"/>
                  <a:gd name="T56" fmla="+- 0 6026 4148"/>
                  <a:gd name="T57" fmla="*/ T56 w 2201"/>
                  <a:gd name="T58" fmla="+- 0 7843 5946"/>
                  <a:gd name="T59" fmla="*/ 7843 h 2358"/>
                  <a:gd name="T60" fmla="+- 0 5979 4148"/>
                  <a:gd name="T61" fmla="*/ T60 w 2201"/>
                  <a:gd name="T62" fmla="+- 0 7901 5946"/>
                  <a:gd name="T63" fmla="*/ 7901 h 2358"/>
                  <a:gd name="T64" fmla="+- 0 5905 4148"/>
                  <a:gd name="T65" fmla="*/ T64 w 2201"/>
                  <a:gd name="T66" fmla="+- 0 7961 5946"/>
                  <a:gd name="T67" fmla="*/ 7961 h 2358"/>
                  <a:gd name="T68" fmla="+- 0 5827 4148"/>
                  <a:gd name="T69" fmla="*/ T68 w 2201"/>
                  <a:gd name="T70" fmla="+- 0 8000 5946"/>
                  <a:gd name="T71" fmla="*/ 8000 h 2358"/>
                  <a:gd name="T72" fmla="+- 0 5750 4148"/>
                  <a:gd name="T73" fmla="*/ T72 w 2201"/>
                  <a:gd name="T74" fmla="+- 0 8025 5946"/>
                  <a:gd name="T75" fmla="*/ 8025 h 2358"/>
                  <a:gd name="T76" fmla="+- 0 5679 4148"/>
                  <a:gd name="T77" fmla="*/ T76 w 2201"/>
                  <a:gd name="T78" fmla="+- 0 8039 5946"/>
                  <a:gd name="T79" fmla="*/ 8039 h 2358"/>
                  <a:gd name="T80" fmla="+- 0 5615 4148"/>
                  <a:gd name="T81" fmla="*/ T80 w 2201"/>
                  <a:gd name="T82" fmla="+- 0 8046 5946"/>
                  <a:gd name="T83" fmla="*/ 8046 h 2358"/>
                  <a:gd name="T84" fmla="+- 0 5561 4148"/>
                  <a:gd name="T85" fmla="*/ T84 w 2201"/>
                  <a:gd name="T86" fmla="+- 0 8048 5946"/>
                  <a:gd name="T87" fmla="*/ 8048 h 2358"/>
                  <a:gd name="T88" fmla="+- 0 5539 4148"/>
                  <a:gd name="T89" fmla="*/ T88 w 2201"/>
                  <a:gd name="T90" fmla="+- 0 8049 5946"/>
                  <a:gd name="T91" fmla="*/ 8049 h 2358"/>
                  <a:gd name="T92" fmla="+- 0 5488 4148"/>
                  <a:gd name="T93" fmla="*/ T92 w 2201"/>
                  <a:gd name="T94" fmla="+- 0 8079 5946"/>
                  <a:gd name="T95" fmla="*/ 8079 h 2358"/>
                  <a:gd name="T96" fmla="+- 0 5489 4148"/>
                  <a:gd name="T97" fmla="*/ T96 w 2201"/>
                  <a:gd name="T98" fmla="+- 0 8088 5946"/>
                  <a:gd name="T99" fmla="*/ 8088 h 2358"/>
                  <a:gd name="T100" fmla="+- 0 5526 4148"/>
                  <a:gd name="T101" fmla="*/ T100 w 2201"/>
                  <a:gd name="T102" fmla="+- 0 8148 5946"/>
                  <a:gd name="T103" fmla="*/ 8148 h 2358"/>
                  <a:gd name="T104" fmla="+- 0 5578 4148"/>
                  <a:gd name="T105" fmla="*/ T104 w 2201"/>
                  <a:gd name="T106" fmla="+- 0 8204 5946"/>
                  <a:gd name="T107" fmla="*/ 8204 h 2358"/>
                  <a:gd name="T108" fmla="+- 0 5640 4148"/>
                  <a:gd name="T109" fmla="*/ T108 w 2201"/>
                  <a:gd name="T110" fmla="+- 0 8259 5946"/>
                  <a:gd name="T111" fmla="*/ 8259 h 2358"/>
                  <a:gd name="T112" fmla="+- 0 5704 4148"/>
                  <a:gd name="T113" fmla="*/ T112 w 2201"/>
                  <a:gd name="T114" fmla="+- 0 8296 5946"/>
                  <a:gd name="T115" fmla="*/ 8296 h 2358"/>
                  <a:gd name="T116" fmla="+- 0 5753 4148"/>
                  <a:gd name="T117" fmla="*/ T116 w 2201"/>
                  <a:gd name="T118" fmla="+- 0 8304 5946"/>
                  <a:gd name="T119" fmla="*/ 8304 h 2358"/>
                  <a:gd name="T120" fmla="+- 0 5775 4148"/>
                  <a:gd name="T121" fmla="*/ T120 w 2201"/>
                  <a:gd name="T122" fmla="+- 0 8304 5946"/>
                  <a:gd name="T123" fmla="*/ 8304 h 2358"/>
                  <a:gd name="T124" fmla="+- 0 5857 4148"/>
                  <a:gd name="T125" fmla="*/ T124 w 2201"/>
                  <a:gd name="T126" fmla="+- 0 8295 5946"/>
                  <a:gd name="T127" fmla="*/ 8295 h 2358"/>
                  <a:gd name="T128" fmla="+- 0 5920 4148"/>
                  <a:gd name="T129" fmla="*/ T128 w 2201"/>
                  <a:gd name="T130" fmla="+- 0 8281 5946"/>
                  <a:gd name="T131" fmla="*/ 8281 h 2358"/>
                  <a:gd name="T132" fmla="+- 0 5987 4148"/>
                  <a:gd name="T133" fmla="*/ T132 w 2201"/>
                  <a:gd name="T134" fmla="+- 0 8258 5946"/>
                  <a:gd name="T135" fmla="*/ 8258 h 2358"/>
                  <a:gd name="T136" fmla="+- 0 6055 4148"/>
                  <a:gd name="T137" fmla="*/ T136 w 2201"/>
                  <a:gd name="T138" fmla="+- 0 8225 5946"/>
                  <a:gd name="T139" fmla="*/ 8225 h 2358"/>
                  <a:gd name="T140" fmla="+- 0 6123 4148"/>
                  <a:gd name="T141" fmla="*/ T140 w 2201"/>
                  <a:gd name="T142" fmla="+- 0 8181 5946"/>
                  <a:gd name="T143" fmla="*/ 8181 h 2358"/>
                  <a:gd name="T144" fmla="+- 0 6188 4148"/>
                  <a:gd name="T145" fmla="*/ T144 w 2201"/>
                  <a:gd name="T146" fmla="+- 0 8125 5946"/>
                  <a:gd name="T147" fmla="*/ 8125 h 2358"/>
                  <a:gd name="T148" fmla="+- 0 6230 4148"/>
                  <a:gd name="T149" fmla="*/ T148 w 2201"/>
                  <a:gd name="T150" fmla="+- 0 8078 5946"/>
                  <a:gd name="T151" fmla="*/ 8078 h 2358"/>
                  <a:gd name="T152" fmla="+- 0 6266 4148"/>
                  <a:gd name="T153" fmla="*/ T152 w 2201"/>
                  <a:gd name="T154" fmla="+- 0 8029 5946"/>
                  <a:gd name="T155" fmla="*/ 8029 h 2358"/>
                  <a:gd name="T156" fmla="+- 0 6296 4148"/>
                  <a:gd name="T157" fmla="*/ T156 w 2201"/>
                  <a:gd name="T158" fmla="+- 0 7976 5946"/>
                  <a:gd name="T159" fmla="*/ 7976 h 2358"/>
                  <a:gd name="T160" fmla="+- 0 6319 4148"/>
                  <a:gd name="T161" fmla="*/ T160 w 2201"/>
                  <a:gd name="T162" fmla="+- 0 7920 5946"/>
                  <a:gd name="T163" fmla="*/ 7920 h 2358"/>
                  <a:gd name="T164" fmla="+- 0 6335 4148"/>
                  <a:gd name="T165" fmla="*/ T164 w 2201"/>
                  <a:gd name="T166" fmla="+- 0 7861 5946"/>
                  <a:gd name="T167" fmla="*/ 7861 h 2358"/>
                  <a:gd name="T168" fmla="+- 0 6345 4148"/>
                  <a:gd name="T169" fmla="*/ T168 w 2201"/>
                  <a:gd name="T170" fmla="+- 0 7801 5946"/>
                  <a:gd name="T171" fmla="*/ 7801 h 2358"/>
                  <a:gd name="T172" fmla="+- 0 6348 4148"/>
                  <a:gd name="T173" fmla="*/ T172 w 2201"/>
                  <a:gd name="T174" fmla="+- 0 7738 5946"/>
                  <a:gd name="T175" fmla="*/ 7738 h 2358"/>
                  <a:gd name="T176" fmla="+- 0 6344 4148"/>
                  <a:gd name="T177" fmla="*/ T176 w 2201"/>
                  <a:gd name="T178" fmla="+- 0 7674 5946"/>
                  <a:gd name="T179" fmla="*/ 7674 h 2358"/>
                  <a:gd name="T180" fmla="+- 0 6332 4148"/>
                  <a:gd name="T181" fmla="*/ T180 w 2201"/>
                  <a:gd name="T182" fmla="+- 0 7609 5946"/>
                  <a:gd name="T183" fmla="*/ 7609 h 2358"/>
                  <a:gd name="T184" fmla="+- 0 6314 4148"/>
                  <a:gd name="T185" fmla="*/ T184 w 2201"/>
                  <a:gd name="T186" fmla="+- 0 7542 5946"/>
                  <a:gd name="T187" fmla="*/ 7542 h 2358"/>
                  <a:gd name="T188" fmla="+- 0 6289 4148"/>
                  <a:gd name="T189" fmla="*/ T188 w 2201"/>
                  <a:gd name="T190" fmla="+- 0 7475 5946"/>
                  <a:gd name="T191" fmla="*/ 7475 h 2358"/>
                  <a:gd name="T192" fmla="+- 0 6257 4148"/>
                  <a:gd name="T193" fmla="*/ T192 w 2201"/>
                  <a:gd name="T194" fmla="+- 0 7407 5946"/>
                  <a:gd name="T195" fmla="*/ 7407 h 2358"/>
                  <a:gd name="T196" fmla="+- 0 6217 4148"/>
                  <a:gd name="T197" fmla="*/ T196 w 2201"/>
                  <a:gd name="T198" fmla="+- 0 7340 5946"/>
                  <a:gd name="T199" fmla="*/ 7340 h 2358"/>
                  <a:gd name="T200" fmla="+- 0 6170 4148"/>
                  <a:gd name="T201" fmla="*/ T200 w 2201"/>
                  <a:gd name="T202" fmla="+- 0 7272 5946"/>
                  <a:gd name="T203" fmla="*/ 7272 h 2358"/>
                  <a:gd name="T204" fmla="+- 0 6114 4148"/>
                  <a:gd name="T205" fmla="*/ T204 w 2201"/>
                  <a:gd name="T206" fmla="+- 0 7204 5946"/>
                  <a:gd name="T207" fmla="*/ 7204 h 2358"/>
                  <a:gd name="T208" fmla="+- 0 6098 4148"/>
                  <a:gd name="T209" fmla="*/ T208 w 2201"/>
                  <a:gd name="T210" fmla="+- 0 7187 5946"/>
                  <a:gd name="T211" fmla="*/ 7187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  <a:cxn ang="0">
                    <a:pos x="T209" y="T211"/>
                  </a:cxn>
                </a:cxnLst>
                <a:rect l="0" t="0" r="r" b="b"/>
                <a:pathLst>
                  <a:path w="2201" h="2358">
                    <a:moveTo>
                      <a:pt x="1950" y="1241"/>
                    </a:moveTo>
                    <a:lnTo>
                      <a:pt x="1388" y="1241"/>
                    </a:lnTo>
                    <a:lnTo>
                      <a:pt x="1429" y="1241"/>
                    </a:lnTo>
                    <a:lnTo>
                      <a:pt x="1471" y="1245"/>
                    </a:lnTo>
                    <a:lnTo>
                      <a:pt x="1553" y="1264"/>
                    </a:lnTo>
                    <a:lnTo>
                      <a:pt x="1635" y="1298"/>
                    </a:lnTo>
                    <a:lnTo>
                      <a:pt x="1716" y="1355"/>
                    </a:lnTo>
                    <a:lnTo>
                      <a:pt x="1792" y="1431"/>
                    </a:lnTo>
                    <a:lnTo>
                      <a:pt x="1850" y="1506"/>
                    </a:lnTo>
                    <a:lnTo>
                      <a:pt x="1892" y="1582"/>
                    </a:lnTo>
                    <a:lnTo>
                      <a:pt x="1917" y="1656"/>
                    </a:lnTo>
                    <a:lnTo>
                      <a:pt x="1925" y="1729"/>
                    </a:lnTo>
                    <a:lnTo>
                      <a:pt x="1923" y="1765"/>
                    </a:lnTo>
                    <a:lnTo>
                      <a:pt x="1909" y="1833"/>
                    </a:lnTo>
                    <a:lnTo>
                      <a:pt x="1878" y="1897"/>
                    </a:lnTo>
                    <a:lnTo>
                      <a:pt x="1831" y="1955"/>
                    </a:lnTo>
                    <a:lnTo>
                      <a:pt x="1757" y="2015"/>
                    </a:lnTo>
                    <a:lnTo>
                      <a:pt x="1679" y="2054"/>
                    </a:lnTo>
                    <a:lnTo>
                      <a:pt x="1602" y="2079"/>
                    </a:lnTo>
                    <a:lnTo>
                      <a:pt x="1531" y="2093"/>
                    </a:lnTo>
                    <a:lnTo>
                      <a:pt x="1467" y="2100"/>
                    </a:lnTo>
                    <a:lnTo>
                      <a:pt x="1413" y="2102"/>
                    </a:lnTo>
                    <a:lnTo>
                      <a:pt x="1391" y="2103"/>
                    </a:lnTo>
                    <a:lnTo>
                      <a:pt x="1340" y="2133"/>
                    </a:lnTo>
                    <a:lnTo>
                      <a:pt x="1341" y="2142"/>
                    </a:lnTo>
                    <a:lnTo>
                      <a:pt x="1378" y="2202"/>
                    </a:lnTo>
                    <a:lnTo>
                      <a:pt x="1430" y="2258"/>
                    </a:lnTo>
                    <a:lnTo>
                      <a:pt x="1492" y="2313"/>
                    </a:lnTo>
                    <a:lnTo>
                      <a:pt x="1556" y="2350"/>
                    </a:lnTo>
                    <a:lnTo>
                      <a:pt x="1605" y="2358"/>
                    </a:lnTo>
                    <a:lnTo>
                      <a:pt x="1627" y="2358"/>
                    </a:lnTo>
                    <a:lnTo>
                      <a:pt x="1709" y="2349"/>
                    </a:lnTo>
                    <a:lnTo>
                      <a:pt x="1772" y="2335"/>
                    </a:lnTo>
                    <a:lnTo>
                      <a:pt x="1839" y="2312"/>
                    </a:lnTo>
                    <a:lnTo>
                      <a:pt x="1907" y="2279"/>
                    </a:lnTo>
                    <a:lnTo>
                      <a:pt x="1975" y="2235"/>
                    </a:lnTo>
                    <a:lnTo>
                      <a:pt x="2040" y="2179"/>
                    </a:lnTo>
                    <a:lnTo>
                      <a:pt x="2082" y="2132"/>
                    </a:lnTo>
                    <a:lnTo>
                      <a:pt x="2118" y="2083"/>
                    </a:lnTo>
                    <a:lnTo>
                      <a:pt x="2148" y="2030"/>
                    </a:lnTo>
                    <a:lnTo>
                      <a:pt x="2171" y="1974"/>
                    </a:lnTo>
                    <a:lnTo>
                      <a:pt x="2187" y="1915"/>
                    </a:lnTo>
                    <a:lnTo>
                      <a:pt x="2197" y="1855"/>
                    </a:lnTo>
                    <a:lnTo>
                      <a:pt x="2200" y="1792"/>
                    </a:lnTo>
                    <a:lnTo>
                      <a:pt x="2196" y="1728"/>
                    </a:lnTo>
                    <a:lnTo>
                      <a:pt x="2184" y="1663"/>
                    </a:lnTo>
                    <a:lnTo>
                      <a:pt x="2166" y="1596"/>
                    </a:lnTo>
                    <a:lnTo>
                      <a:pt x="2141" y="1529"/>
                    </a:lnTo>
                    <a:lnTo>
                      <a:pt x="2109" y="1461"/>
                    </a:lnTo>
                    <a:lnTo>
                      <a:pt x="2069" y="1394"/>
                    </a:lnTo>
                    <a:lnTo>
                      <a:pt x="2022" y="1326"/>
                    </a:lnTo>
                    <a:lnTo>
                      <a:pt x="1966" y="1258"/>
                    </a:lnTo>
                    <a:lnTo>
                      <a:pt x="1950" y="1241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04" name="Freeform 4142"/>
              <p:cNvSpPr>
                <a:spLocks/>
              </p:cNvSpPr>
              <p:nvPr/>
            </p:nvSpPr>
            <p:spPr bwMode="auto">
              <a:xfrm>
                <a:off x="4148" y="5946"/>
                <a:ext cx="2201" cy="2358"/>
              </a:xfrm>
              <a:custGeom>
                <a:avLst/>
                <a:gdLst>
                  <a:gd name="T0" fmla="+- 0 4604 4148"/>
                  <a:gd name="T1" fmla="*/ T0 w 2201"/>
                  <a:gd name="T2" fmla="+- 0 5949 5946"/>
                  <a:gd name="T3" fmla="*/ 5949 h 2358"/>
                  <a:gd name="T4" fmla="+- 0 4442 4148"/>
                  <a:gd name="T5" fmla="*/ T4 w 2201"/>
                  <a:gd name="T6" fmla="+- 0 5996 5946"/>
                  <a:gd name="T7" fmla="*/ 5996 h 2358"/>
                  <a:gd name="T8" fmla="+- 0 4338 4148"/>
                  <a:gd name="T9" fmla="*/ T8 w 2201"/>
                  <a:gd name="T10" fmla="+- 0 6058 5946"/>
                  <a:gd name="T11" fmla="*/ 6058 h 2358"/>
                  <a:gd name="T12" fmla="+- 0 4196 4148"/>
                  <a:gd name="T13" fmla="*/ T12 w 2201"/>
                  <a:gd name="T14" fmla="+- 0 6231 5946"/>
                  <a:gd name="T15" fmla="*/ 6231 h 2358"/>
                  <a:gd name="T16" fmla="+- 0 4148 4148"/>
                  <a:gd name="T17" fmla="*/ T16 w 2201"/>
                  <a:gd name="T18" fmla="+- 0 6442 5946"/>
                  <a:gd name="T19" fmla="*/ 6442 h 2358"/>
                  <a:gd name="T20" fmla="+- 0 4177 4148"/>
                  <a:gd name="T21" fmla="*/ T20 w 2201"/>
                  <a:gd name="T22" fmla="+- 0 6615 5946"/>
                  <a:gd name="T23" fmla="*/ 6615 h 2358"/>
                  <a:gd name="T24" fmla="+- 0 4228 4148"/>
                  <a:gd name="T25" fmla="*/ T24 w 2201"/>
                  <a:gd name="T26" fmla="+- 0 6734 5946"/>
                  <a:gd name="T27" fmla="*/ 6734 h 2358"/>
                  <a:gd name="T28" fmla="+- 0 4307 4148"/>
                  <a:gd name="T29" fmla="*/ T28 w 2201"/>
                  <a:gd name="T30" fmla="+- 0 6857 5946"/>
                  <a:gd name="T31" fmla="*/ 6857 h 2358"/>
                  <a:gd name="T32" fmla="+- 0 4413 4148"/>
                  <a:gd name="T33" fmla="*/ T32 w 2201"/>
                  <a:gd name="T34" fmla="+- 0 6977 5946"/>
                  <a:gd name="T35" fmla="*/ 6977 h 2358"/>
                  <a:gd name="T36" fmla="+- 0 4527 4148"/>
                  <a:gd name="T37" fmla="*/ T36 w 2201"/>
                  <a:gd name="T38" fmla="+- 0 7078 5946"/>
                  <a:gd name="T39" fmla="*/ 7078 h 2358"/>
                  <a:gd name="T40" fmla="+- 0 4637 4148"/>
                  <a:gd name="T41" fmla="*/ T40 w 2201"/>
                  <a:gd name="T42" fmla="+- 0 7150 5946"/>
                  <a:gd name="T43" fmla="*/ 7150 h 2358"/>
                  <a:gd name="T44" fmla="+- 0 4795 4148"/>
                  <a:gd name="T45" fmla="*/ T44 w 2201"/>
                  <a:gd name="T46" fmla="+- 0 7218 5946"/>
                  <a:gd name="T47" fmla="*/ 7218 h 2358"/>
                  <a:gd name="T48" fmla="+- 0 4995 4148"/>
                  <a:gd name="T49" fmla="*/ T48 w 2201"/>
                  <a:gd name="T50" fmla="+- 0 7250 5946"/>
                  <a:gd name="T51" fmla="*/ 7250 h 2358"/>
                  <a:gd name="T52" fmla="+- 0 5138 4148"/>
                  <a:gd name="T53" fmla="*/ T52 w 2201"/>
                  <a:gd name="T54" fmla="+- 0 7242 5946"/>
                  <a:gd name="T55" fmla="*/ 7242 h 2358"/>
                  <a:gd name="T56" fmla="+- 0 5408 4148"/>
                  <a:gd name="T57" fmla="*/ T56 w 2201"/>
                  <a:gd name="T58" fmla="+- 0 7197 5946"/>
                  <a:gd name="T59" fmla="*/ 7197 h 2358"/>
                  <a:gd name="T60" fmla="+- 0 5494 4148"/>
                  <a:gd name="T61" fmla="*/ T60 w 2201"/>
                  <a:gd name="T62" fmla="+- 0 7188 5946"/>
                  <a:gd name="T63" fmla="*/ 7188 h 2358"/>
                  <a:gd name="T64" fmla="+- 0 6098 4148"/>
                  <a:gd name="T65" fmla="*/ T64 w 2201"/>
                  <a:gd name="T66" fmla="+- 0 7187 5946"/>
                  <a:gd name="T67" fmla="*/ 7187 h 2358"/>
                  <a:gd name="T68" fmla="+- 0 5995 4148"/>
                  <a:gd name="T69" fmla="*/ T68 w 2201"/>
                  <a:gd name="T70" fmla="+- 0 7084 5946"/>
                  <a:gd name="T71" fmla="*/ 7084 h 2358"/>
                  <a:gd name="T72" fmla="+- 0 5884 4148"/>
                  <a:gd name="T73" fmla="*/ T72 w 2201"/>
                  <a:gd name="T74" fmla="+- 0 6997 5946"/>
                  <a:gd name="T75" fmla="*/ 6997 h 2358"/>
                  <a:gd name="T76" fmla="+- 0 5769 4148"/>
                  <a:gd name="T77" fmla="*/ T76 w 2201"/>
                  <a:gd name="T78" fmla="+- 0 6934 5946"/>
                  <a:gd name="T79" fmla="*/ 6934 h 2358"/>
                  <a:gd name="T80" fmla="+- 0 4886 4148"/>
                  <a:gd name="T81" fmla="*/ T80 w 2201"/>
                  <a:gd name="T82" fmla="+- 0 6933 5946"/>
                  <a:gd name="T83" fmla="*/ 6933 h 2358"/>
                  <a:gd name="T84" fmla="+- 0 4719 4148"/>
                  <a:gd name="T85" fmla="*/ T84 w 2201"/>
                  <a:gd name="T86" fmla="+- 0 6896 5946"/>
                  <a:gd name="T87" fmla="*/ 6896 h 2358"/>
                  <a:gd name="T88" fmla="+- 0 4558 4148"/>
                  <a:gd name="T89" fmla="*/ T88 w 2201"/>
                  <a:gd name="T90" fmla="+- 0 6784 5946"/>
                  <a:gd name="T91" fmla="*/ 6784 h 2358"/>
                  <a:gd name="T92" fmla="+- 0 4468 4148"/>
                  <a:gd name="T93" fmla="*/ T92 w 2201"/>
                  <a:gd name="T94" fmla="+- 0 6668 5946"/>
                  <a:gd name="T95" fmla="*/ 6668 h 2358"/>
                  <a:gd name="T96" fmla="+- 0 4422 4148"/>
                  <a:gd name="T97" fmla="*/ T96 w 2201"/>
                  <a:gd name="T98" fmla="+- 0 6546 5946"/>
                  <a:gd name="T99" fmla="*/ 6546 h 2358"/>
                  <a:gd name="T100" fmla="+- 0 4421 4148"/>
                  <a:gd name="T101" fmla="*/ T100 w 2201"/>
                  <a:gd name="T102" fmla="+- 0 6456 5946"/>
                  <a:gd name="T103" fmla="*/ 6456 h 2358"/>
                  <a:gd name="T104" fmla="+- 0 4475 4148"/>
                  <a:gd name="T105" fmla="*/ T104 w 2201"/>
                  <a:gd name="T106" fmla="+- 0 6340 5946"/>
                  <a:gd name="T107" fmla="*/ 6340 h 2358"/>
                  <a:gd name="T108" fmla="+- 0 4589 4148"/>
                  <a:gd name="T109" fmla="*/ T108 w 2201"/>
                  <a:gd name="T110" fmla="+- 0 6247 5946"/>
                  <a:gd name="T111" fmla="*/ 6247 h 2358"/>
                  <a:gd name="T112" fmla="+- 0 4716 4148"/>
                  <a:gd name="T113" fmla="*/ T112 w 2201"/>
                  <a:gd name="T114" fmla="+- 0 6207 5946"/>
                  <a:gd name="T115" fmla="*/ 6207 h 2358"/>
                  <a:gd name="T116" fmla="+- 0 4868 4148"/>
                  <a:gd name="T117" fmla="*/ T116 w 2201"/>
                  <a:gd name="T118" fmla="+- 0 6192 5946"/>
                  <a:gd name="T119" fmla="*/ 6192 h 2358"/>
                  <a:gd name="T120" fmla="+- 0 4895 4148"/>
                  <a:gd name="T121" fmla="*/ T120 w 2201"/>
                  <a:gd name="T122" fmla="+- 0 6186 5946"/>
                  <a:gd name="T123" fmla="*/ 6186 h 2358"/>
                  <a:gd name="T124" fmla="+- 0 4907 4148"/>
                  <a:gd name="T125" fmla="*/ T124 w 2201"/>
                  <a:gd name="T126" fmla="+- 0 6176 5946"/>
                  <a:gd name="T127" fmla="*/ 6176 h 2358"/>
                  <a:gd name="T128" fmla="+- 0 4907 4148"/>
                  <a:gd name="T129" fmla="*/ T128 w 2201"/>
                  <a:gd name="T130" fmla="+- 0 6161 5946"/>
                  <a:gd name="T131" fmla="*/ 6161 h 2358"/>
                  <a:gd name="T132" fmla="+- 0 4903 4148"/>
                  <a:gd name="T133" fmla="*/ T132 w 2201"/>
                  <a:gd name="T134" fmla="+- 0 6145 5946"/>
                  <a:gd name="T135" fmla="*/ 6145 h 2358"/>
                  <a:gd name="T136" fmla="+- 0 4888 4148"/>
                  <a:gd name="T137" fmla="*/ T136 w 2201"/>
                  <a:gd name="T138" fmla="+- 0 6124 5946"/>
                  <a:gd name="T139" fmla="*/ 6124 h 2358"/>
                  <a:gd name="T140" fmla="+- 0 4793 4148"/>
                  <a:gd name="T141" fmla="*/ T140 w 2201"/>
                  <a:gd name="T142" fmla="+- 0 6021 5946"/>
                  <a:gd name="T143" fmla="*/ 6021 h 2358"/>
                  <a:gd name="T144" fmla="+- 0 4696 4148"/>
                  <a:gd name="T145" fmla="*/ T144 w 2201"/>
                  <a:gd name="T146" fmla="+- 0 5952 5946"/>
                  <a:gd name="T147" fmla="*/ 5952 h 2358"/>
                  <a:gd name="T148" fmla="+- 0 4666 4148"/>
                  <a:gd name="T149" fmla="*/ T148 w 2201"/>
                  <a:gd name="T150" fmla="+- 0 5946 5946"/>
                  <a:gd name="T151" fmla="*/ 5946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</a:cxnLst>
                <a:rect l="0" t="0" r="r" b="b"/>
                <a:pathLst>
                  <a:path w="2201" h="2358">
                    <a:moveTo>
                      <a:pt x="518" y="0"/>
                    </a:moveTo>
                    <a:lnTo>
                      <a:pt x="456" y="3"/>
                    </a:lnTo>
                    <a:lnTo>
                      <a:pt x="377" y="20"/>
                    </a:lnTo>
                    <a:lnTo>
                      <a:pt x="294" y="50"/>
                    </a:lnTo>
                    <a:lnTo>
                      <a:pt x="240" y="78"/>
                    </a:lnTo>
                    <a:lnTo>
                      <a:pt x="190" y="112"/>
                    </a:lnTo>
                    <a:lnTo>
                      <a:pt x="108" y="193"/>
                    </a:lnTo>
                    <a:lnTo>
                      <a:pt x="48" y="285"/>
                    </a:lnTo>
                    <a:lnTo>
                      <a:pt x="12" y="387"/>
                    </a:lnTo>
                    <a:lnTo>
                      <a:pt x="0" y="496"/>
                    </a:lnTo>
                    <a:lnTo>
                      <a:pt x="4" y="553"/>
                    </a:lnTo>
                    <a:lnTo>
                      <a:pt x="29" y="669"/>
                    </a:lnTo>
                    <a:lnTo>
                      <a:pt x="51" y="728"/>
                    </a:lnTo>
                    <a:lnTo>
                      <a:pt x="80" y="788"/>
                    </a:lnTo>
                    <a:lnTo>
                      <a:pt x="117" y="850"/>
                    </a:lnTo>
                    <a:lnTo>
                      <a:pt x="159" y="911"/>
                    </a:lnTo>
                    <a:lnTo>
                      <a:pt x="209" y="971"/>
                    </a:lnTo>
                    <a:lnTo>
                      <a:pt x="265" y="1031"/>
                    </a:lnTo>
                    <a:lnTo>
                      <a:pt x="323" y="1085"/>
                    </a:lnTo>
                    <a:lnTo>
                      <a:pt x="379" y="1132"/>
                    </a:lnTo>
                    <a:lnTo>
                      <a:pt x="435" y="1172"/>
                    </a:lnTo>
                    <a:lnTo>
                      <a:pt x="489" y="1204"/>
                    </a:lnTo>
                    <a:lnTo>
                      <a:pt x="542" y="1231"/>
                    </a:lnTo>
                    <a:lnTo>
                      <a:pt x="647" y="1272"/>
                    </a:lnTo>
                    <a:lnTo>
                      <a:pt x="748" y="1296"/>
                    </a:lnTo>
                    <a:lnTo>
                      <a:pt x="847" y="1304"/>
                    </a:lnTo>
                    <a:lnTo>
                      <a:pt x="896" y="1303"/>
                    </a:lnTo>
                    <a:lnTo>
                      <a:pt x="990" y="1296"/>
                    </a:lnTo>
                    <a:lnTo>
                      <a:pt x="1081" y="1282"/>
                    </a:lnTo>
                    <a:lnTo>
                      <a:pt x="1260" y="1251"/>
                    </a:lnTo>
                    <a:lnTo>
                      <a:pt x="1303" y="1246"/>
                    </a:lnTo>
                    <a:lnTo>
                      <a:pt x="1346" y="1242"/>
                    </a:lnTo>
                    <a:lnTo>
                      <a:pt x="1388" y="1241"/>
                    </a:lnTo>
                    <a:lnTo>
                      <a:pt x="1950" y="1241"/>
                    </a:lnTo>
                    <a:lnTo>
                      <a:pt x="1903" y="1191"/>
                    </a:lnTo>
                    <a:lnTo>
                      <a:pt x="1847" y="1138"/>
                    </a:lnTo>
                    <a:lnTo>
                      <a:pt x="1791" y="1091"/>
                    </a:lnTo>
                    <a:lnTo>
                      <a:pt x="1736" y="1051"/>
                    </a:lnTo>
                    <a:lnTo>
                      <a:pt x="1682" y="1018"/>
                    </a:lnTo>
                    <a:lnTo>
                      <a:pt x="1621" y="988"/>
                    </a:lnTo>
                    <a:lnTo>
                      <a:pt x="780" y="988"/>
                    </a:lnTo>
                    <a:lnTo>
                      <a:pt x="738" y="987"/>
                    </a:lnTo>
                    <a:lnTo>
                      <a:pt x="654" y="976"/>
                    </a:lnTo>
                    <a:lnTo>
                      <a:pt x="571" y="950"/>
                    </a:lnTo>
                    <a:lnTo>
                      <a:pt x="490" y="906"/>
                    </a:lnTo>
                    <a:lnTo>
                      <a:pt x="410" y="838"/>
                    </a:lnTo>
                    <a:lnTo>
                      <a:pt x="360" y="782"/>
                    </a:lnTo>
                    <a:lnTo>
                      <a:pt x="320" y="722"/>
                    </a:lnTo>
                    <a:lnTo>
                      <a:pt x="291" y="661"/>
                    </a:lnTo>
                    <a:lnTo>
                      <a:pt x="274" y="600"/>
                    </a:lnTo>
                    <a:lnTo>
                      <a:pt x="270" y="540"/>
                    </a:lnTo>
                    <a:lnTo>
                      <a:pt x="273" y="510"/>
                    </a:lnTo>
                    <a:lnTo>
                      <a:pt x="292" y="450"/>
                    </a:lnTo>
                    <a:lnTo>
                      <a:pt x="327" y="394"/>
                    </a:lnTo>
                    <a:lnTo>
                      <a:pt x="379" y="342"/>
                    </a:lnTo>
                    <a:lnTo>
                      <a:pt x="441" y="301"/>
                    </a:lnTo>
                    <a:lnTo>
                      <a:pt x="506" y="277"/>
                    </a:lnTo>
                    <a:lnTo>
                      <a:pt x="568" y="261"/>
                    </a:lnTo>
                    <a:lnTo>
                      <a:pt x="653" y="251"/>
                    </a:lnTo>
                    <a:lnTo>
                      <a:pt x="720" y="246"/>
                    </a:lnTo>
                    <a:lnTo>
                      <a:pt x="735" y="244"/>
                    </a:lnTo>
                    <a:lnTo>
                      <a:pt x="747" y="240"/>
                    </a:lnTo>
                    <a:lnTo>
                      <a:pt x="754" y="235"/>
                    </a:lnTo>
                    <a:lnTo>
                      <a:pt x="759" y="230"/>
                    </a:lnTo>
                    <a:lnTo>
                      <a:pt x="760" y="224"/>
                    </a:lnTo>
                    <a:lnTo>
                      <a:pt x="759" y="215"/>
                    </a:lnTo>
                    <a:lnTo>
                      <a:pt x="758" y="208"/>
                    </a:lnTo>
                    <a:lnTo>
                      <a:pt x="755" y="199"/>
                    </a:lnTo>
                    <a:lnTo>
                      <a:pt x="746" y="187"/>
                    </a:lnTo>
                    <a:lnTo>
                      <a:pt x="740" y="178"/>
                    </a:lnTo>
                    <a:lnTo>
                      <a:pt x="696" y="125"/>
                    </a:lnTo>
                    <a:lnTo>
                      <a:pt x="645" y="75"/>
                    </a:lnTo>
                    <a:lnTo>
                      <a:pt x="591" y="27"/>
                    </a:lnTo>
                    <a:lnTo>
                      <a:pt x="548" y="6"/>
                    </a:lnTo>
                    <a:lnTo>
                      <a:pt x="532" y="1"/>
                    </a:lnTo>
                    <a:lnTo>
                      <a:pt x="518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05" name="Freeform 4141"/>
              <p:cNvSpPr>
                <a:spLocks/>
              </p:cNvSpPr>
              <p:nvPr/>
            </p:nvSpPr>
            <p:spPr bwMode="auto">
              <a:xfrm>
                <a:off x="4148" y="5946"/>
                <a:ext cx="2201" cy="2358"/>
              </a:xfrm>
              <a:custGeom>
                <a:avLst/>
                <a:gdLst>
                  <a:gd name="T0" fmla="+- 0 5472 4148"/>
                  <a:gd name="T1" fmla="*/ T0 w 2201"/>
                  <a:gd name="T2" fmla="+- 0 6870 5946"/>
                  <a:gd name="T3" fmla="*/ 6870 h 2358"/>
                  <a:gd name="T4" fmla="+- 0 5375 4148"/>
                  <a:gd name="T5" fmla="*/ T4 w 2201"/>
                  <a:gd name="T6" fmla="+- 0 6874 5946"/>
                  <a:gd name="T7" fmla="*/ 6874 h 2358"/>
                  <a:gd name="T8" fmla="+- 0 5282 4148"/>
                  <a:gd name="T9" fmla="*/ T8 w 2201"/>
                  <a:gd name="T10" fmla="+- 0 6885 5946"/>
                  <a:gd name="T11" fmla="*/ 6885 h 2358"/>
                  <a:gd name="T12" fmla="+- 0 5102 4148"/>
                  <a:gd name="T13" fmla="*/ T12 w 2201"/>
                  <a:gd name="T14" fmla="+- 0 6916 5946"/>
                  <a:gd name="T15" fmla="*/ 6916 h 2358"/>
                  <a:gd name="T16" fmla="+- 0 5058 4148"/>
                  <a:gd name="T17" fmla="*/ T16 w 2201"/>
                  <a:gd name="T18" fmla="+- 0 6923 5946"/>
                  <a:gd name="T19" fmla="*/ 6923 h 2358"/>
                  <a:gd name="T20" fmla="+- 0 5014 4148"/>
                  <a:gd name="T21" fmla="*/ T20 w 2201"/>
                  <a:gd name="T22" fmla="+- 0 6929 5946"/>
                  <a:gd name="T23" fmla="*/ 6929 h 2358"/>
                  <a:gd name="T24" fmla="+- 0 4971 4148"/>
                  <a:gd name="T25" fmla="*/ T24 w 2201"/>
                  <a:gd name="T26" fmla="+- 0 6933 5946"/>
                  <a:gd name="T27" fmla="*/ 6933 h 2358"/>
                  <a:gd name="T28" fmla="+- 0 4928 4148"/>
                  <a:gd name="T29" fmla="*/ T28 w 2201"/>
                  <a:gd name="T30" fmla="+- 0 6934 5946"/>
                  <a:gd name="T31" fmla="*/ 6934 h 2358"/>
                  <a:gd name="T32" fmla="+- 0 5769 4148"/>
                  <a:gd name="T33" fmla="*/ T32 w 2201"/>
                  <a:gd name="T34" fmla="+- 0 6934 5946"/>
                  <a:gd name="T35" fmla="*/ 6934 h 2358"/>
                  <a:gd name="T36" fmla="+- 0 5672 4148"/>
                  <a:gd name="T37" fmla="*/ T36 w 2201"/>
                  <a:gd name="T38" fmla="+- 0 6898 5946"/>
                  <a:gd name="T39" fmla="*/ 6898 h 2358"/>
                  <a:gd name="T40" fmla="+- 0 5571 4148"/>
                  <a:gd name="T41" fmla="*/ T40 w 2201"/>
                  <a:gd name="T42" fmla="+- 0 6876 5946"/>
                  <a:gd name="T43" fmla="*/ 6876 h 2358"/>
                  <a:gd name="T44" fmla="+- 0 5521 4148"/>
                  <a:gd name="T45" fmla="*/ T44 w 2201"/>
                  <a:gd name="T46" fmla="+- 0 6871 5946"/>
                  <a:gd name="T47" fmla="*/ 6871 h 2358"/>
                  <a:gd name="T48" fmla="+- 0 5472 4148"/>
                  <a:gd name="T49" fmla="*/ T48 w 2201"/>
                  <a:gd name="T50" fmla="+- 0 6870 5946"/>
                  <a:gd name="T51" fmla="*/ 6870 h 2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</a:cxnLst>
                <a:rect l="0" t="0" r="r" b="b"/>
                <a:pathLst>
                  <a:path w="2201" h="2358">
                    <a:moveTo>
                      <a:pt x="1324" y="924"/>
                    </a:moveTo>
                    <a:lnTo>
                      <a:pt x="1227" y="928"/>
                    </a:lnTo>
                    <a:lnTo>
                      <a:pt x="1134" y="939"/>
                    </a:lnTo>
                    <a:lnTo>
                      <a:pt x="954" y="970"/>
                    </a:lnTo>
                    <a:lnTo>
                      <a:pt x="910" y="977"/>
                    </a:lnTo>
                    <a:lnTo>
                      <a:pt x="866" y="983"/>
                    </a:lnTo>
                    <a:lnTo>
                      <a:pt x="823" y="987"/>
                    </a:lnTo>
                    <a:lnTo>
                      <a:pt x="780" y="988"/>
                    </a:lnTo>
                    <a:lnTo>
                      <a:pt x="1621" y="988"/>
                    </a:lnTo>
                    <a:lnTo>
                      <a:pt x="1524" y="952"/>
                    </a:lnTo>
                    <a:lnTo>
                      <a:pt x="1423" y="930"/>
                    </a:lnTo>
                    <a:lnTo>
                      <a:pt x="1373" y="925"/>
                    </a:lnTo>
                    <a:lnTo>
                      <a:pt x="1324" y="924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6" name="Group 4137"/>
            <p:cNvGrpSpPr>
              <a:grpSpLocks/>
            </p:cNvGrpSpPr>
            <p:nvPr/>
          </p:nvGrpSpPr>
          <p:grpSpPr bwMode="auto">
            <a:xfrm>
              <a:off x="4937" y="5380"/>
              <a:ext cx="2510" cy="2010"/>
              <a:chOff x="4937" y="5380"/>
              <a:chExt cx="2510" cy="2010"/>
            </a:xfrm>
          </p:grpSpPr>
          <p:sp>
            <p:nvSpPr>
              <p:cNvPr id="101" name="Freeform 4139"/>
              <p:cNvSpPr>
                <a:spLocks/>
              </p:cNvSpPr>
              <p:nvPr/>
            </p:nvSpPr>
            <p:spPr bwMode="auto">
              <a:xfrm>
                <a:off x="4937" y="5380"/>
                <a:ext cx="2510" cy="2010"/>
              </a:xfrm>
              <a:custGeom>
                <a:avLst/>
                <a:gdLst>
                  <a:gd name="T0" fmla="+- 0 5082 4937"/>
                  <a:gd name="T1" fmla="*/ T0 w 2510"/>
                  <a:gd name="T2" fmla="+- 0 5380 5380"/>
                  <a:gd name="T3" fmla="*/ 5380 h 2010"/>
                  <a:gd name="T4" fmla="+- 0 5027 4937"/>
                  <a:gd name="T5" fmla="*/ T4 w 2510"/>
                  <a:gd name="T6" fmla="+- 0 5406 5380"/>
                  <a:gd name="T7" fmla="*/ 5406 h 2010"/>
                  <a:gd name="T8" fmla="+- 0 4982 4937"/>
                  <a:gd name="T9" fmla="*/ T8 w 2510"/>
                  <a:gd name="T10" fmla="+- 0 5448 5380"/>
                  <a:gd name="T11" fmla="*/ 5448 h 2010"/>
                  <a:gd name="T12" fmla="+- 0 4943 4937"/>
                  <a:gd name="T13" fmla="*/ T12 w 2510"/>
                  <a:gd name="T14" fmla="+- 0 5504 5380"/>
                  <a:gd name="T15" fmla="*/ 5504 h 2010"/>
                  <a:gd name="T16" fmla="+- 0 4937 4937"/>
                  <a:gd name="T17" fmla="*/ T16 w 2510"/>
                  <a:gd name="T18" fmla="+- 0 5525 5380"/>
                  <a:gd name="T19" fmla="*/ 5525 h 2010"/>
                  <a:gd name="T20" fmla="+- 0 4937 4937"/>
                  <a:gd name="T21" fmla="*/ T20 w 2510"/>
                  <a:gd name="T22" fmla="+- 0 5534 5380"/>
                  <a:gd name="T23" fmla="*/ 5534 h 2010"/>
                  <a:gd name="T24" fmla="+- 0 6720 4937"/>
                  <a:gd name="T25" fmla="*/ T24 w 2510"/>
                  <a:gd name="T26" fmla="+- 0 7330 5380"/>
                  <a:gd name="T27" fmla="*/ 7330 h 2010"/>
                  <a:gd name="T28" fmla="+- 0 6774 4937"/>
                  <a:gd name="T29" fmla="*/ T28 w 2510"/>
                  <a:gd name="T30" fmla="+- 0 7374 5380"/>
                  <a:gd name="T31" fmla="*/ 7374 h 2010"/>
                  <a:gd name="T32" fmla="+- 0 6840 4937"/>
                  <a:gd name="T33" fmla="*/ T32 w 2510"/>
                  <a:gd name="T34" fmla="+- 0 7390 5380"/>
                  <a:gd name="T35" fmla="*/ 7390 h 2010"/>
                  <a:gd name="T36" fmla="+- 0 6858 4937"/>
                  <a:gd name="T37" fmla="*/ T36 w 2510"/>
                  <a:gd name="T38" fmla="+- 0 7387 5380"/>
                  <a:gd name="T39" fmla="*/ 7387 h 2010"/>
                  <a:gd name="T40" fmla="+- 0 6873 4937"/>
                  <a:gd name="T41" fmla="*/ T40 w 2510"/>
                  <a:gd name="T42" fmla="+- 0 7381 5380"/>
                  <a:gd name="T43" fmla="*/ 7381 h 2010"/>
                  <a:gd name="T44" fmla="+- 0 6885 4937"/>
                  <a:gd name="T45" fmla="*/ T44 w 2510"/>
                  <a:gd name="T46" fmla="+- 0 7371 5380"/>
                  <a:gd name="T47" fmla="*/ 7371 h 2010"/>
                  <a:gd name="T48" fmla="+- 0 7209 4937"/>
                  <a:gd name="T49" fmla="*/ T48 w 2510"/>
                  <a:gd name="T50" fmla="+- 0 7048 5380"/>
                  <a:gd name="T51" fmla="*/ 7048 h 2010"/>
                  <a:gd name="T52" fmla="+- 0 6770 4937"/>
                  <a:gd name="T53" fmla="*/ T52 w 2510"/>
                  <a:gd name="T54" fmla="+- 0 7048 5380"/>
                  <a:gd name="T55" fmla="*/ 7048 h 2010"/>
                  <a:gd name="T56" fmla="+- 0 5116 4937"/>
                  <a:gd name="T57" fmla="*/ T56 w 2510"/>
                  <a:gd name="T58" fmla="+- 0 5393 5380"/>
                  <a:gd name="T59" fmla="*/ 5393 h 2010"/>
                  <a:gd name="T60" fmla="+- 0 5107 4937"/>
                  <a:gd name="T61" fmla="*/ T60 w 2510"/>
                  <a:gd name="T62" fmla="+- 0 5387 5380"/>
                  <a:gd name="T63" fmla="*/ 5387 h 2010"/>
                  <a:gd name="T64" fmla="+- 0 5090 4937"/>
                  <a:gd name="T65" fmla="*/ T64 w 2510"/>
                  <a:gd name="T66" fmla="+- 0 5381 5380"/>
                  <a:gd name="T67" fmla="*/ 5381 h 2010"/>
                  <a:gd name="T68" fmla="+- 0 5082 4937"/>
                  <a:gd name="T69" fmla="*/ T68 w 2510"/>
                  <a:gd name="T70" fmla="+- 0 5380 5380"/>
                  <a:gd name="T71" fmla="*/ 5380 h 20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</a:cxnLst>
                <a:rect l="0" t="0" r="r" b="b"/>
                <a:pathLst>
                  <a:path w="2510" h="2010">
                    <a:moveTo>
                      <a:pt x="145" y="0"/>
                    </a:moveTo>
                    <a:lnTo>
                      <a:pt x="90" y="26"/>
                    </a:lnTo>
                    <a:lnTo>
                      <a:pt x="45" y="68"/>
                    </a:lnTo>
                    <a:lnTo>
                      <a:pt x="6" y="124"/>
                    </a:lnTo>
                    <a:lnTo>
                      <a:pt x="0" y="145"/>
                    </a:lnTo>
                    <a:lnTo>
                      <a:pt x="0" y="154"/>
                    </a:lnTo>
                    <a:lnTo>
                      <a:pt x="1783" y="1950"/>
                    </a:lnTo>
                    <a:lnTo>
                      <a:pt x="1837" y="1994"/>
                    </a:lnTo>
                    <a:lnTo>
                      <a:pt x="1903" y="2010"/>
                    </a:lnTo>
                    <a:lnTo>
                      <a:pt x="1921" y="2007"/>
                    </a:lnTo>
                    <a:lnTo>
                      <a:pt x="1936" y="2001"/>
                    </a:lnTo>
                    <a:lnTo>
                      <a:pt x="1948" y="1991"/>
                    </a:lnTo>
                    <a:lnTo>
                      <a:pt x="2272" y="1668"/>
                    </a:lnTo>
                    <a:lnTo>
                      <a:pt x="1833" y="1668"/>
                    </a:lnTo>
                    <a:lnTo>
                      <a:pt x="179" y="13"/>
                    </a:lnTo>
                    <a:lnTo>
                      <a:pt x="170" y="7"/>
                    </a:lnTo>
                    <a:lnTo>
                      <a:pt x="153" y="1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02" name="Freeform 4138"/>
              <p:cNvSpPr>
                <a:spLocks/>
              </p:cNvSpPr>
              <p:nvPr/>
            </p:nvSpPr>
            <p:spPr bwMode="auto">
              <a:xfrm>
                <a:off x="4937" y="5380"/>
                <a:ext cx="2510" cy="2010"/>
              </a:xfrm>
              <a:custGeom>
                <a:avLst/>
                <a:gdLst>
                  <a:gd name="T0" fmla="+- 0 7240 4937"/>
                  <a:gd name="T1" fmla="*/ T0 w 2510"/>
                  <a:gd name="T2" fmla="+- 0 6589 5380"/>
                  <a:gd name="T3" fmla="*/ 6589 h 2010"/>
                  <a:gd name="T4" fmla="+- 0 7231 4937"/>
                  <a:gd name="T5" fmla="*/ T4 w 2510"/>
                  <a:gd name="T6" fmla="+- 0 6590 5380"/>
                  <a:gd name="T7" fmla="*/ 6590 h 2010"/>
                  <a:gd name="T8" fmla="+- 0 7225 4937"/>
                  <a:gd name="T9" fmla="*/ T8 w 2510"/>
                  <a:gd name="T10" fmla="+- 0 6593 5380"/>
                  <a:gd name="T11" fmla="*/ 6593 h 2010"/>
                  <a:gd name="T12" fmla="+- 0 6770 4937"/>
                  <a:gd name="T13" fmla="*/ T12 w 2510"/>
                  <a:gd name="T14" fmla="+- 0 7048 5380"/>
                  <a:gd name="T15" fmla="*/ 7048 h 2010"/>
                  <a:gd name="T16" fmla="+- 0 7209 4937"/>
                  <a:gd name="T17" fmla="*/ T16 w 2510"/>
                  <a:gd name="T18" fmla="+- 0 7048 5380"/>
                  <a:gd name="T19" fmla="*/ 7048 h 2010"/>
                  <a:gd name="T20" fmla="+- 0 7444 4937"/>
                  <a:gd name="T21" fmla="*/ T20 w 2510"/>
                  <a:gd name="T22" fmla="+- 0 6812 5380"/>
                  <a:gd name="T23" fmla="*/ 6812 h 2010"/>
                  <a:gd name="T24" fmla="+- 0 7446 4937"/>
                  <a:gd name="T25" fmla="*/ T24 w 2510"/>
                  <a:gd name="T26" fmla="+- 0 6805 5380"/>
                  <a:gd name="T27" fmla="*/ 6805 h 2010"/>
                  <a:gd name="T28" fmla="+- 0 7447 4937"/>
                  <a:gd name="T29" fmla="*/ T28 w 2510"/>
                  <a:gd name="T30" fmla="+- 0 6795 5380"/>
                  <a:gd name="T31" fmla="*/ 6795 h 2010"/>
                  <a:gd name="T32" fmla="+- 0 7446 4937"/>
                  <a:gd name="T33" fmla="*/ T32 w 2510"/>
                  <a:gd name="T34" fmla="+- 0 6787 5380"/>
                  <a:gd name="T35" fmla="*/ 6787 h 2010"/>
                  <a:gd name="T36" fmla="+- 0 7408 4937"/>
                  <a:gd name="T37" fmla="*/ T36 w 2510"/>
                  <a:gd name="T38" fmla="+- 0 6724 5380"/>
                  <a:gd name="T39" fmla="*/ 6724 h 2010"/>
                  <a:gd name="T40" fmla="+- 0 7362 4937"/>
                  <a:gd name="T41" fmla="*/ T40 w 2510"/>
                  <a:gd name="T42" fmla="+- 0 6674 5380"/>
                  <a:gd name="T43" fmla="*/ 6674 h 2010"/>
                  <a:gd name="T44" fmla="+- 0 7310 4937"/>
                  <a:gd name="T45" fmla="*/ T44 w 2510"/>
                  <a:gd name="T46" fmla="+- 0 6626 5380"/>
                  <a:gd name="T47" fmla="*/ 6626 h 2010"/>
                  <a:gd name="T48" fmla="+- 0 7249 4937"/>
                  <a:gd name="T49" fmla="*/ T48 w 2510"/>
                  <a:gd name="T50" fmla="+- 0 6590 5380"/>
                  <a:gd name="T51" fmla="*/ 6590 h 2010"/>
                  <a:gd name="T52" fmla="+- 0 7240 4937"/>
                  <a:gd name="T53" fmla="*/ T52 w 2510"/>
                  <a:gd name="T54" fmla="+- 0 6589 5380"/>
                  <a:gd name="T55" fmla="*/ 6589 h 20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</a:cxnLst>
                <a:rect l="0" t="0" r="r" b="b"/>
                <a:pathLst>
                  <a:path w="2510" h="2010">
                    <a:moveTo>
                      <a:pt x="2303" y="1209"/>
                    </a:moveTo>
                    <a:lnTo>
                      <a:pt x="2294" y="1210"/>
                    </a:lnTo>
                    <a:lnTo>
                      <a:pt x="2288" y="1213"/>
                    </a:lnTo>
                    <a:lnTo>
                      <a:pt x="1833" y="1668"/>
                    </a:lnTo>
                    <a:lnTo>
                      <a:pt x="2272" y="1668"/>
                    </a:lnTo>
                    <a:lnTo>
                      <a:pt x="2507" y="1432"/>
                    </a:lnTo>
                    <a:lnTo>
                      <a:pt x="2509" y="1425"/>
                    </a:lnTo>
                    <a:lnTo>
                      <a:pt x="2510" y="1415"/>
                    </a:lnTo>
                    <a:lnTo>
                      <a:pt x="2509" y="1407"/>
                    </a:lnTo>
                    <a:lnTo>
                      <a:pt x="2471" y="1344"/>
                    </a:lnTo>
                    <a:lnTo>
                      <a:pt x="2425" y="1294"/>
                    </a:lnTo>
                    <a:lnTo>
                      <a:pt x="2373" y="1246"/>
                    </a:lnTo>
                    <a:lnTo>
                      <a:pt x="2312" y="1210"/>
                    </a:lnTo>
                    <a:lnTo>
                      <a:pt x="2303" y="1209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7" name="Group 4133"/>
            <p:cNvGrpSpPr>
              <a:grpSpLocks/>
            </p:cNvGrpSpPr>
            <p:nvPr/>
          </p:nvGrpSpPr>
          <p:grpSpPr bwMode="auto">
            <a:xfrm>
              <a:off x="6072" y="4204"/>
              <a:ext cx="2516" cy="2514"/>
              <a:chOff x="6072" y="4204"/>
              <a:chExt cx="2516" cy="2514"/>
            </a:xfrm>
          </p:grpSpPr>
          <p:sp>
            <p:nvSpPr>
              <p:cNvPr id="98" name="Freeform 4136"/>
              <p:cNvSpPr>
                <a:spLocks/>
              </p:cNvSpPr>
              <p:nvPr/>
            </p:nvSpPr>
            <p:spPr bwMode="auto">
              <a:xfrm>
                <a:off x="6072" y="4204"/>
                <a:ext cx="2516" cy="2514"/>
              </a:xfrm>
              <a:custGeom>
                <a:avLst/>
                <a:gdLst>
                  <a:gd name="T0" fmla="+- 0 6264 6072"/>
                  <a:gd name="T1" fmla="*/ T0 w 2516"/>
                  <a:gd name="T2" fmla="+- 0 4204 4204"/>
                  <a:gd name="T3" fmla="*/ 4204 h 2514"/>
                  <a:gd name="T4" fmla="+- 0 6199 6072"/>
                  <a:gd name="T5" fmla="*/ T4 w 2516"/>
                  <a:gd name="T6" fmla="+- 0 4234 4204"/>
                  <a:gd name="T7" fmla="*/ 4234 h 2514"/>
                  <a:gd name="T8" fmla="+- 0 6132 6072"/>
                  <a:gd name="T9" fmla="*/ T8 w 2516"/>
                  <a:gd name="T10" fmla="+- 0 4298 4204"/>
                  <a:gd name="T11" fmla="*/ 4298 h 2514"/>
                  <a:gd name="T12" fmla="+- 0 6092 6072"/>
                  <a:gd name="T13" fmla="*/ T12 w 2516"/>
                  <a:gd name="T14" fmla="+- 0 4343 4204"/>
                  <a:gd name="T15" fmla="*/ 4343 h 2514"/>
                  <a:gd name="T16" fmla="+- 0 6072 6072"/>
                  <a:gd name="T17" fmla="*/ T16 w 2516"/>
                  <a:gd name="T18" fmla="+- 0 4396 4204"/>
                  <a:gd name="T19" fmla="*/ 4396 h 2514"/>
                  <a:gd name="T20" fmla="+- 0 6076 6072"/>
                  <a:gd name="T21" fmla="*/ T20 w 2516"/>
                  <a:gd name="T22" fmla="+- 0 4407 4204"/>
                  <a:gd name="T23" fmla="*/ 4407 h 2514"/>
                  <a:gd name="T24" fmla="+- 0 6078 6072"/>
                  <a:gd name="T25" fmla="*/ T24 w 2516"/>
                  <a:gd name="T26" fmla="+- 0 4416 4204"/>
                  <a:gd name="T27" fmla="*/ 4416 h 2514"/>
                  <a:gd name="T28" fmla="+- 0 6082 6072"/>
                  <a:gd name="T29" fmla="*/ T28 w 2516"/>
                  <a:gd name="T30" fmla="+- 0 4425 4204"/>
                  <a:gd name="T31" fmla="*/ 4425 h 2514"/>
                  <a:gd name="T32" fmla="+- 0 6086 6072"/>
                  <a:gd name="T33" fmla="*/ T32 w 2516"/>
                  <a:gd name="T34" fmla="+- 0 4434 4204"/>
                  <a:gd name="T35" fmla="*/ 4434 h 2514"/>
                  <a:gd name="T36" fmla="+- 0 6092 6072"/>
                  <a:gd name="T37" fmla="*/ T36 w 2516"/>
                  <a:gd name="T38" fmla="+- 0 4444 4204"/>
                  <a:gd name="T39" fmla="*/ 4444 h 2514"/>
                  <a:gd name="T40" fmla="+- 0 6261 6072"/>
                  <a:gd name="T41" fmla="*/ T40 w 2516"/>
                  <a:gd name="T42" fmla="+- 0 4717 4204"/>
                  <a:gd name="T43" fmla="*/ 4717 h 2514"/>
                  <a:gd name="T44" fmla="+- 0 6788 6072"/>
                  <a:gd name="T45" fmla="*/ T44 w 2516"/>
                  <a:gd name="T46" fmla="+- 0 5574 4204"/>
                  <a:gd name="T47" fmla="*/ 5574 h 2514"/>
                  <a:gd name="T48" fmla="+- 0 6876 6072"/>
                  <a:gd name="T49" fmla="*/ T48 w 2516"/>
                  <a:gd name="T50" fmla="+- 0 5717 4204"/>
                  <a:gd name="T51" fmla="*/ 5717 h 2514"/>
                  <a:gd name="T52" fmla="+- 0 7018 6072"/>
                  <a:gd name="T53" fmla="*/ T52 w 2516"/>
                  <a:gd name="T54" fmla="+- 0 5949 4204"/>
                  <a:gd name="T55" fmla="*/ 5949 h 2514"/>
                  <a:gd name="T56" fmla="+- 0 7441 6072"/>
                  <a:gd name="T57" fmla="*/ T56 w 2516"/>
                  <a:gd name="T58" fmla="+- 0 6633 4204"/>
                  <a:gd name="T59" fmla="*/ 6633 h 2514"/>
                  <a:gd name="T60" fmla="+- 0 7485 6072"/>
                  <a:gd name="T61" fmla="*/ T60 w 2516"/>
                  <a:gd name="T62" fmla="+- 0 6692 4204"/>
                  <a:gd name="T63" fmla="*/ 6692 h 2514"/>
                  <a:gd name="T64" fmla="+- 0 7531 6072"/>
                  <a:gd name="T65" fmla="*/ T64 w 2516"/>
                  <a:gd name="T66" fmla="+- 0 6717 4204"/>
                  <a:gd name="T67" fmla="*/ 6717 h 2514"/>
                  <a:gd name="T68" fmla="+- 0 7541 6072"/>
                  <a:gd name="T69" fmla="*/ T68 w 2516"/>
                  <a:gd name="T70" fmla="+- 0 6716 4204"/>
                  <a:gd name="T71" fmla="*/ 6716 h 2514"/>
                  <a:gd name="T72" fmla="+- 0 7597 6072"/>
                  <a:gd name="T73" fmla="*/ T72 w 2516"/>
                  <a:gd name="T74" fmla="+- 0 6677 4204"/>
                  <a:gd name="T75" fmla="*/ 6677 h 2514"/>
                  <a:gd name="T76" fmla="+- 0 7644 6072"/>
                  <a:gd name="T77" fmla="*/ T76 w 2516"/>
                  <a:gd name="T78" fmla="+- 0 6626 4204"/>
                  <a:gd name="T79" fmla="*/ 6626 h 2514"/>
                  <a:gd name="T80" fmla="+- 0 7668 6072"/>
                  <a:gd name="T81" fmla="*/ T80 w 2516"/>
                  <a:gd name="T82" fmla="+- 0 6580 4204"/>
                  <a:gd name="T83" fmla="*/ 6580 h 2514"/>
                  <a:gd name="T84" fmla="+- 0 7669 6072"/>
                  <a:gd name="T85" fmla="*/ T84 w 2516"/>
                  <a:gd name="T86" fmla="+- 0 6569 4204"/>
                  <a:gd name="T87" fmla="*/ 6569 h 2514"/>
                  <a:gd name="T88" fmla="+- 0 7670 6072"/>
                  <a:gd name="T89" fmla="*/ T88 w 2516"/>
                  <a:gd name="T90" fmla="+- 0 6560 4204"/>
                  <a:gd name="T91" fmla="*/ 6560 h 2514"/>
                  <a:gd name="T92" fmla="+- 0 7665 6072"/>
                  <a:gd name="T93" fmla="*/ T92 w 2516"/>
                  <a:gd name="T94" fmla="+- 0 6550 4204"/>
                  <a:gd name="T95" fmla="*/ 6550 h 2514"/>
                  <a:gd name="T96" fmla="+- 0 7662 6072"/>
                  <a:gd name="T97" fmla="*/ T96 w 2516"/>
                  <a:gd name="T98" fmla="+- 0 6541 4204"/>
                  <a:gd name="T99" fmla="*/ 6541 h 2514"/>
                  <a:gd name="T100" fmla="+- 0 7658 6072"/>
                  <a:gd name="T101" fmla="*/ T100 w 2516"/>
                  <a:gd name="T102" fmla="+- 0 6531 4204"/>
                  <a:gd name="T103" fmla="*/ 6531 h 2514"/>
                  <a:gd name="T104" fmla="+- 0 7651 6072"/>
                  <a:gd name="T105" fmla="*/ T104 w 2516"/>
                  <a:gd name="T106" fmla="+- 0 6520 4204"/>
                  <a:gd name="T107" fmla="*/ 6520 h 2514"/>
                  <a:gd name="T108" fmla="+- 0 7340 6072"/>
                  <a:gd name="T109" fmla="*/ T108 w 2516"/>
                  <a:gd name="T110" fmla="+- 0 6030 4204"/>
                  <a:gd name="T111" fmla="*/ 6030 h 2514"/>
                  <a:gd name="T112" fmla="+- 0 7296 6072"/>
                  <a:gd name="T113" fmla="*/ T112 w 2516"/>
                  <a:gd name="T114" fmla="+- 0 5960 4204"/>
                  <a:gd name="T115" fmla="*/ 5960 h 2514"/>
                  <a:gd name="T116" fmla="+- 0 7539 6072"/>
                  <a:gd name="T117" fmla="*/ T116 w 2516"/>
                  <a:gd name="T118" fmla="+- 0 5717 4204"/>
                  <a:gd name="T119" fmla="*/ 5717 h 2514"/>
                  <a:gd name="T120" fmla="+- 0 7136 6072"/>
                  <a:gd name="T121" fmla="*/ T120 w 2516"/>
                  <a:gd name="T122" fmla="+- 0 5717 4204"/>
                  <a:gd name="T123" fmla="*/ 5717 h 2514"/>
                  <a:gd name="T124" fmla="+- 0 6489 6072"/>
                  <a:gd name="T125" fmla="*/ T124 w 2516"/>
                  <a:gd name="T126" fmla="+- 0 4688 4204"/>
                  <a:gd name="T127" fmla="*/ 4688 h 2514"/>
                  <a:gd name="T128" fmla="+- 0 6402 6072"/>
                  <a:gd name="T129" fmla="*/ T128 w 2516"/>
                  <a:gd name="T130" fmla="+- 0 4552 4204"/>
                  <a:gd name="T131" fmla="*/ 4552 h 2514"/>
                  <a:gd name="T132" fmla="+- 0 6403 6072"/>
                  <a:gd name="T133" fmla="*/ T132 w 2516"/>
                  <a:gd name="T134" fmla="+- 0 4551 4204"/>
                  <a:gd name="T135" fmla="*/ 4551 h 2514"/>
                  <a:gd name="T136" fmla="+- 0 6842 6072"/>
                  <a:gd name="T137" fmla="*/ T136 w 2516"/>
                  <a:gd name="T138" fmla="+- 0 4551 4204"/>
                  <a:gd name="T139" fmla="*/ 4551 h 2514"/>
                  <a:gd name="T140" fmla="+- 0 6314 6072"/>
                  <a:gd name="T141" fmla="*/ T140 w 2516"/>
                  <a:gd name="T142" fmla="+- 0 4224 4204"/>
                  <a:gd name="T143" fmla="*/ 4224 h 2514"/>
                  <a:gd name="T144" fmla="+- 0 6305 6072"/>
                  <a:gd name="T145" fmla="*/ T144 w 2516"/>
                  <a:gd name="T146" fmla="+- 0 4219 4204"/>
                  <a:gd name="T147" fmla="*/ 4219 h 2514"/>
                  <a:gd name="T148" fmla="+- 0 6295 6072"/>
                  <a:gd name="T149" fmla="*/ T148 w 2516"/>
                  <a:gd name="T150" fmla="+- 0 4214 4204"/>
                  <a:gd name="T151" fmla="*/ 4214 h 2514"/>
                  <a:gd name="T152" fmla="+- 0 6285 6072"/>
                  <a:gd name="T153" fmla="*/ T152 w 2516"/>
                  <a:gd name="T154" fmla="+- 0 4210 4204"/>
                  <a:gd name="T155" fmla="*/ 4210 h 2514"/>
                  <a:gd name="T156" fmla="+- 0 6276 6072"/>
                  <a:gd name="T157" fmla="*/ T156 w 2516"/>
                  <a:gd name="T158" fmla="+- 0 4207 4204"/>
                  <a:gd name="T159" fmla="*/ 4207 h 2514"/>
                  <a:gd name="T160" fmla="+- 0 6264 6072"/>
                  <a:gd name="T161" fmla="*/ T160 w 2516"/>
                  <a:gd name="T162" fmla="+- 0 4204 4204"/>
                  <a:gd name="T163" fmla="*/ 4204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2516" h="2514">
                    <a:moveTo>
                      <a:pt x="192" y="0"/>
                    </a:moveTo>
                    <a:lnTo>
                      <a:pt x="127" y="30"/>
                    </a:lnTo>
                    <a:lnTo>
                      <a:pt x="60" y="94"/>
                    </a:lnTo>
                    <a:lnTo>
                      <a:pt x="20" y="139"/>
                    </a:lnTo>
                    <a:lnTo>
                      <a:pt x="0" y="192"/>
                    </a:lnTo>
                    <a:lnTo>
                      <a:pt x="4" y="203"/>
                    </a:lnTo>
                    <a:lnTo>
                      <a:pt x="6" y="212"/>
                    </a:lnTo>
                    <a:lnTo>
                      <a:pt x="10" y="221"/>
                    </a:lnTo>
                    <a:lnTo>
                      <a:pt x="14" y="230"/>
                    </a:lnTo>
                    <a:lnTo>
                      <a:pt x="20" y="240"/>
                    </a:lnTo>
                    <a:lnTo>
                      <a:pt x="189" y="513"/>
                    </a:lnTo>
                    <a:lnTo>
                      <a:pt x="716" y="1370"/>
                    </a:lnTo>
                    <a:lnTo>
                      <a:pt x="804" y="1513"/>
                    </a:lnTo>
                    <a:lnTo>
                      <a:pt x="946" y="1745"/>
                    </a:lnTo>
                    <a:lnTo>
                      <a:pt x="1369" y="2429"/>
                    </a:lnTo>
                    <a:lnTo>
                      <a:pt x="1413" y="2488"/>
                    </a:lnTo>
                    <a:lnTo>
                      <a:pt x="1459" y="2513"/>
                    </a:lnTo>
                    <a:lnTo>
                      <a:pt x="1469" y="2512"/>
                    </a:lnTo>
                    <a:lnTo>
                      <a:pt x="1525" y="2473"/>
                    </a:lnTo>
                    <a:lnTo>
                      <a:pt x="1572" y="2422"/>
                    </a:lnTo>
                    <a:lnTo>
                      <a:pt x="1596" y="2376"/>
                    </a:lnTo>
                    <a:lnTo>
                      <a:pt x="1597" y="2365"/>
                    </a:lnTo>
                    <a:lnTo>
                      <a:pt x="1598" y="2356"/>
                    </a:lnTo>
                    <a:lnTo>
                      <a:pt x="1593" y="2346"/>
                    </a:lnTo>
                    <a:lnTo>
                      <a:pt x="1590" y="2337"/>
                    </a:lnTo>
                    <a:lnTo>
                      <a:pt x="1586" y="2327"/>
                    </a:lnTo>
                    <a:lnTo>
                      <a:pt x="1579" y="2316"/>
                    </a:lnTo>
                    <a:lnTo>
                      <a:pt x="1268" y="1826"/>
                    </a:lnTo>
                    <a:lnTo>
                      <a:pt x="1224" y="1756"/>
                    </a:lnTo>
                    <a:lnTo>
                      <a:pt x="1467" y="1513"/>
                    </a:lnTo>
                    <a:lnTo>
                      <a:pt x="1064" y="1513"/>
                    </a:lnTo>
                    <a:lnTo>
                      <a:pt x="417" y="484"/>
                    </a:lnTo>
                    <a:lnTo>
                      <a:pt x="330" y="348"/>
                    </a:lnTo>
                    <a:lnTo>
                      <a:pt x="331" y="347"/>
                    </a:lnTo>
                    <a:lnTo>
                      <a:pt x="770" y="347"/>
                    </a:lnTo>
                    <a:lnTo>
                      <a:pt x="242" y="20"/>
                    </a:lnTo>
                    <a:lnTo>
                      <a:pt x="233" y="15"/>
                    </a:lnTo>
                    <a:lnTo>
                      <a:pt x="223" y="10"/>
                    </a:lnTo>
                    <a:lnTo>
                      <a:pt x="213" y="6"/>
                    </a:lnTo>
                    <a:lnTo>
                      <a:pt x="204" y="3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99" name="Freeform 4135"/>
              <p:cNvSpPr>
                <a:spLocks/>
              </p:cNvSpPr>
              <p:nvPr/>
            </p:nvSpPr>
            <p:spPr bwMode="auto">
              <a:xfrm>
                <a:off x="6072" y="4204"/>
                <a:ext cx="2516" cy="2514"/>
              </a:xfrm>
              <a:custGeom>
                <a:avLst/>
                <a:gdLst>
                  <a:gd name="T0" fmla="+- 0 8287 6072"/>
                  <a:gd name="T1" fmla="*/ T0 w 2516"/>
                  <a:gd name="T2" fmla="+- 0 5439 4204"/>
                  <a:gd name="T3" fmla="*/ 5439 h 2514"/>
                  <a:gd name="T4" fmla="+- 0 7816 6072"/>
                  <a:gd name="T5" fmla="*/ T4 w 2516"/>
                  <a:gd name="T6" fmla="+- 0 5439 4204"/>
                  <a:gd name="T7" fmla="*/ 5439 h 2514"/>
                  <a:gd name="T8" fmla="+- 0 8261 6072"/>
                  <a:gd name="T9" fmla="*/ T8 w 2516"/>
                  <a:gd name="T10" fmla="+- 0 5717 4204"/>
                  <a:gd name="T11" fmla="*/ 5717 h 2514"/>
                  <a:gd name="T12" fmla="+- 0 8387 6072"/>
                  <a:gd name="T13" fmla="*/ T12 w 2516"/>
                  <a:gd name="T14" fmla="+- 0 5796 4204"/>
                  <a:gd name="T15" fmla="*/ 5796 h 2514"/>
                  <a:gd name="T16" fmla="+- 0 8399 6072"/>
                  <a:gd name="T17" fmla="*/ T16 w 2516"/>
                  <a:gd name="T18" fmla="+- 0 5802 4204"/>
                  <a:gd name="T19" fmla="*/ 5802 h 2514"/>
                  <a:gd name="T20" fmla="+- 0 8409 6072"/>
                  <a:gd name="T21" fmla="*/ T20 w 2516"/>
                  <a:gd name="T22" fmla="+- 0 5806 4204"/>
                  <a:gd name="T23" fmla="*/ 5806 h 2514"/>
                  <a:gd name="T24" fmla="+- 0 8427 6072"/>
                  <a:gd name="T25" fmla="*/ T24 w 2516"/>
                  <a:gd name="T26" fmla="+- 0 5812 4204"/>
                  <a:gd name="T27" fmla="*/ 5812 h 2514"/>
                  <a:gd name="T28" fmla="+- 0 8435 6072"/>
                  <a:gd name="T29" fmla="*/ T28 w 2516"/>
                  <a:gd name="T30" fmla="+- 0 5813 4204"/>
                  <a:gd name="T31" fmla="*/ 5813 h 2514"/>
                  <a:gd name="T32" fmla="+- 0 8445 6072"/>
                  <a:gd name="T33" fmla="*/ T32 w 2516"/>
                  <a:gd name="T34" fmla="+- 0 5809 4204"/>
                  <a:gd name="T35" fmla="*/ 5809 h 2514"/>
                  <a:gd name="T36" fmla="+- 0 8453 6072"/>
                  <a:gd name="T37" fmla="*/ T36 w 2516"/>
                  <a:gd name="T38" fmla="+- 0 5807 4204"/>
                  <a:gd name="T39" fmla="*/ 5807 h 2514"/>
                  <a:gd name="T40" fmla="+- 0 8502 6072"/>
                  <a:gd name="T41" fmla="*/ T40 w 2516"/>
                  <a:gd name="T42" fmla="+- 0 5771 4204"/>
                  <a:gd name="T43" fmla="*/ 5771 h 2514"/>
                  <a:gd name="T44" fmla="+- 0 8556 6072"/>
                  <a:gd name="T45" fmla="*/ T44 w 2516"/>
                  <a:gd name="T46" fmla="+- 0 5717 4204"/>
                  <a:gd name="T47" fmla="*/ 5717 h 2514"/>
                  <a:gd name="T48" fmla="+- 0 8587 6072"/>
                  <a:gd name="T49" fmla="*/ T48 w 2516"/>
                  <a:gd name="T50" fmla="+- 0 5664 4204"/>
                  <a:gd name="T51" fmla="*/ 5664 h 2514"/>
                  <a:gd name="T52" fmla="+- 0 8587 6072"/>
                  <a:gd name="T53" fmla="*/ T52 w 2516"/>
                  <a:gd name="T54" fmla="+- 0 5655 4204"/>
                  <a:gd name="T55" fmla="*/ 5655 h 2514"/>
                  <a:gd name="T56" fmla="+- 0 8538 6072"/>
                  <a:gd name="T57" fmla="*/ T56 w 2516"/>
                  <a:gd name="T58" fmla="+- 0 5597 4204"/>
                  <a:gd name="T59" fmla="*/ 5597 h 2514"/>
                  <a:gd name="T60" fmla="+- 0 8503 6072"/>
                  <a:gd name="T61" fmla="*/ T60 w 2516"/>
                  <a:gd name="T62" fmla="+- 0 5574 4204"/>
                  <a:gd name="T63" fmla="*/ 5574 h 2514"/>
                  <a:gd name="T64" fmla="+- 0 8287 6072"/>
                  <a:gd name="T65" fmla="*/ T64 w 2516"/>
                  <a:gd name="T66" fmla="+- 0 5439 4204"/>
                  <a:gd name="T67" fmla="*/ 5439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516" h="2514">
                    <a:moveTo>
                      <a:pt x="2215" y="1235"/>
                    </a:moveTo>
                    <a:lnTo>
                      <a:pt x="1744" y="1235"/>
                    </a:lnTo>
                    <a:lnTo>
                      <a:pt x="2189" y="1513"/>
                    </a:lnTo>
                    <a:lnTo>
                      <a:pt x="2315" y="1592"/>
                    </a:lnTo>
                    <a:lnTo>
                      <a:pt x="2327" y="1598"/>
                    </a:lnTo>
                    <a:lnTo>
                      <a:pt x="2337" y="1602"/>
                    </a:lnTo>
                    <a:lnTo>
                      <a:pt x="2355" y="1608"/>
                    </a:lnTo>
                    <a:lnTo>
                      <a:pt x="2363" y="1609"/>
                    </a:lnTo>
                    <a:lnTo>
                      <a:pt x="2373" y="1605"/>
                    </a:lnTo>
                    <a:lnTo>
                      <a:pt x="2381" y="1603"/>
                    </a:lnTo>
                    <a:lnTo>
                      <a:pt x="2430" y="1567"/>
                    </a:lnTo>
                    <a:lnTo>
                      <a:pt x="2484" y="1513"/>
                    </a:lnTo>
                    <a:lnTo>
                      <a:pt x="2515" y="1460"/>
                    </a:lnTo>
                    <a:lnTo>
                      <a:pt x="2515" y="1451"/>
                    </a:lnTo>
                    <a:lnTo>
                      <a:pt x="2466" y="1393"/>
                    </a:lnTo>
                    <a:lnTo>
                      <a:pt x="2431" y="1370"/>
                    </a:lnTo>
                    <a:lnTo>
                      <a:pt x="2215" y="123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00" name="Freeform 4134"/>
              <p:cNvSpPr>
                <a:spLocks/>
              </p:cNvSpPr>
              <p:nvPr/>
            </p:nvSpPr>
            <p:spPr bwMode="auto">
              <a:xfrm>
                <a:off x="6072" y="4204"/>
                <a:ext cx="2516" cy="2514"/>
              </a:xfrm>
              <a:custGeom>
                <a:avLst/>
                <a:gdLst>
                  <a:gd name="T0" fmla="+- 0 6842 6072"/>
                  <a:gd name="T1" fmla="*/ T0 w 2516"/>
                  <a:gd name="T2" fmla="+- 0 4551 4204"/>
                  <a:gd name="T3" fmla="*/ 4551 h 2514"/>
                  <a:gd name="T4" fmla="+- 0 6403 6072"/>
                  <a:gd name="T5" fmla="*/ T4 w 2516"/>
                  <a:gd name="T6" fmla="+- 0 4551 4204"/>
                  <a:gd name="T7" fmla="*/ 4551 h 2514"/>
                  <a:gd name="T8" fmla="+- 0 7571 6072"/>
                  <a:gd name="T9" fmla="*/ T8 w 2516"/>
                  <a:gd name="T10" fmla="+- 0 5281 4204"/>
                  <a:gd name="T11" fmla="*/ 5281 h 2514"/>
                  <a:gd name="T12" fmla="+- 0 7136 6072"/>
                  <a:gd name="T13" fmla="*/ T12 w 2516"/>
                  <a:gd name="T14" fmla="+- 0 5717 4204"/>
                  <a:gd name="T15" fmla="*/ 5717 h 2514"/>
                  <a:gd name="T16" fmla="+- 0 7539 6072"/>
                  <a:gd name="T17" fmla="*/ T16 w 2516"/>
                  <a:gd name="T18" fmla="+- 0 5717 4204"/>
                  <a:gd name="T19" fmla="*/ 5717 h 2514"/>
                  <a:gd name="T20" fmla="+- 0 7816 6072"/>
                  <a:gd name="T21" fmla="*/ T20 w 2516"/>
                  <a:gd name="T22" fmla="+- 0 5439 4204"/>
                  <a:gd name="T23" fmla="*/ 5439 h 2514"/>
                  <a:gd name="T24" fmla="+- 0 8287 6072"/>
                  <a:gd name="T25" fmla="*/ T24 w 2516"/>
                  <a:gd name="T26" fmla="+- 0 5439 4204"/>
                  <a:gd name="T27" fmla="*/ 5439 h 2514"/>
                  <a:gd name="T28" fmla="+- 0 6842 6072"/>
                  <a:gd name="T29" fmla="*/ T28 w 2516"/>
                  <a:gd name="T30" fmla="+- 0 4551 4204"/>
                  <a:gd name="T31" fmla="*/ 4551 h 25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2516" h="2514">
                    <a:moveTo>
                      <a:pt x="770" y="347"/>
                    </a:moveTo>
                    <a:lnTo>
                      <a:pt x="331" y="347"/>
                    </a:lnTo>
                    <a:lnTo>
                      <a:pt x="1499" y="1077"/>
                    </a:lnTo>
                    <a:lnTo>
                      <a:pt x="1064" y="1513"/>
                    </a:lnTo>
                    <a:lnTo>
                      <a:pt x="1467" y="1513"/>
                    </a:lnTo>
                    <a:lnTo>
                      <a:pt x="1744" y="1235"/>
                    </a:lnTo>
                    <a:lnTo>
                      <a:pt x="2215" y="1235"/>
                    </a:lnTo>
                    <a:lnTo>
                      <a:pt x="770" y="347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8" name="Group 4129"/>
            <p:cNvGrpSpPr>
              <a:grpSpLocks/>
            </p:cNvGrpSpPr>
            <p:nvPr/>
          </p:nvGrpSpPr>
          <p:grpSpPr bwMode="auto">
            <a:xfrm>
              <a:off x="6916" y="2777"/>
              <a:ext cx="2685" cy="2659"/>
              <a:chOff x="6916" y="2777"/>
              <a:chExt cx="2685" cy="2659"/>
            </a:xfrm>
          </p:grpSpPr>
          <p:sp>
            <p:nvSpPr>
              <p:cNvPr id="95" name="Freeform 4132"/>
              <p:cNvSpPr>
                <a:spLocks/>
              </p:cNvSpPr>
              <p:nvPr/>
            </p:nvSpPr>
            <p:spPr bwMode="auto">
              <a:xfrm>
                <a:off x="6916" y="2777"/>
                <a:ext cx="2685" cy="2659"/>
              </a:xfrm>
              <a:custGeom>
                <a:avLst/>
                <a:gdLst>
                  <a:gd name="T0" fmla="+- 0 7061 6916"/>
                  <a:gd name="T1" fmla="*/ T0 w 2685"/>
                  <a:gd name="T2" fmla="+- 0 3402 2777"/>
                  <a:gd name="T3" fmla="*/ 3402 h 2659"/>
                  <a:gd name="T4" fmla="+- 0 7006 6916"/>
                  <a:gd name="T5" fmla="*/ T4 w 2685"/>
                  <a:gd name="T6" fmla="+- 0 3427 2777"/>
                  <a:gd name="T7" fmla="*/ 3427 h 2659"/>
                  <a:gd name="T8" fmla="+- 0 6961 6916"/>
                  <a:gd name="T9" fmla="*/ T8 w 2685"/>
                  <a:gd name="T10" fmla="+- 0 3469 2777"/>
                  <a:gd name="T11" fmla="*/ 3469 h 2659"/>
                  <a:gd name="T12" fmla="+- 0 6922 6916"/>
                  <a:gd name="T13" fmla="*/ T12 w 2685"/>
                  <a:gd name="T14" fmla="+- 0 3526 2777"/>
                  <a:gd name="T15" fmla="*/ 3526 h 2659"/>
                  <a:gd name="T16" fmla="+- 0 6916 6916"/>
                  <a:gd name="T17" fmla="*/ T16 w 2685"/>
                  <a:gd name="T18" fmla="+- 0 3547 2777"/>
                  <a:gd name="T19" fmla="*/ 3547 h 2659"/>
                  <a:gd name="T20" fmla="+- 0 6916 6916"/>
                  <a:gd name="T21" fmla="*/ T20 w 2685"/>
                  <a:gd name="T22" fmla="+- 0 3555 2777"/>
                  <a:gd name="T23" fmla="*/ 3555 h 2659"/>
                  <a:gd name="T24" fmla="+- 0 8771 6916"/>
                  <a:gd name="T25" fmla="*/ T24 w 2685"/>
                  <a:gd name="T26" fmla="+- 0 5424 2777"/>
                  <a:gd name="T27" fmla="*/ 5424 h 2659"/>
                  <a:gd name="T28" fmla="+- 0 8787 6916"/>
                  <a:gd name="T29" fmla="*/ T28 w 2685"/>
                  <a:gd name="T30" fmla="+- 0 5431 2777"/>
                  <a:gd name="T31" fmla="*/ 5431 h 2659"/>
                  <a:gd name="T32" fmla="+- 0 8797 6916"/>
                  <a:gd name="T33" fmla="*/ T32 w 2685"/>
                  <a:gd name="T34" fmla="+- 0 5436 2777"/>
                  <a:gd name="T35" fmla="*/ 5436 h 2659"/>
                  <a:gd name="T36" fmla="+- 0 8805 6916"/>
                  <a:gd name="T37" fmla="*/ T36 w 2685"/>
                  <a:gd name="T38" fmla="+- 0 5436 2777"/>
                  <a:gd name="T39" fmla="*/ 5436 h 2659"/>
                  <a:gd name="T40" fmla="+- 0 8815 6916"/>
                  <a:gd name="T41" fmla="*/ T40 w 2685"/>
                  <a:gd name="T42" fmla="+- 0 5433 2777"/>
                  <a:gd name="T43" fmla="*/ 5433 h 2659"/>
                  <a:gd name="T44" fmla="+- 0 8826 6916"/>
                  <a:gd name="T45" fmla="*/ T44 w 2685"/>
                  <a:gd name="T46" fmla="+- 0 5430 2777"/>
                  <a:gd name="T47" fmla="*/ 5430 h 2659"/>
                  <a:gd name="T48" fmla="+- 0 8883 6916"/>
                  <a:gd name="T49" fmla="*/ T48 w 2685"/>
                  <a:gd name="T50" fmla="+- 0 5391 2777"/>
                  <a:gd name="T51" fmla="*/ 5391 h 2659"/>
                  <a:gd name="T52" fmla="+- 0 8924 6916"/>
                  <a:gd name="T53" fmla="*/ T52 w 2685"/>
                  <a:gd name="T54" fmla="+- 0 5346 2777"/>
                  <a:gd name="T55" fmla="*/ 5346 h 2659"/>
                  <a:gd name="T56" fmla="+- 0 8947 6916"/>
                  <a:gd name="T57" fmla="*/ T56 w 2685"/>
                  <a:gd name="T58" fmla="+- 0 5301 2777"/>
                  <a:gd name="T59" fmla="*/ 5301 h 2659"/>
                  <a:gd name="T60" fmla="+- 0 8950 6916"/>
                  <a:gd name="T61" fmla="*/ T60 w 2685"/>
                  <a:gd name="T62" fmla="+- 0 5291 2777"/>
                  <a:gd name="T63" fmla="*/ 5291 h 2659"/>
                  <a:gd name="T64" fmla="+- 0 8950 6916"/>
                  <a:gd name="T65" fmla="*/ T64 w 2685"/>
                  <a:gd name="T66" fmla="+- 0 5283 2777"/>
                  <a:gd name="T67" fmla="*/ 5283 h 2659"/>
                  <a:gd name="T68" fmla="+- 0 8945 6916"/>
                  <a:gd name="T69" fmla="*/ T68 w 2685"/>
                  <a:gd name="T70" fmla="+- 0 5273 2777"/>
                  <a:gd name="T71" fmla="*/ 5273 h 2659"/>
                  <a:gd name="T72" fmla="+- 0 8942 6916"/>
                  <a:gd name="T73" fmla="*/ T72 w 2685"/>
                  <a:gd name="T74" fmla="+- 0 5264 2777"/>
                  <a:gd name="T75" fmla="*/ 5264 h 2659"/>
                  <a:gd name="T76" fmla="+- 0 8938 6916"/>
                  <a:gd name="T77" fmla="*/ T76 w 2685"/>
                  <a:gd name="T78" fmla="+- 0 5257 2777"/>
                  <a:gd name="T79" fmla="*/ 5257 h 2659"/>
                  <a:gd name="T80" fmla="+- 0 7978 6916"/>
                  <a:gd name="T81" fmla="*/ T80 w 2685"/>
                  <a:gd name="T82" fmla="+- 0 4297 2777"/>
                  <a:gd name="T83" fmla="*/ 4297 h 2659"/>
                  <a:gd name="T84" fmla="+- 0 8746 6916"/>
                  <a:gd name="T85" fmla="*/ T84 w 2685"/>
                  <a:gd name="T86" fmla="+- 0 4297 2777"/>
                  <a:gd name="T87" fmla="*/ 4297 h 2659"/>
                  <a:gd name="T88" fmla="+- 0 8658 6916"/>
                  <a:gd name="T89" fmla="*/ T88 w 2685"/>
                  <a:gd name="T90" fmla="+- 0 4268 2777"/>
                  <a:gd name="T91" fmla="*/ 4268 h 2659"/>
                  <a:gd name="T92" fmla="+- 0 7948 6916"/>
                  <a:gd name="T93" fmla="*/ T92 w 2685"/>
                  <a:gd name="T94" fmla="+- 0 4268 2777"/>
                  <a:gd name="T95" fmla="*/ 4268 h 2659"/>
                  <a:gd name="T96" fmla="+- 0 7095 6916"/>
                  <a:gd name="T97" fmla="*/ T96 w 2685"/>
                  <a:gd name="T98" fmla="+- 0 3414 2777"/>
                  <a:gd name="T99" fmla="*/ 3414 h 2659"/>
                  <a:gd name="T100" fmla="+- 0 7086 6916"/>
                  <a:gd name="T101" fmla="*/ T100 w 2685"/>
                  <a:gd name="T102" fmla="+- 0 3408 2777"/>
                  <a:gd name="T103" fmla="*/ 3408 h 2659"/>
                  <a:gd name="T104" fmla="+- 0 7069 6916"/>
                  <a:gd name="T105" fmla="*/ T104 w 2685"/>
                  <a:gd name="T106" fmla="+- 0 3402 2777"/>
                  <a:gd name="T107" fmla="*/ 3402 h 2659"/>
                  <a:gd name="T108" fmla="+- 0 7061 6916"/>
                  <a:gd name="T109" fmla="*/ T108 w 2685"/>
                  <a:gd name="T110" fmla="+- 0 3402 2777"/>
                  <a:gd name="T111" fmla="*/ 3402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2685" h="2659">
                    <a:moveTo>
                      <a:pt x="145" y="625"/>
                    </a:moveTo>
                    <a:lnTo>
                      <a:pt x="90" y="650"/>
                    </a:lnTo>
                    <a:lnTo>
                      <a:pt x="45" y="692"/>
                    </a:lnTo>
                    <a:lnTo>
                      <a:pt x="6" y="749"/>
                    </a:lnTo>
                    <a:lnTo>
                      <a:pt x="0" y="770"/>
                    </a:lnTo>
                    <a:lnTo>
                      <a:pt x="0" y="778"/>
                    </a:lnTo>
                    <a:lnTo>
                      <a:pt x="1855" y="2647"/>
                    </a:lnTo>
                    <a:lnTo>
                      <a:pt x="1871" y="2654"/>
                    </a:lnTo>
                    <a:lnTo>
                      <a:pt x="1881" y="2659"/>
                    </a:lnTo>
                    <a:lnTo>
                      <a:pt x="1889" y="2659"/>
                    </a:lnTo>
                    <a:lnTo>
                      <a:pt x="1899" y="2656"/>
                    </a:lnTo>
                    <a:lnTo>
                      <a:pt x="1910" y="2653"/>
                    </a:lnTo>
                    <a:lnTo>
                      <a:pt x="1967" y="2614"/>
                    </a:lnTo>
                    <a:lnTo>
                      <a:pt x="2008" y="2569"/>
                    </a:lnTo>
                    <a:lnTo>
                      <a:pt x="2031" y="2524"/>
                    </a:lnTo>
                    <a:lnTo>
                      <a:pt x="2034" y="2514"/>
                    </a:lnTo>
                    <a:lnTo>
                      <a:pt x="2034" y="2506"/>
                    </a:lnTo>
                    <a:lnTo>
                      <a:pt x="2029" y="2496"/>
                    </a:lnTo>
                    <a:lnTo>
                      <a:pt x="2026" y="2487"/>
                    </a:lnTo>
                    <a:lnTo>
                      <a:pt x="2022" y="2480"/>
                    </a:lnTo>
                    <a:lnTo>
                      <a:pt x="1062" y="1520"/>
                    </a:lnTo>
                    <a:lnTo>
                      <a:pt x="1830" y="1520"/>
                    </a:lnTo>
                    <a:lnTo>
                      <a:pt x="1742" y="1491"/>
                    </a:lnTo>
                    <a:lnTo>
                      <a:pt x="1032" y="1491"/>
                    </a:lnTo>
                    <a:lnTo>
                      <a:pt x="179" y="637"/>
                    </a:lnTo>
                    <a:lnTo>
                      <a:pt x="170" y="631"/>
                    </a:lnTo>
                    <a:lnTo>
                      <a:pt x="153" y="625"/>
                    </a:lnTo>
                    <a:lnTo>
                      <a:pt x="145" y="625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96" name="Freeform 4131"/>
              <p:cNvSpPr>
                <a:spLocks/>
              </p:cNvSpPr>
              <p:nvPr/>
            </p:nvSpPr>
            <p:spPr bwMode="auto">
              <a:xfrm>
                <a:off x="6916" y="2777"/>
                <a:ext cx="2685" cy="2659"/>
              </a:xfrm>
              <a:custGeom>
                <a:avLst/>
                <a:gdLst>
                  <a:gd name="T0" fmla="+- 0 8746 6916"/>
                  <a:gd name="T1" fmla="*/ T0 w 2685"/>
                  <a:gd name="T2" fmla="+- 0 4297 2777"/>
                  <a:gd name="T3" fmla="*/ 4297 h 2659"/>
                  <a:gd name="T4" fmla="+- 0 7978 6916"/>
                  <a:gd name="T5" fmla="*/ T4 w 2685"/>
                  <a:gd name="T6" fmla="+- 0 4297 2777"/>
                  <a:gd name="T7" fmla="*/ 4297 h 2659"/>
                  <a:gd name="T8" fmla="+- 0 9391 6916"/>
                  <a:gd name="T9" fmla="*/ T8 w 2685"/>
                  <a:gd name="T10" fmla="+- 0 4789 2777"/>
                  <a:gd name="T11" fmla="*/ 4789 h 2659"/>
                  <a:gd name="T12" fmla="+- 0 9402 6916"/>
                  <a:gd name="T13" fmla="*/ T12 w 2685"/>
                  <a:gd name="T14" fmla="+- 0 4793 2777"/>
                  <a:gd name="T15" fmla="*/ 4793 h 2659"/>
                  <a:gd name="T16" fmla="+- 0 9413 6916"/>
                  <a:gd name="T17" fmla="*/ T16 w 2685"/>
                  <a:gd name="T18" fmla="+- 0 4796 2777"/>
                  <a:gd name="T19" fmla="*/ 4796 h 2659"/>
                  <a:gd name="T20" fmla="+- 0 9424 6916"/>
                  <a:gd name="T21" fmla="*/ T20 w 2685"/>
                  <a:gd name="T22" fmla="+- 0 4797 2777"/>
                  <a:gd name="T23" fmla="*/ 4797 h 2659"/>
                  <a:gd name="T24" fmla="+- 0 9435 6916"/>
                  <a:gd name="T25" fmla="*/ T24 w 2685"/>
                  <a:gd name="T26" fmla="+- 0 4798 2777"/>
                  <a:gd name="T27" fmla="*/ 4798 h 2659"/>
                  <a:gd name="T28" fmla="+- 0 9446 6916"/>
                  <a:gd name="T29" fmla="*/ T28 w 2685"/>
                  <a:gd name="T30" fmla="+- 0 4798 2777"/>
                  <a:gd name="T31" fmla="*/ 4798 h 2659"/>
                  <a:gd name="T32" fmla="+- 0 9511 6916"/>
                  <a:gd name="T33" fmla="*/ T32 w 2685"/>
                  <a:gd name="T34" fmla="+- 0 4761 2777"/>
                  <a:gd name="T35" fmla="*/ 4761 h 2659"/>
                  <a:gd name="T36" fmla="+- 0 9554 6916"/>
                  <a:gd name="T37" fmla="*/ T36 w 2685"/>
                  <a:gd name="T38" fmla="+- 0 4719 2777"/>
                  <a:gd name="T39" fmla="*/ 4719 h 2659"/>
                  <a:gd name="T40" fmla="+- 0 9595 6916"/>
                  <a:gd name="T41" fmla="*/ T40 w 2685"/>
                  <a:gd name="T42" fmla="+- 0 4661 2777"/>
                  <a:gd name="T43" fmla="*/ 4661 h 2659"/>
                  <a:gd name="T44" fmla="+- 0 9600 6916"/>
                  <a:gd name="T45" fmla="*/ T44 w 2685"/>
                  <a:gd name="T46" fmla="+- 0 4639 2777"/>
                  <a:gd name="T47" fmla="*/ 4639 h 2659"/>
                  <a:gd name="T48" fmla="+- 0 9599 6916"/>
                  <a:gd name="T49" fmla="*/ T48 w 2685"/>
                  <a:gd name="T50" fmla="+- 0 4631 2777"/>
                  <a:gd name="T51" fmla="*/ 4631 h 2659"/>
                  <a:gd name="T52" fmla="+- 0 9551 6916"/>
                  <a:gd name="T53" fmla="*/ T52 w 2685"/>
                  <a:gd name="T54" fmla="+- 0 4576 2777"/>
                  <a:gd name="T55" fmla="*/ 4576 h 2659"/>
                  <a:gd name="T56" fmla="+- 0 9479 6916"/>
                  <a:gd name="T57" fmla="*/ T56 w 2685"/>
                  <a:gd name="T58" fmla="+- 0 4545 2777"/>
                  <a:gd name="T59" fmla="*/ 4545 h 2659"/>
                  <a:gd name="T60" fmla="+- 0 8746 6916"/>
                  <a:gd name="T61" fmla="*/ T60 w 2685"/>
                  <a:gd name="T62" fmla="+- 0 4297 2777"/>
                  <a:gd name="T63" fmla="*/ 4297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2685" h="2659">
                    <a:moveTo>
                      <a:pt x="1830" y="1520"/>
                    </a:moveTo>
                    <a:lnTo>
                      <a:pt x="1062" y="1520"/>
                    </a:lnTo>
                    <a:lnTo>
                      <a:pt x="2475" y="2012"/>
                    </a:lnTo>
                    <a:lnTo>
                      <a:pt x="2486" y="2016"/>
                    </a:lnTo>
                    <a:lnTo>
                      <a:pt x="2497" y="2019"/>
                    </a:lnTo>
                    <a:lnTo>
                      <a:pt x="2508" y="2020"/>
                    </a:lnTo>
                    <a:lnTo>
                      <a:pt x="2519" y="2021"/>
                    </a:lnTo>
                    <a:lnTo>
                      <a:pt x="2530" y="2021"/>
                    </a:lnTo>
                    <a:lnTo>
                      <a:pt x="2595" y="1984"/>
                    </a:lnTo>
                    <a:lnTo>
                      <a:pt x="2638" y="1942"/>
                    </a:lnTo>
                    <a:lnTo>
                      <a:pt x="2679" y="1884"/>
                    </a:lnTo>
                    <a:lnTo>
                      <a:pt x="2684" y="1862"/>
                    </a:lnTo>
                    <a:lnTo>
                      <a:pt x="2683" y="1854"/>
                    </a:lnTo>
                    <a:lnTo>
                      <a:pt x="2635" y="1799"/>
                    </a:lnTo>
                    <a:lnTo>
                      <a:pt x="2563" y="1768"/>
                    </a:lnTo>
                    <a:lnTo>
                      <a:pt x="1830" y="152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97" name="Freeform 4130"/>
              <p:cNvSpPr>
                <a:spLocks/>
              </p:cNvSpPr>
              <p:nvPr/>
            </p:nvSpPr>
            <p:spPr bwMode="auto">
              <a:xfrm>
                <a:off x="6916" y="2777"/>
                <a:ext cx="2685" cy="2659"/>
              </a:xfrm>
              <a:custGeom>
                <a:avLst/>
                <a:gdLst>
                  <a:gd name="T0" fmla="+- 0 7688 6916"/>
                  <a:gd name="T1" fmla="*/ T0 w 2685"/>
                  <a:gd name="T2" fmla="+- 0 2777 2777"/>
                  <a:gd name="T3" fmla="*/ 2777 h 2659"/>
                  <a:gd name="T4" fmla="+- 0 7633 6916"/>
                  <a:gd name="T5" fmla="*/ T4 w 2685"/>
                  <a:gd name="T6" fmla="+- 0 2801 2777"/>
                  <a:gd name="T7" fmla="*/ 2801 h 2659"/>
                  <a:gd name="T8" fmla="+- 0 7587 6916"/>
                  <a:gd name="T9" fmla="*/ T8 w 2685"/>
                  <a:gd name="T10" fmla="+- 0 2843 2777"/>
                  <a:gd name="T11" fmla="*/ 2843 h 2659"/>
                  <a:gd name="T12" fmla="+- 0 7545 6916"/>
                  <a:gd name="T13" fmla="*/ T12 w 2685"/>
                  <a:gd name="T14" fmla="+- 0 2899 2777"/>
                  <a:gd name="T15" fmla="*/ 2899 h 2659"/>
                  <a:gd name="T16" fmla="+- 0 7535 6916"/>
                  <a:gd name="T17" fmla="*/ T16 w 2685"/>
                  <a:gd name="T18" fmla="+- 0 2932 2777"/>
                  <a:gd name="T19" fmla="*/ 2932 h 2659"/>
                  <a:gd name="T20" fmla="+- 0 7538 6916"/>
                  <a:gd name="T21" fmla="*/ T20 w 2685"/>
                  <a:gd name="T22" fmla="+- 0 2954 2777"/>
                  <a:gd name="T23" fmla="*/ 2954 h 2659"/>
                  <a:gd name="T24" fmla="+- 0 7540 6916"/>
                  <a:gd name="T25" fmla="*/ T24 w 2685"/>
                  <a:gd name="T26" fmla="+- 0 2966 2777"/>
                  <a:gd name="T27" fmla="*/ 2966 h 2659"/>
                  <a:gd name="T28" fmla="+- 0 7545 6916"/>
                  <a:gd name="T29" fmla="*/ T28 w 2685"/>
                  <a:gd name="T30" fmla="+- 0 2979 2777"/>
                  <a:gd name="T31" fmla="*/ 2979 h 2659"/>
                  <a:gd name="T32" fmla="+- 0 7569 6916"/>
                  <a:gd name="T33" fmla="*/ T32 w 2685"/>
                  <a:gd name="T34" fmla="+- 0 3054 2777"/>
                  <a:gd name="T35" fmla="*/ 3054 h 2659"/>
                  <a:gd name="T36" fmla="+- 0 7593 6916"/>
                  <a:gd name="T37" fmla="*/ T36 w 2685"/>
                  <a:gd name="T38" fmla="+- 0 3130 2777"/>
                  <a:gd name="T39" fmla="*/ 3130 h 2659"/>
                  <a:gd name="T40" fmla="+- 0 7617 6916"/>
                  <a:gd name="T41" fmla="*/ T40 w 2685"/>
                  <a:gd name="T42" fmla="+- 0 3206 2777"/>
                  <a:gd name="T43" fmla="*/ 3206 h 2659"/>
                  <a:gd name="T44" fmla="+- 0 7641 6916"/>
                  <a:gd name="T45" fmla="*/ T44 w 2685"/>
                  <a:gd name="T46" fmla="+- 0 3282 2777"/>
                  <a:gd name="T47" fmla="*/ 3282 h 2659"/>
                  <a:gd name="T48" fmla="+- 0 7665 6916"/>
                  <a:gd name="T49" fmla="*/ T48 w 2685"/>
                  <a:gd name="T50" fmla="+- 0 3358 2777"/>
                  <a:gd name="T51" fmla="*/ 3358 h 2659"/>
                  <a:gd name="T52" fmla="+- 0 7688 6916"/>
                  <a:gd name="T53" fmla="*/ T52 w 2685"/>
                  <a:gd name="T54" fmla="+- 0 3434 2777"/>
                  <a:gd name="T55" fmla="*/ 3434 h 2659"/>
                  <a:gd name="T56" fmla="+- 0 7782 6916"/>
                  <a:gd name="T57" fmla="*/ T56 w 2685"/>
                  <a:gd name="T58" fmla="+- 0 3737 2777"/>
                  <a:gd name="T59" fmla="*/ 3737 h 2659"/>
                  <a:gd name="T60" fmla="+- 0 7829 6916"/>
                  <a:gd name="T61" fmla="*/ T60 w 2685"/>
                  <a:gd name="T62" fmla="+- 0 3889 2777"/>
                  <a:gd name="T63" fmla="*/ 3889 h 2659"/>
                  <a:gd name="T64" fmla="+- 0 7852 6916"/>
                  <a:gd name="T65" fmla="*/ T64 w 2685"/>
                  <a:gd name="T66" fmla="+- 0 3965 2777"/>
                  <a:gd name="T67" fmla="*/ 3965 h 2659"/>
                  <a:gd name="T68" fmla="+- 0 7876 6916"/>
                  <a:gd name="T69" fmla="*/ T68 w 2685"/>
                  <a:gd name="T70" fmla="+- 0 4041 2777"/>
                  <a:gd name="T71" fmla="*/ 4041 h 2659"/>
                  <a:gd name="T72" fmla="+- 0 7900 6916"/>
                  <a:gd name="T73" fmla="*/ T72 w 2685"/>
                  <a:gd name="T74" fmla="+- 0 4117 2777"/>
                  <a:gd name="T75" fmla="*/ 4117 h 2659"/>
                  <a:gd name="T76" fmla="+- 0 7924 6916"/>
                  <a:gd name="T77" fmla="*/ T76 w 2685"/>
                  <a:gd name="T78" fmla="+- 0 4192 2777"/>
                  <a:gd name="T79" fmla="*/ 4192 h 2659"/>
                  <a:gd name="T80" fmla="+- 0 7948 6916"/>
                  <a:gd name="T81" fmla="*/ T80 w 2685"/>
                  <a:gd name="T82" fmla="+- 0 4268 2777"/>
                  <a:gd name="T83" fmla="*/ 4268 h 2659"/>
                  <a:gd name="T84" fmla="+- 0 8658 6916"/>
                  <a:gd name="T85" fmla="*/ T84 w 2685"/>
                  <a:gd name="T86" fmla="+- 0 4268 2777"/>
                  <a:gd name="T87" fmla="*/ 4268 h 2659"/>
                  <a:gd name="T88" fmla="+- 0 8128 6916"/>
                  <a:gd name="T89" fmla="*/ T88 w 2685"/>
                  <a:gd name="T90" fmla="+- 0 4088 2777"/>
                  <a:gd name="T91" fmla="*/ 4088 h 2659"/>
                  <a:gd name="T92" fmla="+- 0 8105 6916"/>
                  <a:gd name="T93" fmla="*/ T92 w 2685"/>
                  <a:gd name="T94" fmla="+- 0 4010 2777"/>
                  <a:gd name="T95" fmla="*/ 4010 h 2659"/>
                  <a:gd name="T96" fmla="+- 0 8082 6916"/>
                  <a:gd name="T97" fmla="*/ T96 w 2685"/>
                  <a:gd name="T98" fmla="+- 0 3932 2777"/>
                  <a:gd name="T99" fmla="*/ 3932 h 2659"/>
                  <a:gd name="T100" fmla="+- 0 8059 6916"/>
                  <a:gd name="T101" fmla="*/ T100 w 2685"/>
                  <a:gd name="T102" fmla="+- 0 3854 2777"/>
                  <a:gd name="T103" fmla="*/ 3854 h 2659"/>
                  <a:gd name="T104" fmla="+- 0 8037 6916"/>
                  <a:gd name="T105" fmla="*/ T104 w 2685"/>
                  <a:gd name="T106" fmla="+- 0 3776 2777"/>
                  <a:gd name="T107" fmla="*/ 3776 h 2659"/>
                  <a:gd name="T108" fmla="+- 0 8014 6916"/>
                  <a:gd name="T109" fmla="*/ T108 w 2685"/>
                  <a:gd name="T110" fmla="+- 0 3698 2777"/>
                  <a:gd name="T111" fmla="*/ 3698 h 2659"/>
                  <a:gd name="T112" fmla="+- 0 7929 6916"/>
                  <a:gd name="T113" fmla="*/ T112 w 2685"/>
                  <a:gd name="T114" fmla="+- 0 3402 2777"/>
                  <a:gd name="T115" fmla="*/ 3402 h 2659"/>
                  <a:gd name="T116" fmla="+- 0 7902 6916"/>
                  <a:gd name="T117" fmla="*/ T116 w 2685"/>
                  <a:gd name="T118" fmla="+- 0 3308 2777"/>
                  <a:gd name="T119" fmla="*/ 3308 h 2659"/>
                  <a:gd name="T120" fmla="+- 0 7880 6916"/>
                  <a:gd name="T121" fmla="*/ T120 w 2685"/>
                  <a:gd name="T122" fmla="+- 0 3230 2777"/>
                  <a:gd name="T123" fmla="*/ 3230 h 2659"/>
                  <a:gd name="T124" fmla="+- 0 7857 6916"/>
                  <a:gd name="T125" fmla="*/ T124 w 2685"/>
                  <a:gd name="T126" fmla="+- 0 3152 2777"/>
                  <a:gd name="T127" fmla="*/ 3152 h 2659"/>
                  <a:gd name="T128" fmla="+- 0 7834 6916"/>
                  <a:gd name="T129" fmla="*/ T128 w 2685"/>
                  <a:gd name="T130" fmla="+- 0 3074 2777"/>
                  <a:gd name="T131" fmla="*/ 3074 h 2659"/>
                  <a:gd name="T132" fmla="+- 0 7811 6916"/>
                  <a:gd name="T133" fmla="*/ T132 w 2685"/>
                  <a:gd name="T134" fmla="+- 0 2996 2777"/>
                  <a:gd name="T135" fmla="*/ 2996 h 2659"/>
                  <a:gd name="T136" fmla="+- 0 7788 6916"/>
                  <a:gd name="T137" fmla="*/ T136 w 2685"/>
                  <a:gd name="T138" fmla="+- 0 2918 2777"/>
                  <a:gd name="T139" fmla="*/ 2918 h 2659"/>
                  <a:gd name="T140" fmla="+- 0 7766 6916"/>
                  <a:gd name="T141" fmla="*/ T140 w 2685"/>
                  <a:gd name="T142" fmla="+- 0 2856 2777"/>
                  <a:gd name="T143" fmla="*/ 2856 h 2659"/>
                  <a:gd name="T144" fmla="+- 0 7727 6916"/>
                  <a:gd name="T145" fmla="*/ T144 w 2685"/>
                  <a:gd name="T146" fmla="+- 0 2797 2777"/>
                  <a:gd name="T147" fmla="*/ 2797 h 2659"/>
                  <a:gd name="T148" fmla="+- 0 7696 6916"/>
                  <a:gd name="T149" fmla="*/ T148 w 2685"/>
                  <a:gd name="T150" fmla="+- 0 2778 2777"/>
                  <a:gd name="T151" fmla="*/ 2778 h 2659"/>
                  <a:gd name="T152" fmla="+- 0 7688 6916"/>
                  <a:gd name="T153" fmla="*/ T152 w 2685"/>
                  <a:gd name="T154" fmla="+- 0 2777 2777"/>
                  <a:gd name="T155" fmla="*/ 2777 h 26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</a:cxnLst>
                <a:rect l="0" t="0" r="r" b="b"/>
                <a:pathLst>
                  <a:path w="2685" h="2659">
                    <a:moveTo>
                      <a:pt x="772" y="0"/>
                    </a:moveTo>
                    <a:lnTo>
                      <a:pt x="717" y="24"/>
                    </a:lnTo>
                    <a:lnTo>
                      <a:pt x="671" y="66"/>
                    </a:lnTo>
                    <a:lnTo>
                      <a:pt x="629" y="122"/>
                    </a:lnTo>
                    <a:lnTo>
                      <a:pt x="619" y="155"/>
                    </a:lnTo>
                    <a:lnTo>
                      <a:pt x="622" y="177"/>
                    </a:lnTo>
                    <a:lnTo>
                      <a:pt x="624" y="189"/>
                    </a:lnTo>
                    <a:lnTo>
                      <a:pt x="629" y="202"/>
                    </a:lnTo>
                    <a:lnTo>
                      <a:pt x="653" y="277"/>
                    </a:lnTo>
                    <a:lnTo>
                      <a:pt x="677" y="353"/>
                    </a:lnTo>
                    <a:lnTo>
                      <a:pt x="701" y="429"/>
                    </a:lnTo>
                    <a:lnTo>
                      <a:pt x="725" y="505"/>
                    </a:lnTo>
                    <a:lnTo>
                      <a:pt x="749" y="581"/>
                    </a:lnTo>
                    <a:lnTo>
                      <a:pt x="772" y="657"/>
                    </a:lnTo>
                    <a:lnTo>
                      <a:pt x="866" y="960"/>
                    </a:lnTo>
                    <a:lnTo>
                      <a:pt x="913" y="1112"/>
                    </a:lnTo>
                    <a:lnTo>
                      <a:pt x="936" y="1188"/>
                    </a:lnTo>
                    <a:lnTo>
                      <a:pt x="960" y="1264"/>
                    </a:lnTo>
                    <a:lnTo>
                      <a:pt x="984" y="1340"/>
                    </a:lnTo>
                    <a:lnTo>
                      <a:pt x="1008" y="1415"/>
                    </a:lnTo>
                    <a:lnTo>
                      <a:pt x="1032" y="1491"/>
                    </a:lnTo>
                    <a:lnTo>
                      <a:pt x="1742" y="1491"/>
                    </a:lnTo>
                    <a:lnTo>
                      <a:pt x="1212" y="1311"/>
                    </a:lnTo>
                    <a:lnTo>
                      <a:pt x="1189" y="1233"/>
                    </a:lnTo>
                    <a:lnTo>
                      <a:pt x="1166" y="1155"/>
                    </a:lnTo>
                    <a:lnTo>
                      <a:pt x="1143" y="1077"/>
                    </a:lnTo>
                    <a:lnTo>
                      <a:pt x="1121" y="999"/>
                    </a:lnTo>
                    <a:lnTo>
                      <a:pt x="1098" y="921"/>
                    </a:lnTo>
                    <a:lnTo>
                      <a:pt x="1013" y="625"/>
                    </a:lnTo>
                    <a:lnTo>
                      <a:pt x="986" y="531"/>
                    </a:lnTo>
                    <a:lnTo>
                      <a:pt x="964" y="453"/>
                    </a:lnTo>
                    <a:lnTo>
                      <a:pt x="941" y="375"/>
                    </a:lnTo>
                    <a:lnTo>
                      <a:pt x="918" y="297"/>
                    </a:lnTo>
                    <a:lnTo>
                      <a:pt x="895" y="219"/>
                    </a:lnTo>
                    <a:lnTo>
                      <a:pt x="872" y="141"/>
                    </a:lnTo>
                    <a:lnTo>
                      <a:pt x="850" y="79"/>
                    </a:lnTo>
                    <a:lnTo>
                      <a:pt x="811" y="20"/>
                    </a:lnTo>
                    <a:lnTo>
                      <a:pt x="780" y="1"/>
                    </a:lnTo>
                    <a:lnTo>
                      <a:pt x="772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9" name="Group 4127"/>
            <p:cNvGrpSpPr>
              <a:grpSpLocks/>
            </p:cNvGrpSpPr>
            <p:nvPr/>
          </p:nvGrpSpPr>
          <p:grpSpPr bwMode="auto">
            <a:xfrm>
              <a:off x="3591" y="2833"/>
              <a:ext cx="4035" cy="1076"/>
              <a:chOff x="3591" y="2833"/>
              <a:chExt cx="4035" cy="1076"/>
            </a:xfrm>
          </p:grpSpPr>
          <p:sp>
            <p:nvSpPr>
              <p:cNvPr id="94" name="Freeform 4128"/>
              <p:cNvSpPr>
                <a:spLocks/>
              </p:cNvSpPr>
              <p:nvPr/>
            </p:nvSpPr>
            <p:spPr bwMode="auto">
              <a:xfrm>
                <a:off x="3591" y="2833"/>
                <a:ext cx="4035" cy="1076"/>
              </a:xfrm>
              <a:custGeom>
                <a:avLst/>
                <a:gdLst>
                  <a:gd name="T0" fmla="+- 0 3591 3591"/>
                  <a:gd name="T1" fmla="*/ T0 w 4035"/>
                  <a:gd name="T2" fmla="+- 0 3908 2833"/>
                  <a:gd name="T3" fmla="*/ 3908 h 1076"/>
                  <a:gd name="T4" fmla="+- 0 7626 3591"/>
                  <a:gd name="T5" fmla="*/ T4 w 4035"/>
                  <a:gd name="T6" fmla="+- 0 3908 2833"/>
                  <a:gd name="T7" fmla="*/ 3908 h 1076"/>
                  <a:gd name="T8" fmla="+- 0 7626 3591"/>
                  <a:gd name="T9" fmla="*/ T8 w 4035"/>
                  <a:gd name="T10" fmla="+- 0 2833 2833"/>
                  <a:gd name="T11" fmla="*/ 2833 h 1076"/>
                  <a:gd name="T12" fmla="+- 0 3591 3591"/>
                  <a:gd name="T13" fmla="*/ T12 w 4035"/>
                  <a:gd name="T14" fmla="+- 0 2833 2833"/>
                  <a:gd name="T15" fmla="*/ 2833 h 1076"/>
                  <a:gd name="T16" fmla="+- 0 3591 3591"/>
                  <a:gd name="T17" fmla="*/ T16 w 4035"/>
                  <a:gd name="T18" fmla="+- 0 3908 2833"/>
                  <a:gd name="T19" fmla="*/ 3908 h 107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035" h="1076">
                    <a:moveTo>
                      <a:pt x="0" y="1075"/>
                    </a:moveTo>
                    <a:lnTo>
                      <a:pt x="4035" y="1075"/>
                    </a:lnTo>
                    <a:lnTo>
                      <a:pt x="4035" y="0"/>
                    </a:lnTo>
                    <a:lnTo>
                      <a:pt x="0" y="0"/>
                    </a:lnTo>
                    <a:lnTo>
                      <a:pt x="0" y="10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0" name="Group 4125"/>
            <p:cNvGrpSpPr>
              <a:grpSpLocks/>
            </p:cNvGrpSpPr>
            <p:nvPr/>
          </p:nvGrpSpPr>
          <p:grpSpPr bwMode="auto">
            <a:xfrm>
              <a:off x="3591" y="2833"/>
              <a:ext cx="4035" cy="1076"/>
              <a:chOff x="3591" y="2833"/>
              <a:chExt cx="4035" cy="1076"/>
            </a:xfrm>
          </p:grpSpPr>
          <p:sp>
            <p:nvSpPr>
              <p:cNvPr id="93" name="Freeform 4126"/>
              <p:cNvSpPr>
                <a:spLocks/>
              </p:cNvSpPr>
              <p:nvPr/>
            </p:nvSpPr>
            <p:spPr bwMode="auto">
              <a:xfrm>
                <a:off x="3591" y="2833"/>
                <a:ext cx="4035" cy="1076"/>
              </a:xfrm>
              <a:custGeom>
                <a:avLst/>
                <a:gdLst>
                  <a:gd name="T0" fmla="+- 0 3591 3591"/>
                  <a:gd name="T1" fmla="*/ T0 w 4035"/>
                  <a:gd name="T2" fmla="+- 0 3908 2833"/>
                  <a:gd name="T3" fmla="*/ 3908 h 1076"/>
                  <a:gd name="T4" fmla="+- 0 7626 3591"/>
                  <a:gd name="T5" fmla="*/ T4 w 4035"/>
                  <a:gd name="T6" fmla="+- 0 3908 2833"/>
                  <a:gd name="T7" fmla="*/ 3908 h 1076"/>
                  <a:gd name="T8" fmla="+- 0 7626 3591"/>
                  <a:gd name="T9" fmla="*/ T8 w 4035"/>
                  <a:gd name="T10" fmla="+- 0 2833 2833"/>
                  <a:gd name="T11" fmla="*/ 2833 h 1076"/>
                  <a:gd name="T12" fmla="+- 0 3591 3591"/>
                  <a:gd name="T13" fmla="*/ T12 w 4035"/>
                  <a:gd name="T14" fmla="+- 0 2833 2833"/>
                  <a:gd name="T15" fmla="*/ 2833 h 1076"/>
                  <a:gd name="T16" fmla="+- 0 3591 3591"/>
                  <a:gd name="T17" fmla="*/ T16 w 4035"/>
                  <a:gd name="T18" fmla="+- 0 3908 2833"/>
                  <a:gd name="T19" fmla="*/ 3908 h 107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035" h="1076">
                    <a:moveTo>
                      <a:pt x="0" y="1075"/>
                    </a:moveTo>
                    <a:lnTo>
                      <a:pt x="4035" y="1075"/>
                    </a:lnTo>
                    <a:lnTo>
                      <a:pt x="4035" y="0"/>
                    </a:lnTo>
                    <a:lnTo>
                      <a:pt x="0" y="0"/>
                    </a:lnTo>
                    <a:lnTo>
                      <a:pt x="0" y="1075"/>
                    </a:lnTo>
                    <a:close/>
                  </a:path>
                </a:pathLst>
              </a:custGeom>
              <a:noFill/>
              <a:ln w="712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1" name="Group 4123"/>
            <p:cNvGrpSpPr>
              <a:grpSpLocks/>
            </p:cNvGrpSpPr>
            <p:nvPr/>
          </p:nvGrpSpPr>
          <p:grpSpPr bwMode="auto">
            <a:xfrm>
              <a:off x="3726" y="2833"/>
              <a:ext cx="2" cy="1076"/>
              <a:chOff x="3726" y="2833"/>
              <a:chExt cx="2" cy="1076"/>
            </a:xfrm>
          </p:grpSpPr>
          <p:sp>
            <p:nvSpPr>
              <p:cNvPr id="92" name="Freeform 4124"/>
              <p:cNvSpPr>
                <a:spLocks/>
              </p:cNvSpPr>
              <p:nvPr/>
            </p:nvSpPr>
            <p:spPr bwMode="auto">
              <a:xfrm>
                <a:off x="3726" y="2833"/>
                <a:ext cx="2" cy="1076"/>
              </a:xfrm>
              <a:custGeom>
                <a:avLst/>
                <a:gdLst>
                  <a:gd name="T0" fmla="+- 0 3908 2833"/>
                  <a:gd name="T1" fmla="*/ 3908 h 1076"/>
                  <a:gd name="T2" fmla="+- 0 2833 2833"/>
                  <a:gd name="T3" fmla="*/ 2833 h 1076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76">
                    <a:moveTo>
                      <a:pt x="0" y="1075"/>
                    </a:moveTo>
                    <a:lnTo>
                      <a:pt x="0" y="0"/>
                    </a:lnTo>
                  </a:path>
                </a:pathLst>
              </a:custGeom>
              <a:noFill/>
              <a:ln w="712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2" name="Group 4121"/>
            <p:cNvGrpSpPr>
              <a:grpSpLocks/>
            </p:cNvGrpSpPr>
            <p:nvPr/>
          </p:nvGrpSpPr>
          <p:grpSpPr bwMode="auto">
            <a:xfrm>
              <a:off x="7491" y="2833"/>
              <a:ext cx="2" cy="1076"/>
              <a:chOff x="7491" y="2833"/>
              <a:chExt cx="2" cy="1076"/>
            </a:xfrm>
          </p:grpSpPr>
          <p:sp>
            <p:nvSpPr>
              <p:cNvPr id="91" name="Freeform 4122"/>
              <p:cNvSpPr>
                <a:spLocks/>
              </p:cNvSpPr>
              <p:nvPr/>
            </p:nvSpPr>
            <p:spPr bwMode="auto">
              <a:xfrm>
                <a:off x="7491" y="2833"/>
                <a:ext cx="2" cy="1076"/>
              </a:xfrm>
              <a:custGeom>
                <a:avLst/>
                <a:gdLst>
                  <a:gd name="T0" fmla="+- 0 3908 2833"/>
                  <a:gd name="T1" fmla="*/ 3908 h 1076"/>
                  <a:gd name="T2" fmla="+- 0 2833 2833"/>
                  <a:gd name="T3" fmla="*/ 2833 h 1076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76">
                    <a:moveTo>
                      <a:pt x="0" y="1075"/>
                    </a:moveTo>
                    <a:lnTo>
                      <a:pt x="0" y="0"/>
                    </a:lnTo>
                  </a:path>
                </a:pathLst>
              </a:custGeom>
              <a:noFill/>
              <a:ln w="712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3" name="Group 4119"/>
            <p:cNvGrpSpPr>
              <a:grpSpLocks/>
            </p:cNvGrpSpPr>
            <p:nvPr/>
          </p:nvGrpSpPr>
          <p:grpSpPr bwMode="auto">
            <a:xfrm>
              <a:off x="1440" y="4645"/>
              <a:ext cx="2556" cy="807"/>
              <a:chOff x="1440" y="4645"/>
              <a:chExt cx="2556" cy="807"/>
            </a:xfrm>
          </p:grpSpPr>
          <p:sp>
            <p:nvSpPr>
              <p:cNvPr id="90" name="Freeform 4120"/>
              <p:cNvSpPr>
                <a:spLocks/>
              </p:cNvSpPr>
              <p:nvPr/>
            </p:nvSpPr>
            <p:spPr bwMode="auto">
              <a:xfrm>
                <a:off x="1440" y="4645"/>
                <a:ext cx="2556" cy="807"/>
              </a:xfrm>
              <a:custGeom>
                <a:avLst/>
                <a:gdLst>
                  <a:gd name="T0" fmla="+- 0 1440 1440"/>
                  <a:gd name="T1" fmla="*/ T0 w 2556"/>
                  <a:gd name="T2" fmla="+- 0 5452 4645"/>
                  <a:gd name="T3" fmla="*/ 5452 h 807"/>
                  <a:gd name="T4" fmla="+- 0 3995 1440"/>
                  <a:gd name="T5" fmla="*/ T4 w 2556"/>
                  <a:gd name="T6" fmla="+- 0 5452 4645"/>
                  <a:gd name="T7" fmla="*/ 5452 h 807"/>
                  <a:gd name="T8" fmla="+- 0 3995 1440"/>
                  <a:gd name="T9" fmla="*/ T8 w 2556"/>
                  <a:gd name="T10" fmla="+- 0 4645 4645"/>
                  <a:gd name="T11" fmla="*/ 4645 h 807"/>
                  <a:gd name="T12" fmla="+- 0 1440 1440"/>
                  <a:gd name="T13" fmla="*/ T12 w 2556"/>
                  <a:gd name="T14" fmla="+- 0 4645 4645"/>
                  <a:gd name="T15" fmla="*/ 4645 h 807"/>
                  <a:gd name="T16" fmla="+- 0 1440 1440"/>
                  <a:gd name="T17" fmla="*/ T16 w 2556"/>
                  <a:gd name="T18" fmla="+- 0 5452 4645"/>
                  <a:gd name="T19" fmla="*/ 5452 h 8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556" h="807">
                    <a:moveTo>
                      <a:pt x="0" y="807"/>
                    </a:moveTo>
                    <a:lnTo>
                      <a:pt x="2555" y="807"/>
                    </a:lnTo>
                    <a:lnTo>
                      <a:pt x="2555" y="0"/>
                    </a:lnTo>
                    <a:lnTo>
                      <a:pt x="0" y="0"/>
                    </a:lnTo>
                    <a:lnTo>
                      <a:pt x="0" y="807"/>
                    </a:lnTo>
                    <a:close/>
                  </a:path>
                </a:pathLst>
              </a:custGeom>
              <a:noFill/>
              <a:ln w="712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4" name="Group 4117"/>
            <p:cNvGrpSpPr>
              <a:grpSpLocks/>
            </p:cNvGrpSpPr>
            <p:nvPr/>
          </p:nvGrpSpPr>
          <p:grpSpPr bwMode="auto">
            <a:xfrm>
              <a:off x="1574" y="4645"/>
              <a:ext cx="2" cy="807"/>
              <a:chOff x="1574" y="4645"/>
              <a:chExt cx="2" cy="807"/>
            </a:xfrm>
          </p:grpSpPr>
          <p:sp>
            <p:nvSpPr>
              <p:cNvPr id="89" name="Freeform 4118"/>
              <p:cNvSpPr>
                <a:spLocks/>
              </p:cNvSpPr>
              <p:nvPr/>
            </p:nvSpPr>
            <p:spPr bwMode="auto">
              <a:xfrm>
                <a:off x="1574" y="4645"/>
                <a:ext cx="2" cy="807"/>
              </a:xfrm>
              <a:custGeom>
                <a:avLst/>
                <a:gdLst>
                  <a:gd name="T0" fmla="+- 0 5452 4645"/>
                  <a:gd name="T1" fmla="*/ 5452 h 807"/>
                  <a:gd name="T2" fmla="+- 0 4645 4645"/>
                  <a:gd name="T3" fmla="*/ 4645 h 807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07">
                    <a:moveTo>
                      <a:pt x="0" y="807"/>
                    </a:moveTo>
                    <a:lnTo>
                      <a:pt x="0" y="0"/>
                    </a:lnTo>
                  </a:path>
                </a:pathLst>
              </a:custGeom>
              <a:noFill/>
              <a:ln w="712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5" name="Group 4115"/>
            <p:cNvGrpSpPr>
              <a:grpSpLocks/>
            </p:cNvGrpSpPr>
            <p:nvPr/>
          </p:nvGrpSpPr>
          <p:grpSpPr bwMode="auto">
            <a:xfrm>
              <a:off x="3860" y="4645"/>
              <a:ext cx="2" cy="807"/>
              <a:chOff x="3860" y="4645"/>
              <a:chExt cx="2" cy="807"/>
            </a:xfrm>
          </p:grpSpPr>
          <p:sp>
            <p:nvSpPr>
              <p:cNvPr id="88" name="Freeform 4116"/>
              <p:cNvSpPr>
                <a:spLocks/>
              </p:cNvSpPr>
              <p:nvPr/>
            </p:nvSpPr>
            <p:spPr bwMode="auto">
              <a:xfrm>
                <a:off x="3860" y="4645"/>
                <a:ext cx="2" cy="807"/>
              </a:xfrm>
              <a:custGeom>
                <a:avLst/>
                <a:gdLst>
                  <a:gd name="T0" fmla="+- 0 5452 4645"/>
                  <a:gd name="T1" fmla="*/ 5452 h 807"/>
                  <a:gd name="T2" fmla="+- 0 4645 4645"/>
                  <a:gd name="T3" fmla="*/ 4645 h 807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07">
                    <a:moveTo>
                      <a:pt x="0" y="807"/>
                    </a:moveTo>
                    <a:lnTo>
                      <a:pt x="0" y="0"/>
                    </a:lnTo>
                  </a:path>
                </a:pathLst>
              </a:custGeom>
              <a:noFill/>
              <a:ln w="712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6" name="Group 4113"/>
            <p:cNvGrpSpPr>
              <a:grpSpLocks/>
            </p:cNvGrpSpPr>
            <p:nvPr/>
          </p:nvGrpSpPr>
          <p:grpSpPr bwMode="auto">
            <a:xfrm>
              <a:off x="4533" y="4645"/>
              <a:ext cx="2556" cy="807"/>
              <a:chOff x="4533" y="4645"/>
              <a:chExt cx="2556" cy="807"/>
            </a:xfrm>
          </p:grpSpPr>
          <p:sp>
            <p:nvSpPr>
              <p:cNvPr id="87" name="Freeform 4114"/>
              <p:cNvSpPr>
                <a:spLocks/>
              </p:cNvSpPr>
              <p:nvPr/>
            </p:nvSpPr>
            <p:spPr bwMode="auto">
              <a:xfrm>
                <a:off x="4533" y="4645"/>
                <a:ext cx="2556" cy="807"/>
              </a:xfrm>
              <a:custGeom>
                <a:avLst/>
                <a:gdLst>
                  <a:gd name="T0" fmla="+- 0 4533 4533"/>
                  <a:gd name="T1" fmla="*/ T0 w 2556"/>
                  <a:gd name="T2" fmla="+- 0 5452 4645"/>
                  <a:gd name="T3" fmla="*/ 5452 h 807"/>
                  <a:gd name="T4" fmla="+- 0 7088 4533"/>
                  <a:gd name="T5" fmla="*/ T4 w 2556"/>
                  <a:gd name="T6" fmla="+- 0 5452 4645"/>
                  <a:gd name="T7" fmla="*/ 5452 h 807"/>
                  <a:gd name="T8" fmla="+- 0 7088 4533"/>
                  <a:gd name="T9" fmla="*/ T8 w 2556"/>
                  <a:gd name="T10" fmla="+- 0 4645 4645"/>
                  <a:gd name="T11" fmla="*/ 4645 h 807"/>
                  <a:gd name="T12" fmla="+- 0 4533 4533"/>
                  <a:gd name="T13" fmla="*/ T12 w 2556"/>
                  <a:gd name="T14" fmla="+- 0 4645 4645"/>
                  <a:gd name="T15" fmla="*/ 4645 h 807"/>
                  <a:gd name="T16" fmla="+- 0 4533 4533"/>
                  <a:gd name="T17" fmla="*/ T16 w 2556"/>
                  <a:gd name="T18" fmla="+- 0 5452 4645"/>
                  <a:gd name="T19" fmla="*/ 5452 h 8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556" h="807">
                    <a:moveTo>
                      <a:pt x="0" y="807"/>
                    </a:moveTo>
                    <a:lnTo>
                      <a:pt x="2555" y="807"/>
                    </a:lnTo>
                    <a:lnTo>
                      <a:pt x="2555" y="0"/>
                    </a:lnTo>
                    <a:lnTo>
                      <a:pt x="0" y="0"/>
                    </a:lnTo>
                    <a:lnTo>
                      <a:pt x="0" y="8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7" name="Group 4111"/>
            <p:cNvGrpSpPr>
              <a:grpSpLocks/>
            </p:cNvGrpSpPr>
            <p:nvPr/>
          </p:nvGrpSpPr>
          <p:grpSpPr bwMode="auto">
            <a:xfrm>
              <a:off x="4533" y="4645"/>
              <a:ext cx="2556" cy="807"/>
              <a:chOff x="4533" y="4645"/>
              <a:chExt cx="2556" cy="807"/>
            </a:xfrm>
          </p:grpSpPr>
          <p:sp>
            <p:nvSpPr>
              <p:cNvPr id="86" name="Freeform 4112"/>
              <p:cNvSpPr>
                <a:spLocks/>
              </p:cNvSpPr>
              <p:nvPr/>
            </p:nvSpPr>
            <p:spPr bwMode="auto">
              <a:xfrm>
                <a:off x="4533" y="4645"/>
                <a:ext cx="2556" cy="807"/>
              </a:xfrm>
              <a:custGeom>
                <a:avLst/>
                <a:gdLst>
                  <a:gd name="T0" fmla="+- 0 4533 4533"/>
                  <a:gd name="T1" fmla="*/ T0 w 2556"/>
                  <a:gd name="T2" fmla="+- 0 5452 4645"/>
                  <a:gd name="T3" fmla="*/ 5452 h 807"/>
                  <a:gd name="T4" fmla="+- 0 7088 4533"/>
                  <a:gd name="T5" fmla="*/ T4 w 2556"/>
                  <a:gd name="T6" fmla="+- 0 5452 4645"/>
                  <a:gd name="T7" fmla="*/ 5452 h 807"/>
                  <a:gd name="T8" fmla="+- 0 7088 4533"/>
                  <a:gd name="T9" fmla="*/ T8 w 2556"/>
                  <a:gd name="T10" fmla="+- 0 4645 4645"/>
                  <a:gd name="T11" fmla="*/ 4645 h 807"/>
                  <a:gd name="T12" fmla="+- 0 4533 4533"/>
                  <a:gd name="T13" fmla="*/ T12 w 2556"/>
                  <a:gd name="T14" fmla="+- 0 4645 4645"/>
                  <a:gd name="T15" fmla="*/ 4645 h 807"/>
                  <a:gd name="T16" fmla="+- 0 4533 4533"/>
                  <a:gd name="T17" fmla="*/ T16 w 2556"/>
                  <a:gd name="T18" fmla="+- 0 5452 4645"/>
                  <a:gd name="T19" fmla="*/ 5452 h 8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556" h="807">
                    <a:moveTo>
                      <a:pt x="0" y="807"/>
                    </a:moveTo>
                    <a:lnTo>
                      <a:pt x="2555" y="807"/>
                    </a:lnTo>
                    <a:lnTo>
                      <a:pt x="2555" y="0"/>
                    </a:lnTo>
                    <a:lnTo>
                      <a:pt x="0" y="0"/>
                    </a:lnTo>
                    <a:lnTo>
                      <a:pt x="0" y="807"/>
                    </a:lnTo>
                    <a:close/>
                  </a:path>
                </a:pathLst>
              </a:custGeom>
              <a:noFill/>
              <a:ln w="712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8" name="Group 4109"/>
            <p:cNvGrpSpPr>
              <a:grpSpLocks/>
            </p:cNvGrpSpPr>
            <p:nvPr/>
          </p:nvGrpSpPr>
          <p:grpSpPr bwMode="auto">
            <a:xfrm>
              <a:off x="4667" y="4645"/>
              <a:ext cx="2" cy="807"/>
              <a:chOff x="4667" y="4645"/>
              <a:chExt cx="2" cy="807"/>
            </a:xfrm>
          </p:grpSpPr>
          <p:sp>
            <p:nvSpPr>
              <p:cNvPr id="85" name="Freeform 4110"/>
              <p:cNvSpPr>
                <a:spLocks/>
              </p:cNvSpPr>
              <p:nvPr/>
            </p:nvSpPr>
            <p:spPr bwMode="auto">
              <a:xfrm>
                <a:off x="4667" y="4645"/>
                <a:ext cx="2" cy="807"/>
              </a:xfrm>
              <a:custGeom>
                <a:avLst/>
                <a:gdLst>
                  <a:gd name="T0" fmla="+- 0 5452 4645"/>
                  <a:gd name="T1" fmla="*/ 5452 h 807"/>
                  <a:gd name="T2" fmla="+- 0 4645 4645"/>
                  <a:gd name="T3" fmla="*/ 4645 h 807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07">
                    <a:moveTo>
                      <a:pt x="0" y="807"/>
                    </a:moveTo>
                    <a:lnTo>
                      <a:pt x="0" y="0"/>
                    </a:lnTo>
                  </a:path>
                </a:pathLst>
              </a:custGeom>
              <a:noFill/>
              <a:ln w="712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19" name="Group 4107"/>
            <p:cNvGrpSpPr>
              <a:grpSpLocks/>
            </p:cNvGrpSpPr>
            <p:nvPr/>
          </p:nvGrpSpPr>
          <p:grpSpPr bwMode="auto">
            <a:xfrm>
              <a:off x="6953" y="4645"/>
              <a:ext cx="2" cy="807"/>
              <a:chOff x="6953" y="4645"/>
              <a:chExt cx="2" cy="807"/>
            </a:xfrm>
          </p:grpSpPr>
          <p:sp>
            <p:nvSpPr>
              <p:cNvPr id="84" name="Freeform 4108"/>
              <p:cNvSpPr>
                <a:spLocks/>
              </p:cNvSpPr>
              <p:nvPr/>
            </p:nvSpPr>
            <p:spPr bwMode="auto">
              <a:xfrm>
                <a:off x="6953" y="4645"/>
                <a:ext cx="2" cy="807"/>
              </a:xfrm>
              <a:custGeom>
                <a:avLst/>
                <a:gdLst>
                  <a:gd name="T0" fmla="+- 0 5452 4645"/>
                  <a:gd name="T1" fmla="*/ 5452 h 807"/>
                  <a:gd name="T2" fmla="+- 0 4645 4645"/>
                  <a:gd name="T3" fmla="*/ 4645 h 807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07">
                    <a:moveTo>
                      <a:pt x="0" y="807"/>
                    </a:moveTo>
                    <a:lnTo>
                      <a:pt x="0" y="0"/>
                    </a:lnTo>
                  </a:path>
                </a:pathLst>
              </a:custGeom>
              <a:noFill/>
              <a:ln w="712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0" name="Group 4105"/>
            <p:cNvGrpSpPr>
              <a:grpSpLocks/>
            </p:cNvGrpSpPr>
            <p:nvPr/>
          </p:nvGrpSpPr>
          <p:grpSpPr bwMode="auto">
            <a:xfrm>
              <a:off x="7760" y="4645"/>
              <a:ext cx="2556" cy="807"/>
              <a:chOff x="7760" y="4645"/>
              <a:chExt cx="2556" cy="807"/>
            </a:xfrm>
          </p:grpSpPr>
          <p:sp>
            <p:nvSpPr>
              <p:cNvPr id="83" name="Freeform 4106"/>
              <p:cNvSpPr>
                <a:spLocks/>
              </p:cNvSpPr>
              <p:nvPr/>
            </p:nvSpPr>
            <p:spPr bwMode="auto">
              <a:xfrm>
                <a:off x="7760" y="4645"/>
                <a:ext cx="2556" cy="807"/>
              </a:xfrm>
              <a:custGeom>
                <a:avLst/>
                <a:gdLst>
                  <a:gd name="T0" fmla="+- 0 7760 7760"/>
                  <a:gd name="T1" fmla="*/ T0 w 2556"/>
                  <a:gd name="T2" fmla="+- 0 5452 4645"/>
                  <a:gd name="T3" fmla="*/ 5452 h 807"/>
                  <a:gd name="T4" fmla="+- 0 10315 7760"/>
                  <a:gd name="T5" fmla="*/ T4 w 2556"/>
                  <a:gd name="T6" fmla="+- 0 5452 4645"/>
                  <a:gd name="T7" fmla="*/ 5452 h 807"/>
                  <a:gd name="T8" fmla="+- 0 10315 7760"/>
                  <a:gd name="T9" fmla="*/ T8 w 2556"/>
                  <a:gd name="T10" fmla="+- 0 4645 4645"/>
                  <a:gd name="T11" fmla="*/ 4645 h 807"/>
                  <a:gd name="T12" fmla="+- 0 7760 7760"/>
                  <a:gd name="T13" fmla="*/ T12 w 2556"/>
                  <a:gd name="T14" fmla="+- 0 4645 4645"/>
                  <a:gd name="T15" fmla="*/ 4645 h 807"/>
                  <a:gd name="T16" fmla="+- 0 7760 7760"/>
                  <a:gd name="T17" fmla="*/ T16 w 2556"/>
                  <a:gd name="T18" fmla="+- 0 5452 4645"/>
                  <a:gd name="T19" fmla="*/ 5452 h 8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556" h="807">
                    <a:moveTo>
                      <a:pt x="0" y="807"/>
                    </a:moveTo>
                    <a:lnTo>
                      <a:pt x="2555" y="807"/>
                    </a:lnTo>
                    <a:lnTo>
                      <a:pt x="2555" y="0"/>
                    </a:lnTo>
                    <a:lnTo>
                      <a:pt x="0" y="0"/>
                    </a:lnTo>
                    <a:lnTo>
                      <a:pt x="0" y="8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1" name="Group 4103"/>
            <p:cNvGrpSpPr>
              <a:grpSpLocks/>
            </p:cNvGrpSpPr>
            <p:nvPr/>
          </p:nvGrpSpPr>
          <p:grpSpPr bwMode="auto">
            <a:xfrm>
              <a:off x="7760" y="4645"/>
              <a:ext cx="2556" cy="807"/>
              <a:chOff x="7760" y="4645"/>
              <a:chExt cx="2556" cy="807"/>
            </a:xfrm>
          </p:grpSpPr>
          <p:sp>
            <p:nvSpPr>
              <p:cNvPr id="82" name="Freeform 4104"/>
              <p:cNvSpPr>
                <a:spLocks/>
              </p:cNvSpPr>
              <p:nvPr/>
            </p:nvSpPr>
            <p:spPr bwMode="auto">
              <a:xfrm>
                <a:off x="7760" y="4645"/>
                <a:ext cx="2556" cy="807"/>
              </a:xfrm>
              <a:custGeom>
                <a:avLst/>
                <a:gdLst>
                  <a:gd name="T0" fmla="+- 0 7760 7760"/>
                  <a:gd name="T1" fmla="*/ T0 w 2556"/>
                  <a:gd name="T2" fmla="+- 0 5452 4645"/>
                  <a:gd name="T3" fmla="*/ 5452 h 807"/>
                  <a:gd name="T4" fmla="+- 0 10315 7760"/>
                  <a:gd name="T5" fmla="*/ T4 w 2556"/>
                  <a:gd name="T6" fmla="+- 0 5452 4645"/>
                  <a:gd name="T7" fmla="*/ 5452 h 807"/>
                  <a:gd name="T8" fmla="+- 0 10315 7760"/>
                  <a:gd name="T9" fmla="*/ T8 w 2556"/>
                  <a:gd name="T10" fmla="+- 0 4645 4645"/>
                  <a:gd name="T11" fmla="*/ 4645 h 807"/>
                  <a:gd name="T12" fmla="+- 0 7760 7760"/>
                  <a:gd name="T13" fmla="*/ T12 w 2556"/>
                  <a:gd name="T14" fmla="+- 0 4645 4645"/>
                  <a:gd name="T15" fmla="*/ 4645 h 807"/>
                  <a:gd name="T16" fmla="+- 0 7760 7760"/>
                  <a:gd name="T17" fmla="*/ T16 w 2556"/>
                  <a:gd name="T18" fmla="+- 0 5452 4645"/>
                  <a:gd name="T19" fmla="*/ 5452 h 8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556" h="807">
                    <a:moveTo>
                      <a:pt x="0" y="807"/>
                    </a:moveTo>
                    <a:lnTo>
                      <a:pt x="2555" y="807"/>
                    </a:lnTo>
                    <a:lnTo>
                      <a:pt x="2555" y="0"/>
                    </a:lnTo>
                    <a:lnTo>
                      <a:pt x="0" y="0"/>
                    </a:lnTo>
                    <a:lnTo>
                      <a:pt x="0" y="807"/>
                    </a:lnTo>
                    <a:close/>
                  </a:path>
                </a:pathLst>
              </a:custGeom>
              <a:noFill/>
              <a:ln w="712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2" name="Group 4101"/>
            <p:cNvGrpSpPr>
              <a:grpSpLocks/>
            </p:cNvGrpSpPr>
            <p:nvPr/>
          </p:nvGrpSpPr>
          <p:grpSpPr bwMode="auto">
            <a:xfrm>
              <a:off x="7895" y="4645"/>
              <a:ext cx="2" cy="807"/>
              <a:chOff x="7895" y="4645"/>
              <a:chExt cx="2" cy="807"/>
            </a:xfrm>
          </p:grpSpPr>
          <p:sp>
            <p:nvSpPr>
              <p:cNvPr id="81" name="Freeform 4102"/>
              <p:cNvSpPr>
                <a:spLocks/>
              </p:cNvSpPr>
              <p:nvPr/>
            </p:nvSpPr>
            <p:spPr bwMode="auto">
              <a:xfrm>
                <a:off x="7895" y="4645"/>
                <a:ext cx="2" cy="807"/>
              </a:xfrm>
              <a:custGeom>
                <a:avLst/>
                <a:gdLst>
                  <a:gd name="T0" fmla="+- 0 5452 4645"/>
                  <a:gd name="T1" fmla="*/ 5452 h 807"/>
                  <a:gd name="T2" fmla="+- 0 4645 4645"/>
                  <a:gd name="T3" fmla="*/ 4645 h 807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07">
                    <a:moveTo>
                      <a:pt x="0" y="807"/>
                    </a:moveTo>
                    <a:lnTo>
                      <a:pt x="0" y="0"/>
                    </a:lnTo>
                  </a:path>
                </a:pathLst>
              </a:custGeom>
              <a:noFill/>
              <a:ln w="712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3" name="Group 4099"/>
            <p:cNvGrpSpPr>
              <a:grpSpLocks/>
            </p:cNvGrpSpPr>
            <p:nvPr/>
          </p:nvGrpSpPr>
          <p:grpSpPr bwMode="auto">
            <a:xfrm>
              <a:off x="10181" y="4645"/>
              <a:ext cx="2" cy="807"/>
              <a:chOff x="10181" y="4645"/>
              <a:chExt cx="2" cy="807"/>
            </a:xfrm>
          </p:grpSpPr>
          <p:sp>
            <p:nvSpPr>
              <p:cNvPr id="80" name="Freeform 4100"/>
              <p:cNvSpPr>
                <a:spLocks/>
              </p:cNvSpPr>
              <p:nvPr/>
            </p:nvSpPr>
            <p:spPr bwMode="auto">
              <a:xfrm>
                <a:off x="10181" y="4645"/>
                <a:ext cx="2" cy="807"/>
              </a:xfrm>
              <a:custGeom>
                <a:avLst/>
                <a:gdLst>
                  <a:gd name="T0" fmla="+- 0 5452 4645"/>
                  <a:gd name="T1" fmla="*/ 5452 h 807"/>
                  <a:gd name="T2" fmla="+- 0 4645 4645"/>
                  <a:gd name="T3" fmla="*/ 4645 h 807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07">
                    <a:moveTo>
                      <a:pt x="0" y="807"/>
                    </a:moveTo>
                    <a:lnTo>
                      <a:pt x="0" y="0"/>
                    </a:lnTo>
                  </a:path>
                </a:pathLst>
              </a:custGeom>
              <a:noFill/>
              <a:ln w="712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4" name="Group 4097"/>
            <p:cNvGrpSpPr>
              <a:grpSpLocks/>
            </p:cNvGrpSpPr>
            <p:nvPr/>
          </p:nvGrpSpPr>
          <p:grpSpPr bwMode="auto">
            <a:xfrm>
              <a:off x="3591" y="278"/>
              <a:ext cx="4035" cy="807"/>
              <a:chOff x="3591" y="278"/>
              <a:chExt cx="4035" cy="807"/>
            </a:xfrm>
          </p:grpSpPr>
          <p:sp>
            <p:nvSpPr>
              <p:cNvPr id="79" name="Freeform 4098"/>
              <p:cNvSpPr>
                <a:spLocks/>
              </p:cNvSpPr>
              <p:nvPr/>
            </p:nvSpPr>
            <p:spPr bwMode="auto">
              <a:xfrm>
                <a:off x="3591" y="278"/>
                <a:ext cx="4035" cy="807"/>
              </a:xfrm>
              <a:custGeom>
                <a:avLst/>
                <a:gdLst>
                  <a:gd name="T0" fmla="+- 0 3591 3591"/>
                  <a:gd name="T1" fmla="*/ T0 w 4035"/>
                  <a:gd name="T2" fmla="+- 0 1085 278"/>
                  <a:gd name="T3" fmla="*/ 1085 h 807"/>
                  <a:gd name="T4" fmla="+- 0 7626 3591"/>
                  <a:gd name="T5" fmla="*/ T4 w 4035"/>
                  <a:gd name="T6" fmla="+- 0 1085 278"/>
                  <a:gd name="T7" fmla="*/ 1085 h 807"/>
                  <a:gd name="T8" fmla="+- 0 7626 3591"/>
                  <a:gd name="T9" fmla="*/ T8 w 4035"/>
                  <a:gd name="T10" fmla="+- 0 278 278"/>
                  <a:gd name="T11" fmla="*/ 278 h 807"/>
                  <a:gd name="T12" fmla="+- 0 3591 3591"/>
                  <a:gd name="T13" fmla="*/ T12 w 4035"/>
                  <a:gd name="T14" fmla="+- 0 278 278"/>
                  <a:gd name="T15" fmla="*/ 278 h 807"/>
                  <a:gd name="T16" fmla="+- 0 3591 3591"/>
                  <a:gd name="T17" fmla="*/ T16 w 4035"/>
                  <a:gd name="T18" fmla="+- 0 1085 278"/>
                  <a:gd name="T19" fmla="*/ 1085 h 8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035" h="807">
                    <a:moveTo>
                      <a:pt x="0" y="807"/>
                    </a:moveTo>
                    <a:lnTo>
                      <a:pt x="4035" y="807"/>
                    </a:lnTo>
                    <a:lnTo>
                      <a:pt x="4035" y="0"/>
                    </a:lnTo>
                    <a:lnTo>
                      <a:pt x="0" y="0"/>
                    </a:lnTo>
                    <a:lnTo>
                      <a:pt x="0" y="807"/>
                    </a:lnTo>
                    <a:close/>
                  </a:path>
                </a:pathLst>
              </a:custGeom>
              <a:noFill/>
              <a:ln w="712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5" name="Group 4095"/>
            <p:cNvGrpSpPr>
              <a:grpSpLocks/>
            </p:cNvGrpSpPr>
            <p:nvPr/>
          </p:nvGrpSpPr>
          <p:grpSpPr bwMode="auto">
            <a:xfrm>
              <a:off x="5608" y="1085"/>
              <a:ext cx="2" cy="342"/>
              <a:chOff x="5608" y="1085"/>
              <a:chExt cx="2" cy="342"/>
            </a:xfrm>
          </p:grpSpPr>
          <p:sp>
            <p:nvSpPr>
              <p:cNvPr id="78" name="Freeform 4096"/>
              <p:cNvSpPr>
                <a:spLocks/>
              </p:cNvSpPr>
              <p:nvPr/>
            </p:nvSpPr>
            <p:spPr bwMode="auto">
              <a:xfrm>
                <a:off x="5608" y="1085"/>
                <a:ext cx="2" cy="342"/>
              </a:xfrm>
              <a:custGeom>
                <a:avLst/>
                <a:gdLst>
                  <a:gd name="T0" fmla="+- 0 1085 1085"/>
                  <a:gd name="T1" fmla="*/ 1085 h 342"/>
                  <a:gd name="T2" fmla="+- 0 1427 1085"/>
                  <a:gd name="T3" fmla="*/ 1427 h 34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42">
                    <a:moveTo>
                      <a:pt x="0" y="0"/>
                    </a:moveTo>
                    <a:lnTo>
                      <a:pt x="0" y="342"/>
                    </a:lnTo>
                  </a:path>
                </a:pathLst>
              </a:custGeom>
              <a:noFill/>
              <a:ln w="2134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6" name="Group 4093"/>
            <p:cNvGrpSpPr>
              <a:grpSpLocks/>
            </p:cNvGrpSpPr>
            <p:nvPr/>
          </p:nvGrpSpPr>
          <p:grpSpPr bwMode="auto">
            <a:xfrm>
              <a:off x="3591" y="1623"/>
              <a:ext cx="4035" cy="807"/>
              <a:chOff x="3591" y="1623"/>
              <a:chExt cx="4035" cy="807"/>
            </a:xfrm>
          </p:grpSpPr>
          <p:sp>
            <p:nvSpPr>
              <p:cNvPr id="77" name="Freeform 4094"/>
              <p:cNvSpPr>
                <a:spLocks/>
              </p:cNvSpPr>
              <p:nvPr/>
            </p:nvSpPr>
            <p:spPr bwMode="auto">
              <a:xfrm>
                <a:off x="3591" y="1623"/>
                <a:ext cx="4035" cy="807"/>
              </a:xfrm>
              <a:custGeom>
                <a:avLst/>
                <a:gdLst>
                  <a:gd name="T0" fmla="+- 0 3591 3591"/>
                  <a:gd name="T1" fmla="*/ T0 w 4035"/>
                  <a:gd name="T2" fmla="+- 0 2429 1623"/>
                  <a:gd name="T3" fmla="*/ 2429 h 807"/>
                  <a:gd name="T4" fmla="+- 0 7626 3591"/>
                  <a:gd name="T5" fmla="*/ T4 w 4035"/>
                  <a:gd name="T6" fmla="+- 0 2429 1623"/>
                  <a:gd name="T7" fmla="*/ 2429 h 807"/>
                  <a:gd name="T8" fmla="+- 0 7626 3591"/>
                  <a:gd name="T9" fmla="*/ T8 w 4035"/>
                  <a:gd name="T10" fmla="+- 0 1623 1623"/>
                  <a:gd name="T11" fmla="*/ 1623 h 807"/>
                  <a:gd name="T12" fmla="+- 0 3591 3591"/>
                  <a:gd name="T13" fmla="*/ T12 w 4035"/>
                  <a:gd name="T14" fmla="+- 0 1623 1623"/>
                  <a:gd name="T15" fmla="*/ 1623 h 807"/>
                  <a:gd name="T16" fmla="+- 0 3591 3591"/>
                  <a:gd name="T17" fmla="*/ T16 w 4035"/>
                  <a:gd name="T18" fmla="+- 0 2429 1623"/>
                  <a:gd name="T19" fmla="*/ 2429 h 8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035" h="807">
                    <a:moveTo>
                      <a:pt x="0" y="806"/>
                    </a:moveTo>
                    <a:lnTo>
                      <a:pt x="4035" y="806"/>
                    </a:lnTo>
                    <a:lnTo>
                      <a:pt x="4035" y="0"/>
                    </a:lnTo>
                    <a:lnTo>
                      <a:pt x="0" y="0"/>
                    </a:lnTo>
                    <a:lnTo>
                      <a:pt x="0" y="806"/>
                    </a:lnTo>
                    <a:close/>
                  </a:path>
                </a:pathLst>
              </a:custGeom>
              <a:noFill/>
              <a:ln w="712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7" name="Group 4091"/>
            <p:cNvGrpSpPr>
              <a:grpSpLocks/>
            </p:cNvGrpSpPr>
            <p:nvPr/>
          </p:nvGrpSpPr>
          <p:grpSpPr bwMode="auto">
            <a:xfrm>
              <a:off x="5537" y="1409"/>
              <a:ext cx="143" cy="214"/>
              <a:chOff x="5537" y="1409"/>
              <a:chExt cx="143" cy="214"/>
            </a:xfrm>
          </p:grpSpPr>
          <p:sp>
            <p:nvSpPr>
              <p:cNvPr id="76" name="Freeform 4092"/>
              <p:cNvSpPr>
                <a:spLocks/>
              </p:cNvSpPr>
              <p:nvPr/>
            </p:nvSpPr>
            <p:spPr bwMode="auto">
              <a:xfrm>
                <a:off x="5537" y="1409"/>
                <a:ext cx="143" cy="214"/>
              </a:xfrm>
              <a:custGeom>
                <a:avLst/>
                <a:gdLst>
                  <a:gd name="T0" fmla="+- 0 5680 5537"/>
                  <a:gd name="T1" fmla="*/ T0 w 143"/>
                  <a:gd name="T2" fmla="+- 0 1409 1409"/>
                  <a:gd name="T3" fmla="*/ 1409 h 214"/>
                  <a:gd name="T4" fmla="+- 0 5537 5537"/>
                  <a:gd name="T5" fmla="*/ T4 w 143"/>
                  <a:gd name="T6" fmla="+- 0 1409 1409"/>
                  <a:gd name="T7" fmla="*/ 1409 h 214"/>
                  <a:gd name="T8" fmla="+- 0 5608 5537"/>
                  <a:gd name="T9" fmla="*/ T8 w 143"/>
                  <a:gd name="T10" fmla="+- 0 1623 1409"/>
                  <a:gd name="T11" fmla="*/ 1623 h 214"/>
                  <a:gd name="T12" fmla="+- 0 5680 5537"/>
                  <a:gd name="T13" fmla="*/ T12 w 143"/>
                  <a:gd name="T14" fmla="+- 0 1409 1409"/>
                  <a:gd name="T15" fmla="*/ 1409 h 2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3" h="214">
                    <a:moveTo>
                      <a:pt x="143" y="0"/>
                    </a:moveTo>
                    <a:lnTo>
                      <a:pt x="0" y="0"/>
                    </a:lnTo>
                    <a:lnTo>
                      <a:pt x="71" y="214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8" name="Group 4089"/>
            <p:cNvGrpSpPr>
              <a:grpSpLocks/>
            </p:cNvGrpSpPr>
            <p:nvPr/>
          </p:nvGrpSpPr>
          <p:grpSpPr bwMode="auto">
            <a:xfrm>
              <a:off x="5608" y="2429"/>
              <a:ext cx="2" cy="404"/>
              <a:chOff x="5608" y="2429"/>
              <a:chExt cx="2" cy="404"/>
            </a:xfrm>
          </p:grpSpPr>
          <p:sp>
            <p:nvSpPr>
              <p:cNvPr id="75" name="Freeform 4090"/>
              <p:cNvSpPr>
                <a:spLocks/>
              </p:cNvSpPr>
              <p:nvPr/>
            </p:nvSpPr>
            <p:spPr bwMode="auto">
              <a:xfrm>
                <a:off x="5608" y="2429"/>
                <a:ext cx="2" cy="404"/>
              </a:xfrm>
              <a:custGeom>
                <a:avLst/>
                <a:gdLst>
                  <a:gd name="T0" fmla="+- 0 2429 2429"/>
                  <a:gd name="T1" fmla="*/ 2429 h 404"/>
                  <a:gd name="T2" fmla="+- 0 2833 2429"/>
                  <a:gd name="T3" fmla="*/ 2833 h 404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404">
                    <a:moveTo>
                      <a:pt x="0" y="0"/>
                    </a:moveTo>
                    <a:lnTo>
                      <a:pt x="0" y="404"/>
                    </a:lnTo>
                  </a:path>
                </a:pathLst>
              </a:custGeom>
              <a:noFill/>
              <a:ln w="712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29" name="Group 4087"/>
            <p:cNvGrpSpPr>
              <a:grpSpLocks/>
            </p:cNvGrpSpPr>
            <p:nvPr/>
          </p:nvGrpSpPr>
          <p:grpSpPr bwMode="auto">
            <a:xfrm>
              <a:off x="5608" y="3908"/>
              <a:ext cx="2" cy="541"/>
              <a:chOff x="5608" y="3908"/>
              <a:chExt cx="2" cy="541"/>
            </a:xfrm>
          </p:grpSpPr>
          <p:sp>
            <p:nvSpPr>
              <p:cNvPr id="74" name="Freeform 4088"/>
              <p:cNvSpPr>
                <a:spLocks/>
              </p:cNvSpPr>
              <p:nvPr/>
            </p:nvSpPr>
            <p:spPr bwMode="auto">
              <a:xfrm>
                <a:off x="5608" y="3908"/>
                <a:ext cx="2" cy="541"/>
              </a:xfrm>
              <a:custGeom>
                <a:avLst/>
                <a:gdLst>
                  <a:gd name="T0" fmla="+- 0 3908 3908"/>
                  <a:gd name="T1" fmla="*/ 3908 h 541"/>
                  <a:gd name="T2" fmla="+- 0 4449 3908"/>
                  <a:gd name="T3" fmla="*/ 4449 h 54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1">
                    <a:moveTo>
                      <a:pt x="0" y="0"/>
                    </a:moveTo>
                    <a:lnTo>
                      <a:pt x="0" y="541"/>
                    </a:lnTo>
                  </a:path>
                </a:pathLst>
              </a:custGeom>
              <a:noFill/>
              <a:ln w="2134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0" name="Group 4085"/>
            <p:cNvGrpSpPr>
              <a:grpSpLocks/>
            </p:cNvGrpSpPr>
            <p:nvPr/>
          </p:nvGrpSpPr>
          <p:grpSpPr bwMode="auto">
            <a:xfrm>
              <a:off x="5537" y="4431"/>
              <a:ext cx="143" cy="214"/>
              <a:chOff x="5537" y="4431"/>
              <a:chExt cx="143" cy="214"/>
            </a:xfrm>
          </p:grpSpPr>
          <p:sp>
            <p:nvSpPr>
              <p:cNvPr id="73" name="Freeform 4086"/>
              <p:cNvSpPr>
                <a:spLocks/>
              </p:cNvSpPr>
              <p:nvPr/>
            </p:nvSpPr>
            <p:spPr bwMode="auto">
              <a:xfrm>
                <a:off x="5537" y="4431"/>
                <a:ext cx="143" cy="214"/>
              </a:xfrm>
              <a:custGeom>
                <a:avLst/>
                <a:gdLst>
                  <a:gd name="T0" fmla="+- 0 5680 5537"/>
                  <a:gd name="T1" fmla="*/ T0 w 143"/>
                  <a:gd name="T2" fmla="+- 0 4431 4431"/>
                  <a:gd name="T3" fmla="*/ 4431 h 214"/>
                  <a:gd name="T4" fmla="+- 0 5537 5537"/>
                  <a:gd name="T5" fmla="*/ T4 w 143"/>
                  <a:gd name="T6" fmla="+- 0 4431 4431"/>
                  <a:gd name="T7" fmla="*/ 4431 h 214"/>
                  <a:gd name="T8" fmla="+- 0 5608 5537"/>
                  <a:gd name="T9" fmla="*/ T8 w 143"/>
                  <a:gd name="T10" fmla="+- 0 4645 4431"/>
                  <a:gd name="T11" fmla="*/ 4645 h 214"/>
                  <a:gd name="T12" fmla="+- 0 5680 5537"/>
                  <a:gd name="T13" fmla="*/ T12 w 143"/>
                  <a:gd name="T14" fmla="+- 0 4431 4431"/>
                  <a:gd name="T15" fmla="*/ 4431 h 2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3" h="214">
                    <a:moveTo>
                      <a:pt x="143" y="0"/>
                    </a:moveTo>
                    <a:lnTo>
                      <a:pt x="0" y="0"/>
                    </a:lnTo>
                    <a:lnTo>
                      <a:pt x="71" y="214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1" name="Group 4083"/>
            <p:cNvGrpSpPr>
              <a:grpSpLocks/>
            </p:cNvGrpSpPr>
            <p:nvPr/>
          </p:nvGrpSpPr>
          <p:grpSpPr bwMode="auto">
            <a:xfrm>
              <a:off x="2907" y="3908"/>
              <a:ext cx="5939" cy="696"/>
              <a:chOff x="2907" y="3908"/>
              <a:chExt cx="5939" cy="696"/>
            </a:xfrm>
          </p:grpSpPr>
          <p:sp>
            <p:nvSpPr>
              <p:cNvPr id="72" name="Freeform 4084"/>
              <p:cNvSpPr>
                <a:spLocks/>
              </p:cNvSpPr>
              <p:nvPr/>
            </p:nvSpPr>
            <p:spPr bwMode="auto">
              <a:xfrm>
                <a:off x="2907" y="3908"/>
                <a:ext cx="5939" cy="696"/>
              </a:xfrm>
              <a:custGeom>
                <a:avLst/>
                <a:gdLst>
                  <a:gd name="T0" fmla="+- 0 2907 2907"/>
                  <a:gd name="T1" fmla="*/ T0 w 5939"/>
                  <a:gd name="T2" fmla="+- 0 4597 3908"/>
                  <a:gd name="T3" fmla="*/ 4597 h 696"/>
                  <a:gd name="T4" fmla="+- 0 5608 2907"/>
                  <a:gd name="T5" fmla="*/ T4 w 5939"/>
                  <a:gd name="T6" fmla="+- 0 3908 3908"/>
                  <a:gd name="T7" fmla="*/ 3908 h 696"/>
                  <a:gd name="T8" fmla="+- 0 8846 2907"/>
                  <a:gd name="T9" fmla="*/ T8 w 5939"/>
                  <a:gd name="T10" fmla="+- 0 4604 3908"/>
                  <a:gd name="T11" fmla="*/ 4604 h 69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5939" h="696">
                    <a:moveTo>
                      <a:pt x="0" y="689"/>
                    </a:moveTo>
                    <a:lnTo>
                      <a:pt x="2701" y="0"/>
                    </a:lnTo>
                    <a:lnTo>
                      <a:pt x="5939" y="696"/>
                    </a:lnTo>
                  </a:path>
                </a:pathLst>
              </a:custGeom>
              <a:noFill/>
              <a:ln w="21344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2" name="Group 4081"/>
            <p:cNvGrpSpPr>
              <a:grpSpLocks/>
            </p:cNvGrpSpPr>
            <p:nvPr/>
          </p:nvGrpSpPr>
          <p:grpSpPr bwMode="auto">
            <a:xfrm>
              <a:off x="2717" y="4523"/>
              <a:ext cx="225" cy="139"/>
              <a:chOff x="2717" y="4523"/>
              <a:chExt cx="225" cy="139"/>
            </a:xfrm>
          </p:grpSpPr>
          <p:sp>
            <p:nvSpPr>
              <p:cNvPr id="71" name="Freeform 4082"/>
              <p:cNvSpPr>
                <a:spLocks/>
              </p:cNvSpPr>
              <p:nvPr/>
            </p:nvSpPr>
            <p:spPr bwMode="auto">
              <a:xfrm>
                <a:off x="2717" y="4523"/>
                <a:ext cx="225" cy="139"/>
              </a:xfrm>
              <a:custGeom>
                <a:avLst/>
                <a:gdLst>
                  <a:gd name="T0" fmla="+- 0 2907 2717"/>
                  <a:gd name="T1" fmla="*/ T0 w 225"/>
                  <a:gd name="T2" fmla="+- 0 4523 4523"/>
                  <a:gd name="T3" fmla="*/ 4523 h 139"/>
                  <a:gd name="T4" fmla="+- 0 2717 2717"/>
                  <a:gd name="T5" fmla="*/ T4 w 225"/>
                  <a:gd name="T6" fmla="+- 0 4645 4523"/>
                  <a:gd name="T7" fmla="*/ 4645 h 139"/>
                  <a:gd name="T8" fmla="+- 0 2942 2717"/>
                  <a:gd name="T9" fmla="*/ T8 w 225"/>
                  <a:gd name="T10" fmla="+- 0 4661 4523"/>
                  <a:gd name="T11" fmla="*/ 4661 h 139"/>
                  <a:gd name="T12" fmla="+- 0 2907 2717"/>
                  <a:gd name="T13" fmla="*/ T12 w 225"/>
                  <a:gd name="T14" fmla="+- 0 4523 4523"/>
                  <a:gd name="T15" fmla="*/ 4523 h 13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25" h="139">
                    <a:moveTo>
                      <a:pt x="190" y="0"/>
                    </a:moveTo>
                    <a:lnTo>
                      <a:pt x="0" y="122"/>
                    </a:lnTo>
                    <a:lnTo>
                      <a:pt x="225" y="138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3" name="Group 4079"/>
            <p:cNvGrpSpPr>
              <a:grpSpLocks/>
            </p:cNvGrpSpPr>
            <p:nvPr/>
          </p:nvGrpSpPr>
          <p:grpSpPr bwMode="auto">
            <a:xfrm>
              <a:off x="8814" y="4530"/>
              <a:ext cx="224" cy="140"/>
              <a:chOff x="8814" y="4530"/>
              <a:chExt cx="224" cy="140"/>
            </a:xfrm>
          </p:grpSpPr>
          <p:sp>
            <p:nvSpPr>
              <p:cNvPr id="70" name="Freeform 4080"/>
              <p:cNvSpPr>
                <a:spLocks/>
              </p:cNvSpPr>
              <p:nvPr/>
            </p:nvSpPr>
            <p:spPr bwMode="auto">
              <a:xfrm>
                <a:off x="8814" y="4530"/>
                <a:ext cx="224" cy="140"/>
              </a:xfrm>
              <a:custGeom>
                <a:avLst/>
                <a:gdLst>
                  <a:gd name="T0" fmla="+- 0 8844 8814"/>
                  <a:gd name="T1" fmla="*/ T0 w 224"/>
                  <a:gd name="T2" fmla="+- 0 4530 4530"/>
                  <a:gd name="T3" fmla="*/ 4530 h 140"/>
                  <a:gd name="T4" fmla="+- 0 8814 8814"/>
                  <a:gd name="T5" fmla="*/ T4 w 224"/>
                  <a:gd name="T6" fmla="+- 0 4670 4530"/>
                  <a:gd name="T7" fmla="*/ 4670 h 140"/>
                  <a:gd name="T8" fmla="+- 0 9038 8814"/>
                  <a:gd name="T9" fmla="*/ T8 w 224"/>
                  <a:gd name="T10" fmla="+- 0 4645 4530"/>
                  <a:gd name="T11" fmla="*/ 4645 h 140"/>
                  <a:gd name="T12" fmla="+- 0 8844 8814"/>
                  <a:gd name="T13" fmla="*/ T12 w 224"/>
                  <a:gd name="T14" fmla="+- 0 4530 4530"/>
                  <a:gd name="T15" fmla="*/ 4530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24" h="140">
                    <a:moveTo>
                      <a:pt x="30" y="0"/>
                    </a:moveTo>
                    <a:lnTo>
                      <a:pt x="0" y="140"/>
                    </a:lnTo>
                    <a:lnTo>
                      <a:pt x="224" y="115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4" name="Group 4077"/>
            <p:cNvGrpSpPr>
              <a:grpSpLocks/>
            </p:cNvGrpSpPr>
            <p:nvPr/>
          </p:nvGrpSpPr>
          <p:grpSpPr bwMode="auto">
            <a:xfrm>
              <a:off x="1440" y="5858"/>
              <a:ext cx="8876" cy="404"/>
              <a:chOff x="1440" y="5858"/>
              <a:chExt cx="8876" cy="404"/>
            </a:xfrm>
          </p:grpSpPr>
          <p:sp>
            <p:nvSpPr>
              <p:cNvPr id="69" name="Freeform 4078"/>
              <p:cNvSpPr>
                <a:spLocks/>
              </p:cNvSpPr>
              <p:nvPr/>
            </p:nvSpPr>
            <p:spPr bwMode="auto">
              <a:xfrm>
                <a:off x="1440" y="5858"/>
                <a:ext cx="8876" cy="404"/>
              </a:xfrm>
              <a:custGeom>
                <a:avLst/>
                <a:gdLst>
                  <a:gd name="T0" fmla="+- 0 10113 1440"/>
                  <a:gd name="T1" fmla="*/ T0 w 8876"/>
                  <a:gd name="T2" fmla="+- 0 5858 5858"/>
                  <a:gd name="T3" fmla="*/ 5858 h 404"/>
                  <a:gd name="T4" fmla="+- 0 1641 1440"/>
                  <a:gd name="T5" fmla="*/ T4 w 8876"/>
                  <a:gd name="T6" fmla="+- 0 5858 5858"/>
                  <a:gd name="T7" fmla="*/ 5858 h 404"/>
                  <a:gd name="T8" fmla="+- 0 1588 1440"/>
                  <a:gd name="T9" fmla="*/ T8 w 8876"/>
                  <a:gd name="T10" fmla="+- 0 5865 5858"/>
                  <a:gd name="T11" fmla="*/ 5865 h 404"/>
                  <a:gd name="T12" fmla="+- 0 1499 1440"/>
                  <a:gd name="T13" fmla="*/ T12 w 8876"/>
                  <a:gd name="T14" fmla="+- 0 5917 5858"/>
                  <a:gd name="T15" fmla="*/ 5917 h 404"/>
                  <a:gd name="T16" fmla="+- 0 1447 1440"/>
                  <a:gd name="T17" fmla="*/ T16 w 8876"/>
                  <a:gd name="T18" fmla="+- 0 6006 5858"/>
                  <a:gd name="T19" fmla="*/ 6006 h 404"/>
                  <a:gd name="T20" fmla="+- 0 1440 1440"/>
                  <a:gd name="T21" fmla="*/ T20 w 8876"/>
                  <a:gd name="T22" fmla="+- 0 6060 5858"/>
                  <a:gd name="T23" fmla="*/ 6060 h 404"/>
                  <a:gd name="T24" fmla="+- 0 1447 1440"/>
                  <a:gd name="T25" fmla="*/ T24 w 8876"/>
                  <a:gd name="T26" fmla="+- 0 6113 5858"/>
                  <a:gd name="T27" fmla="*/ 6113 h 404"/>
                  <a:gd name="T28" fmla="+- 0 1499 1440"/>
                  <a:gd name="T29" fmla="*/ T28 w 8876"/>
                  <a:gd name="T30" fmla="+- 0 6202 5858"/>
                  <a:gd name="T31" fmla="*/ 6202 h 404"/>
                  <a:gd name="T32" fmla="+- 0 1588 1440"/>
                  <a:gd name="T33" fmla="*/ T32 w 8876"/>
                  <a:gd name="T34" fmla="+- 0 6254 5858"/>
                  <a:gd name="T35" fmla="*/ 6254 h 404"/>
                  <a:gd name="T36" fmla="+- 0 1641 1440"/>
                  <a:gd name="T37" fmla="*/ T36 w 8876"/>
                  <a:gd name="T38" fmla="+- 0 6261 5858"/>
                  <a:gd name="T39" fmla="*/ 6261 h 404"/>
                  <a:gd name="T40" fmla="+- 0 10113 1440"/>
                  <a:gd name="T41" fmla="*/ T40 w 8876"/>
                  <a:gd name="T42" fmla="+- 0 6261 5858"/>
                  <a:gd name="T43" fmla="*/ 6261 h 404"/>
                  <a:gd name="T44" fmla="+- 0 10215 1440"/>
                  <a:gd name="T45" fmla="*/ T44 w 8876"/>
                  <a:gd name="T46" fmla="+- 0 6234 5858"/>
                  <a:gd name="T47" fmla="*/ 6234 h 404"/>
                  <a:gd name="T48" fmla="+- 0 10288 1440"/>
                  <a:gd name="T49" fmla="*/ T48 w 8876"/>
                  <a:gd name="T50" fmla="+- 0 6161 5858"/>
                  <a:gd name="T51" fmla="*/ 6161 h 404"/>
                  <a:gd name="T52" fmla="+- 0 10315 1440"/>
                  <a:gd name="T53" fmla="*/ T52 w 8876"/>
                  <a:gd name="T54" fmla="+- 0 6060 5858"/>
                  <a:gd name="T55" fmla="*/ 6060 h 404"/>
                  <a:gd name="T56" fmla="+- 0 10308 1440"/>
                  <a:gd name="T57" fmla="*/ T56 w 8876"/>
                  <a:gd name="T58" fmla="+- 0 6006 5858"/>
                  <a:gd name="T59" fmla="*/ 6006 h 404"/>
                  <a:gd name="T60" fmla="+- 0 10256 1440"/>
                  <a:gd name="T61" fmla="*/ T60 w 8876"/>
                  <a:gd name="T62" fmla="+- 0 5917 5858"/>
                  <a:gd name="T63" fmla="*/ 5917 h 404"/>
                  <a:gd name="T64" fmla="+- 0 10167 1440"/>
                  <a:gd name="T65" fmla="*/ T64 w 8876"/>
                  <a:gd name="T66" fmla="+- 0 5865 5858"/>
                  <a:gd name="T67" fmla="*/ 5865 h 404"/>
                  <a:gd name="T68" fmla="+- 0 10113 1440"/>
                  <a:gd name="T69" fmla="*/ T68 w 8876"/>
                  <a:gd name="T70" fmla="+- 0 5858 5858"/>
                  <a:gd name="T71" fmla="*/ 5858 h 40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</a:cxnLst>
                <a:rect l="0" t="0" r="r" b="b"/>
                <a:pathLst>
                  <a:path w="8876" h="404">
                    <a:moveTo>
                      <a:pt x="8673" y="0"/>
                    </a:moveTo>
                    <a:lnTo>
                      <a:pt x="201" y="0"/>
                    </a:lnTo>
                    <a:lnTo>
                      <a:pt x="148" y="7"/>
                    </a:lnTo>
                    <a:lnTo>
                      <a:pt x="59" y="59"/>
                    </a:lnTo>
                    <a:lnTo>
                      <a:pt x="7" y="148"/>
                    </a:lnTo>
                    <a:lnTo>
                      <a:pt x="0" y="202"/>
                    </a:lnTo>
                    <a:lnTo>
                      <a:pt x="7" y="255"/>
                    </a:lnTo>
                    <a:lnTo>
                      <a:pt x="59" y="344"/>
                    </a:lnTo>
                    <a:lnTo>
                      <a:pt x="148" y="396"/>
                    </a:lnTo>
                    <a:lnTo>
                      <a:pt x="201" y="403"/>
                    </a:lnTo>
                    <a:lnTo>
                      <a:pt x="8673" y="403"/>
                    </a:lnTo>
                    <a:lnTo>
                      <a:pt x="8775" y="376"/>
                    </a:lnTo>
                    <a:lnTo>
                      <a:pt x="8848" y="303"/>
                    </a:lnTo>
                    <a:lnTo>
                      <a:pt x="8875" y="202"/>
                    </a:lnTo>
                    <a:lnTo>
                      <a:pt x="8868" y="148"/>
                    </a:lnTo>
                    <a:lnTo>
                      <a:pt x="8816" y="59"/>
                    </a:lnTo>
                    <a:lnTo>
                      <a:pt x="8727" y="7"/>
                    </a:lnTo>
                    <a:lnTo>
                      <a:pt x="8673" y="0"/>
                    </a:lnTo>
                    <a:close/>
                  </a:path>
                </a:pathLst>
              </a:cu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5" name="Group 4075"/>
            <p:cNvGrpSpPr>
              <a:grpSpLocks/>
            </p:cNvGrpSpPr>
            <p:nvPr/>
          </p:nvGrpSpPr>
          <p:grpSpPr bwMode="auto">
            <a:xfrm>
              <a:off x="1440" y="5858"/>
              <a:ext cx="8876" cy="404"/>
              <a:chOff x="1440" y="5858"/>
              <a:chExt cx="8876" cy="404"/>
            </a:xfrm>
          </p:grpSpPr>
          <p:sp>
            <p:nvSpPr>
              <p:cNvPr id="68" name="Freeform 4076"/>
              <p:cNvSpPr>
                <a:spLocks/>
              </p:cNvSpPr>
              <p:nvPr/>
            </p:nvSpPr>
            <p:spPr bwMode="auto">
              <a:xfrm>
                <a:off x="1440" y="5858"/>
                <a:ext cx="8876" cy="404"/>
              </a:xfrm>
              <a:custGeom>
                <a:avLst/>
                <a:gdLst>
                  <a:gd name="T0" fmla="+- 0 1641 1440"/>
                  <a:gd name="T1" fmla="*/ T0 w 8876"/>
                  <a:gd name="T2" fmla="+- 0 6261 5858"/>
                  <a:gd name="T3" fmla="*/ 6261 h 404"/>
                  <a:gd name="T4" fmla="+- 0 10113 1440"/>
                  <a:gd name="T5" fmla="*/ T4 w 8876"/>
                  <a:gd name="T6" fmla="+- 0 6261 5858"/>
                  <a:gd name="T7" fmla="*/ 6261 h 404"/>
                  <a:gd name="T8" fmla="+- 0 10167 1440"/>
                  <a:gd name="T9" fmla="*/ T8 w 8876"/>
                  <a:gd name="T10" fmla="+- 0 6254 5858"/>
                  <a:gd name="T11" fmla="*/ 6254 h 404"/>
                  <a:gd name="T12" fmla="+- 0 10256 1440"/>
                  <a:gd name="T13" fmla="*/ T12 w 8876"/>
                  <a:gd name="T14" fmla="+- 0 6202 5858"/>
                  <a:gd name="T15" fmla="*/ 6202 h 404"/>
                  <a:gd name="T16" fmla="+- 0 10308 1440"/>
                  <a:gd name="T17" fmla="*/ T16 w 8876"/>
                  <a:gd name="T18" fmla="+- 0 6113 5858"/>
                  <a:gd name="T19" fmla="*/ 6113 h 404"/>
                  <a:gd name="T20" fmla="+- 0 10315 1440"/>
                  <a:gd name="T21" fmla="*/ T20 w 8876"/>
                  <a:gd name="T22" fmla="+- 0 6060 5858"/>
                  <a:gd name="T23" fmla="*/ 6060 h 404"/>
                  <a:gd name="T24" fmla="+- 0 10308 1440"/>
                  <a:gd name="T25" fmla="*/ T24 w 8876"/>
                  <a:gd name="T26" fmla="+- 0 6006 5858"/>
                  <a:gd name="T27" fmla="*/ 6006 h 404"/>
                  <a:gd name="T28" fmla="+- 0 10256 1440"/>
                  <a:gd name="T29" fmla="*/ T28 w 8876"/>
                  <a:gd name="T30" fmla="+- 0 5917 5858"/>
                  <a:gd name="T31" fmla="*/ 5917 h 404"/>
                  <a:gd name="T32" fmla="+- 0 10167 1440"/>
                  <a:gd name="T33" fmla="*/ T32 w 8876"/>
                  <a:gd name="T34" fmla="+- 0 5865 5858"/>
                  <a:gd name="T35" fmla="*/ 5865 h 404"/>
                  <a:gd name="T36" fmla="+- 0 10113 1440"/>
                  <a:gd name="T37" fmla="*/ T36 w 8876"/>
                  <a:gd name="T38" fmla="+- 0 5858 5858"/>
                  <a:gd name="T39" fmla="*/ 5858 h 404"/>
                  <a:gd name="T40" fmla="+- 0 1641 1440"/>
                  <a:gd name="T41" fmla="*/ T40 w 8876"/>
                  <a:gd name="T42" fmla="+- 0 5858 5858"/>
                  <a:gd name="T43" fmla="*/ 5858 h 404"/>
                  <a:gd name="T44" fmla="+- 0 1540 1440"/>
                  <a:gd name="T45" fmla="*/ T44 w 8876"/>
                  <a:gd name="T46" fmla="+- 0 5886 5858"/>
                  <a:gd name="T47" fmla="*/ 5886 h 404"/>
                  <a:gd name="T48" fmla="+- 0 1467 1440"/>
                  <a:gd name="T49" fmla="*/ T48 w 8876"/>
                  <a:gd name="T50" fmla="+- 0 5958 5858"/>
                  <a:gd name="T51" fmla="*/ 5958 h 404"/>
                  <a:gd name="T52" fmla="+- 0 1440 1440"/>
                  <a:gd name="T53" fmla="*/ T52 w 8876"/>
                  <a:gd name="T54" fmla="+- 0 6060 5858"/>
                  <a:gd name="T55" fmla="*/ 6060 h 404"/>
                  <a:gd name="T56" fmla="+- 0 1447 1440"/>
                  <a:gd name="T57" fmla="*/ T56 w 8876"/>
                  <a:gd name="T58" fmla="+- 0 6113 5858"/>
                  <a:gd name="T59" fmla="*/ 6113 h 404"/>
                  <a:gd name="T60" fmla="+- 0 1499 1440"/>
                  <a:gd name="T61" fmla="*/ T60 w 8876"/>
                  <a:gd name="T62" fmla="+- 0 6202 5858"/>
                  <a:gd name="T63" fmla="*/ 6202 h 404"/>
                  <a:gd name="T64" fmla="+- 0 1588 1440"/>
                  <a:gd name="T65" fmla="*/ T64 w 8876"/>
                  <a:gd name="T66" fmla="+- 0 6254 5858"/>
                  <a:gd name="T67" fmla="*/ 6254 h 404"/>
                  <a:gd name="T68" fmla="+- 0 1641 1440"/>
                  <a:gd name="T69" fmla="*/ T68 w 8876"/>
                  <a:gd name="T70" fmla="+- 0 6261 5858"/>
                  <a:gd name="T71" fmla="*/ 6261 h 40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</a:cxnLst>
                <a:rect l="0" t="0" r="r" b="b"/>
                <a:pathLst>
                  <a:path w="8876" h="404">
                    <a:moveTo>
                      <a:pt x="201" y="403"/>
                    </a:moveTo>
                    <a:lnTo>
                      <a:pt x="8673" y="403"/>
                    </a:lnTo>
                    <a:lnTo>
                      <a:pt x="8727" y="396"/>
                    </a:lnTo>
                    <a:lnTo>
                      <a:pt x="8816" y="344"/>
                    </a:lnTo>
                    <a:lnTo>
                      <a:pt x="8868" y="255"/>
                    </a:lnTo>
                    <a:lnTo>
                      <a:pt x="8875" y="202"/>
                    </a:lnTo>
                    <a:lnTo>
                      <a:pt x="8868" y="148"/>
                    </a:lnTo>
                    <a:lnTo>
                      <a:pt x="8816" y="59"/>
                    </a:lnTo>
                    <a:lnTo>
                      <a:pt x="8727" y="7"/>
                    </a:lnTo>
                    <a:lnTo>
                      <a:pt x="8673" y="0"/>
                    </a:lnTo>
                    <a:lnTo>
                      <a:pt x="201" y="0"/>
                    </a:lnTo>
                    <a:lnTo>
                      <a:pt x="100" y="28"/>
                    </a:lnTo>
                    <a:lnTo>
                      <a:pt x="27" y="100"/>
                    </a:lnTo>
                    <a:lnTo>
                      <a:pt x="0" y="202"/>
                    </a:lnTo>
                    <a:lnTo>
                      <a:pt x="7" y="255"/>
                    </a:lnTo>
                    <a:lnTo>
                      <a:pt x="59" y="344"/>
                    </a:lnTo>
                    <a:lnTo>
                      <a:pt x="148" y="396"/>
                    </a:lnTo>
                    <a:lnTo>
                      <a:pt x="201" y="403"/>
                    </a:lnTo>
                    <a:close/>
                  </a:path>
                </a:pathLst>
              </a:custGeom>
              <a:noFill/>
              <a:ln w="712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6" name="Group 4073"/>
            <p:cNvGrpSpPr>
              <a:grpSpLocks/>
            </p:cNvGrpSpPr>
            <p:nvPr/>
          </p:nvGrpSpPr>
          <p:grpSpPr bwMode="auto">
            <a:xfrm>
              <a:off x="1978" y="6463"/>
              <a:ext cx="1076" cy="807"/>
              <a:chOff x="1978" y="6463"/>
              <a:chExt cx="1076" cy="807"/>
            </a:xfrm>
          </p:grpSpPr>
          <p:sp>
            <p:nvSpPr>
              <p:cNvPr id="67" name="Freeform 4074"/>
              <p:cNvSpPr>
                <a:spLocks/>
              </p:cNvSpPr>
              <p:nvPr/>
            </p:nvSpPr>
            <p:spPr bwMode="auto">
              <a:xfrm>
                <a:off x="1978" y="6463"/>
                <a:ext cx="1076" cy="807"/>
              </a:xfrm>
              <a:custGeom>
                <a:avLst/>
                <a:gdLst>
                  <a:gd name="T0" fmla="+- 0 1978 1978"/>
                  <a:gd name="T1" fmla="*/ T0 w 1076"/>
                  <a:gd name="T2" fmla="+- 0 7270 6463"/>
                  <a:gd name="T3" fmla="*/ 7270 h 807"/>
                  <a:gd name="T4" fmla="+- 0 3053 1978"/>
                  <a:gd name="T5" fmla="*/ T4 w 1076"/>
                  <a:gd name="T6" fmla="+- 0 7270 6463"/>
                  <a:gd name="T7" fmla="*/ 7270 h 807"/>
                  <a:gd name="T8" fmla="+- 0 3053 1978"/>
                  <a:gd name="T9" fmla="*/ T8 w 1076"/>
                  <a:gd name="T10" fmla="+- 0 6463 6463"/>
                  <a:gd name="T11" fmla="*/ 6463 h 807"/>
                  <a:gd name="T12" fmla="+- 0 2246 1978"/>
                  <a:gd name="T13" fmla="*/ T12 w 1076"/>
                  <a:gd name="T14" fmla="+- 0 6463 6463"/>
                  <a:gd name="T15" fmla="*/ 6463 h 807"/>
                  <a:gd name="T16" fmla="+- 0 1978 1978"/>
                  <a:gd name="T17" fmla="*/ T16 w 1076"/>
                  <a:gd name="T18" fmla="+- 0 6732 6463"/>
                  <a:gd name="T19" fmla="*/ 6732 h 807"/>
                  <a:gd name="T20" fmla="+- 0 1978 1978"/>
                  <a:gd name="T21" fmla="*/ T20 w 1076"/>
                  <a:gd name="T22" fmla="+- 0 7270 6463"/>
                  <a:gd name="T23" fmla="*/ 7270 h 8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</a:cxnLst>
                <a:rect l="0" t="0" r="r" b="b"/>
                <a:pathLst>
                  <a:path w="1076" h="807">
                    <a:moveTo>
                      <a:pt x="0" y="807"/>
                    </a:moveTo>
                    <a:lnTo>
                      <a:pt x="1075" y="807"/>
                    </a:lnTo>
                    <a:lnTo>
                      <a:pt x="1075" y="0"/>
                    </a:lnTo>
                    <a:lnTo>
                      <a:pt x="268" y="0"/>
                    </a:lnTo>
                    <a:lnTo>
                      <a:pt x="0" y="269"/>
                    </a:lnTo>
                    <a:lnTo>
                      <a:pt x="0" y="807"/>
                    </a:lnTo>
                    <a:close/>
                  </a:path>
                </a:pathLst>
              </a:custGeom>
              <a:noFill/>
              <a:ln w="21346">
                <a:solidFill>
                  <a:srgbClr val="C0504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7" name="Group 4071"/>
            <p:cNvGrpSpPr>
              <a:grpSpLocks/>
            </p:cNvGrpSpPr>
            <p:nvPr/>
          </p:nvGrpSpPr>
          <p:grpSpPr bwMode="auto">
            <a:xfrm>
              <a:off x="5339" y="6463"/>
              <a:ext cx="1076" cy="807"/>
              <a:chOff x="5339" y="6463"/>
              <a:chExt cx="1076" cy="807"/>
            </a:xfrm>
          </p:grpSpPr>
          <p:sp>
            <p:nvSpPr>
              <p:cNvPr id="66" name="Freeform 4072"/>
              <p:cNvSpPr>
                <a:spLocks/>
              </p:cNvSpPr>
              <p:nvPr/>
            </p:nvSpPr>
            <p:spPr bwMode="auto">
              <a:xfrm>
                <a:off x="5339" y="6463"/>
                <a:ext cx="1076" cy="807"/>
              </a:xfrm>
              <a:custGeom>
                <a:avLst/>
                <a:gdLst>
                  <a:gd name="T0" fmla="+- 0 6415 5339"/>
                  <a:gd name="T1" fmla="*/ T0 w 1076"/>
                  <a:gd name="T2" fmla="+- 0 6463 6463"/>
                  <a:gd name="T3" fmla="*/ 6463 h 807"/>
                  <a:gd name="T4" fmla="+- 0 5608 5339"/>
                  <a:gd name="T5" fmla="*/ T4 w 1076"/>
                  <a:gd name="T6" fmla="+- 0 6463 6463"/>
                  <a:gd name="T7" fmla="*/ 6463 h 807"/>
                  <a:gd name="T8" fmla="+- 0 5339 5339"/>
                  <a:gd name="T9" fmla="*/ T8 w 1076"/>
                  <a:gd name="T10" fmla="+- 0 6732 6463"/>
                  <a:gd name="T11" fmla="*/ 6732 h 807"/>
                  <a:gd name="T12" fmla="+- 0 5339 5339"/>
                  <a:gd name="T13" fmla="*/ T12 w 1076"/>
                  <a:gd name="T14" fmla="+- 0 7270 6463"/>
                  <a:gd name="T15" fmla="*/ 7270 h 807"/>
                  <a:gd name="T16" fmla="+- 0 6415 5339"/>
                  <a:gd name="T17" fmla="*/ T16 w 1076"/>
                  <a:gd name="T18" fmla="+- 0 7270 6463"/>
                  <a:gd name="T19" fmla="*/ 7270 h 807"/>
                  <a:gd name="T20" fmla="+- 0 6415 5339"/>
                  <a:gd name="T21" fmla="*/ T20 w 1076"/>
                  <a:gd name="T22" fmla="+- 0 6463 6463"/>
                  <a:gd name="T23" fmla="*/ 6463 h 8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</a:cxnLst>
                <a:rect l="0" t="0" r="r" b="b"/>
                <a:pathLst>
                  <a:path w="1076" h="807">
                    <a:moveTo>
                      <a:pt x="1076" y="0"/>
                    </a:moveTo>
                    <a:lnTo>
                      <a:pt x="269" y="0"/>
                    </a:lnTo>
                    <a:lnTo>
                      <a:pt x="0" y="269"/>
                    </a:lnTo>
                    <a:lnTo>
                      <a:pt x="0" y="807"/>
                    </a:lnTo>
                    <a:lnTo>
                      <a:pt x="1076" y="807"/>
                    </a:lnTo>
                    <a:lnTo>
                      <a:pt x="10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8" name="Group 4069"/>
            <p:cNvGrpSpPr>
              <a:grpSpLocks/>
            </p:cNvGrpSpPr>
            <p:nvPr/>
          </p:nvGrpSpPr>
          <p:grpSpPr bwMode="auto">
            <a:xfrm>
              <a:off x="5339" y="6463"/>
              <a:ext cx="1076" cy="807"/>
              <a:chOff x="5339" y="6463"/>
              <a:chExt cx="1076" cy="807"/>
            </a:xfrm>
          </p:grpSpPr>
          <p:sp>
            <p:nvSpPr>
              <p:cNvPr id="65" name="Freeform 4070"/>
              <p:cNvSpPr>
                <a:spLocks/>
              </p:cNvSpPr>
              <p:nvPr/>
            </p:nvSpPr>
            <p:spPr bwMode="auto">
              <a:xfrm>
                <a:off x="5339" y="6463"/>
                <a:ext cx="1076" cy="807"/>
              </a:xfrm>
              <a:custGeom>
                <a:avLst/>
                <a:gdLst>
                  <a:gd name="T0" fmla="+- 0 5339 5339"/>
                  <a:gd name="T1" fmla="*/ T0 w 1076"/>
                  <a:gd name="T2" fmla="+- 0 7270 6463"/>
                  <a:gd name="T3" fmla="*/ 7270 h 807"/>
                  <a:gd name="T4" fmla="+- 0 6415 5339"/>
                  <a:gd name="T5" fmla="*/ T4 w 1076"/>
                  <a:gd name="T6" fmla="+- 0 7270 6463"/>
                  <a:gd name="T7" fmla="*/ 7270 h 807"/>
                  <a:gd name="T8" fmla="+- 0 6415 5339"/>
                  <a:gd name="T9" fmla="*/ T8 w 1076"/>
                  <a:gd name="T10" fmla="+- 0 6463 6463"/>
                  <a:gd name="T11" fmla="*/ 6463 h 807"/>
                  <a:gd name="T12" fmla="+- 0 5608 5339"/>
                  <a:gd name="T13" fmla="*/ T12 w 1076"/>
                  <a:gd name="T14" fmla="+- 0 6463 6463"/>
                  <a:gd name="T15" fmla="*/ 6463 h 807"/>
                  <a:gd name="T16" fmla="+- 0 5339 5339"/>
                  <a:gd name="T17" fmla="*/ T16 w 1076"/>
                  <a:gd name="T18" fmla="+- 0 6732 6463"/>
                  <a:gd name="T19" fmla="*/ 6732 h 807"/>
                  <a:gd name="T20" fmla="+- 0 5339 5339"/>
                  <a:gd name="T21" fmla="*/ T20 w 1076"/>
                  <a:gd name="T22" fmla="+- 0 7270 6463"/>
                  <a:gd name="T23" fmla="*/ 7270 h 8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</a:cxnLst>
                <a:rect l="0" t="0" r="r" b="b"/>
                <a:pathLst>
                  <a:path w="1076" h="807">
                    <a:moveTo>
                      <a:pt x="0" y="807"/>
                    </a:moveTo>
                    <a:lnTo>
                      <a:pt x="1076" y="807"/>
                    </a:lnTo>
                    <a:lnTo>
                      <a:pt x="1076" y="0"/>
                    </a:lnTo>
                    <a:lnTo>
                      <a:pt x="269" y="0"/>
                    </a:lnTo>
                    <a:lnTo>
                      <a:pt x="0" y="269"/>
                    </a:lnTo>
                    <a:lnTo>
                      <a:pt x="0" y="807"/>
                    </a:lnTo>
                    <a:close/>
                  </a:path>
                </a:pathLst>
              </a:custGeom>
              <a:noFill/>
              <a:ln w="21346">
                <a:solidFill>
                  <a:srgbClr val="C0504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39" name="Group 4067"/>
            <p:cNvGrpSpPr>
              <a:grpSpLocks/>
            </p:cNvGrpSpPr>
            <p:nvPr/>
          </p:nvGrpSpPr>
          <p:grpSpPr bwMode="auto">
            <a:xfrm>
              <a:off x="8701" y="6463"/>
              <a:ext cx="1076" cy="807"/>
              <a:chOff x="8701" y="6463"/>
              <a:chExt cx="1076" cy="807"/>
            </a:xfrm>
          </p:grpSpPr>
          <p:sp>
            <p:nvSpPr>
              <p:cNvPr id="64" name="Freeform 4068"/>
              <p:cNvSpPr>
                <a:spLocks/>
              </p:cNvSpPr>
              <p:nvPr/>
            </p:nvSpPr>
            <p:spPr bwMode="auto">
              <a:xfrm>
                <a:off x="8701" y="6463"/>
                <a:ext cx="1076" cy="807"/>
              </a:xfrm>
              <a:custGeom>
                <a:avLst/>
                <a:gdLst>
                  <a:gd name="T0" fmla="+- 0 8701 8701"/>
                  <a:gd name="T1" fmla="*/ T0 w 1076"/>
                  <a:gd name="T2" fmla="+- 0 7270 6463"/>
                  <a:gd name="T3" fmla="*/ 7270 h 807"/>
                  <a:gd name="T4" fmla="+- 0 9777 8701"/>
                  <a:gd name="T5" fmla="*/ T4 w 1076"/>
                  <a:gd name="T6" fmla="+- 0 7270 6463"/>
                  <a:gd name="T7" fmla="*/ 7270 h 807"/>
                  <a:gd name="T8" fmla="+- 0 9777 8701"/>
                  <a:gd name="T9" fmla="*/ T8 w 1076"/>
                  <a:gd name="T10" fmla="+- 0 6463 6463"/>
                  <a:gd name="T11" fmla="*/ 6463 h 807"/>
                  <a:gd name="T12" fmla="+- 0 8970 8701"/>
                  <a:gd name="T13" fmla="*/ T12 w 1076"/>
                  <a:gd name="T14" fmla="+- 0 6463 6463"/>
                  <a:gd name="T15" fmla="*/ 6463 h 807"/>
                  <a:gd name="T16" fmla="+- 0 8701 8701"/>
                  <a:gd name="T17" fmla="*/ T16 w 1076"/>
                  <a:gd name="T18" fmla="+- 0 6732 6463"/>
                  <a:gd name="T19" fmla="*/ 6732 h 807"/>
                  <a:gd name="T20" fmla="+- 0 8701 8701"/>
                  <a:gd name="T21" fmla="*/ T20 w 1076"/>
                  <a:gd name="T22" fmla="+- 0 7270 6463"/>
                  <a:gd name="T23" fmla="*/ 7270 h 8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</a:cxnLst>
                <a:rect l="0" t="0" r="r" b="b"/>
                <a:pathLst>
                  <a:path w="1076" h="807">
                    <a:moveTo>
                      <a:pt x="0" y="807"/>
                    </a:moveTo>
                    <a:lnTo>
                      <a:pt x="1076" y="807"/>
                    </a:lnTo>
                    <a:lnTo>
                      <a:pt x="1076" y="0"/>
                    </a:lnTo>
                    <a:lnTo>
                      <a:pt x="269" y="0"/>
                    </a:lnTo>
                    <a:lnTo>
                      <a:pt x="0" y="269"/>
                    </a:lnTo>
                    <a:lnTo>
                      <a:pt x="0" y="807"/>
                    </a:lnTo>
                    <a:close/>
                  </a:path>
                </a:pathLst>
              </a:custGeom>
              <a:noFill/>
              <a:ln w="21346">
                <a:solidFill>
                  <a:srgbClr val="C0504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0" name="Group 4065"/>
            <p:cNvGrpSpPr>
              <a:grpSpLocks/>
            </p:cNvGrpSpPr>
            <p:nvPr/>
          </p:nvGrpSpPr>
          <p:grpSpPr bwMode="auto">
            <a:xfrm>
              <a:off x="7088" y="6687"/>
              <a:ext cx="1076" cy="359"/>
              <a:chOff x="7088" y="6687"/>
              <a:chExt cx="1076" cy="359"/>
            </a:xfrm>
          </p:grpSpPr>
          <p:sp>
            <p:nvSpPr>
              <p:cNvPr id="63" name="Freeform 4066"/>
              <p:cNvSpPr>
                <a:spLocks/>
              </p:cNvSpPr>
              <p:nvPr/>
            </p:nvSpPr>
            <p:spPr bwMode="auto">
              <a:xfrm>
                <a:off x="7088" y="6687"/>
                <a:ext cx="1076" cy="359"/>
              </a:xfrm>
              <a:custGeom>
                <a:avLst/>
                <a:gdLst>
                  <a:gd name="T0" fmla="+- 0 7984 7088"/>
                  <a:gd name="T1" fmla="*/ T0 w 1076"/>
                  <a:gd name="T2" fmla="+- 0 6687 6687"/>
                  <a:gd name="T3" fmla="*/ 6687 h 359"/>
                  <a:gd name="T4" fmla="+- 0 7984 7088"/>
                  <a:gd name="T5" fmla="*/ T4 w 1076"/>
                  <a:gd name="T6" fmla="+- 0 6777 6687"/>
                  <a:gd name="T7" fmla="*/ 6777 h 359"/>
                  <a:gd name="T8" fmla="+- 0 7088 7088"/>
                  <a:gd name="T9" fmla="*/ T8 w 1076"/>
                  <a:gd name="T10" fmla="+- 0 6777 6687"/>
                  <a:gd name="T11" fmla="*/ 6777 h 359"/>
                  <a:gd name="T12" fmla="+- 0 7088 7088"/>
                  <a:gd name="T13" fmla="*/ T12 w 1076"/>
                  <a:gd name="T14" fmla="+- 0 6956 6687"/>
                  <a:gd name="T15" fmla="*/ 6956 h 359"/>
                  <a:gd name="T16" fmla="+- 0 7984 7088"/>
                  <a:gd name="T17" fmla="*/ T16 w 1076"/>
                  <a:gd name="T18" fmla="+- 0 6956 6687"/>
                  <a:gd name="T19" fmla="*/ 6956 h 359"/>
                  <a:gd name="T20" fmla="+- 0 7984 7088"/>
                  <a:gd name="T21" fmla="*/ T20 w 1076"/>
                  <a:gd name="T22" fmla="+- 0 7046 6687"/>
                  <a:gd name="T23" fmla="*/ 7046 h 359"/>
                  <a:gd name="T24" fmla="+- 0 8164 7088"/>
                  <a:gd name="T25" fmla="*/ T24 w 1076"/>
                  <a:gd name="T26" fmla="+- 0 6866 6687"/>
                  <a:gd name="T27" fmla="*/ 6866 h 359"/>
                  <a:gd name="T28" fmla="+- 0 7984 7088"/>
                  <a:gd name="T29" fmla="*/ T28 w 1076"/>
                  <a:gd name="T30" fmla="+- 0 6687 6687"/>
                  <a:gd name="T31" fmla="*/ 6687 h 3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1076" h="359">
                    <a:moveTo>
                      <a:pt x="896" y="0"/>
                    </a:moveTo>
                    <a:lnTo>
                      <a:pt x="896" y="90"/>
                    </a:lnTo>
                    <a:lnTo>
                      <a:pt x="0" y="90"/>
                    </a:lnTo>
                    <a:lnTo>
                      <a:pt x="0" y="269"/>
                    </a:lnTo>
                    <a:lnTo>
                      <a:pt x="896" y="269"/>
                    </a:lnTo>
                    <a:lnTo>
                      <a:pt x="896" y="359"/>
                    </a:lnTo>
                    <a:lnTo>
                      <a:pt x="1076" y="179"/>
                    </a:lnTo>
                    <a:lnTo>
                      <a:pt x="896" y="0"/>
                    </a:lnTo>
                    <a:close/>
                  </a:path>
                </a:pathLst>
              </a:cu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1" name="Group 4063"/>
            <p:cNvGrpSpPr>
              <a:grpSpLocks/>
            </p:cNvGrpSpPr>
            <p:nvPr/>
          </p:nvGrpSpPr>
          <p:grpSpPr bwMode="auto">
            <a:xfrm>
              <a:off x="7088" y="6687"/>
              <a:ext cx="1076" cy="359"/>
              <a:chOff x="7088" y="6687"/>
              <a:chExt cx="1076" cy="359"/>
            </a:xfrm>
          </p:grpSpPr>
          <p:sp>
            <p:nvSpPr>
              <p:cNvPr id="62" name="Freeform 4064"/>
              <p:cNvSpPr>
                <a:spLocks/>
              </p:cNvSpPr>
              <p:nvPr/>
            </p:nvSpPr>
            <p:spPr bwMode="auto">
              <a:xfrm>
                <a:off x="7088" y="6687"/>
                <a:ext cx="1076" cy="359"/>
              </a:xfrm>
              <a:custGeom>
                <a:avLst/>
                <a:gdLst>
                  <a:gd name="T0" fmla="+- 0 8164 7088"/>
                  <a:gd name="T1" fmla="*/ T0 w 1076"/>
                  <a:gd name="T2" fmla="+- 0 6866 6687"/>
                  <a:gd name="T3" fmla="*/ 6866 h 359"/>
                  <a:gd name="T4" fmla="+- 0 7984 7088"/>
                  <a:gd name="T5" fmla="*/ T4 w 1076"/>
                  <a:gd name="T6" fmla="+- 0 6687 6687"/>
                  <a:gd name="T7" fmla="*/ 6687 h 359"/>
                  <a:gd name="T8" fmla="+- 0 7984 7088"/>
                  <a:gd name="T9" fmla="*/ T8 w 1076"/>
                  <a:gd name="T10" fmla="+- 0 6777 6687"/>
                  <a:gd name="T11" fmla="*/ 6777 h 359"/>
                  <a:gd name="T12" fmla="+- 0 7088 7088"/>
                  <a:gd name="T13" fmla="*/ T12 w 1076"/>
                  <a:gd name="T14" fmla="+- 0 6777 6687"/>
                  <a:gd name="T15" fmla="*/ 6777 h 359"/>
                  <a:gd name="T16" fmla="+- 0 7088 7088"/>
                  <a:gd name="T17" fmla="*/ T16 w 1076"/>
                  <a:gd name="T18" fmla="+- 0 6956 6687"/>
                  <a:gd name="T19" fmla="*/ 6956 h 359"/>
                  <a:gd name="T20" fmla="+- 0 7984 7088"/>
                  <a:gd name="T21" fmla="*/ T20 w 1076"/>
                  <a:gd name="T22" fmla="+- 0 6956 6687"/>
                  <a:gd name="T23" fmla="*/ 6956 h 359"/>
                  <a:gd name="T24" fmla="+- 0 7984 7088"/>
                  <a:gd name="T25" fmla="*/ T24 w 1076"/>
                  <a:gd name="T26" fmla="+- 0 7046 6687"/>
                  <a:gd name="T27" fmla="*/ 7046 h 359"/>
                  <a:gd name="T28" fmla="+- 0 8164 7088"/>
                  <a:gd name="T29" fmla="*/ T28 w 1076"/>
                  <a:gd name="T30" fmla="+- 0 6866 6687"/>
                  <a:gd name="T31" fmla="*/ 6866 h 3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1076" h="359">
                    <a:moveTo>
                      <a:pt x="1076" y="179"/>
                    </a:moveTo>
                    <a:lnTo>
                      <a:pt x="896" y="0"/>
                    </a:lnTo>
                    <a:lnTo>
                      <a:pt x="896" y="90"/>
                    </a:lnTo>
                    <a:lnTo>
                      <a:pt x="0" y="90"/>
                    </a:lnTo>
                    <a:lnTo>
                      <a:pt x="0" y="269"/>
                    </a:lnTo>
                    <a:lnTo>
                      <a:pt x="896" y="269"/>
                    </a:lnTo>
                    <a:lnTo>
                      <a:pt x="896" y="359"/>
                    </a:lnTo>
                    <a:lnTo>
                      <a:pt x="1076" y="179"/>
                    </a:lnTo>
                    <a:close/>
                  </a:path>
                </a:pathLst>
              </a:custGeom>
              <a:noFill/>
              <a:ln w="2134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2" name="Group 4061"/>
            <p:cNvGrpSpPr>
              <a:grpSpLocks/>
            </p:cNvGrpSpPr>
            <p:nvPr/>
          </p:nvGrpSpPr>
          <p:grpSpPr bwMode="auto">
            <a:xfrm>
              <a:off x="3591" y="6687"/>
              <a:ext cx="1076" cy="359"/>
              <a:chOff x="3591" y="6687"/>
              <a:chExt cx="1076" cy="359"/>
            </a:xfrm>
          </p:grpSpPr>
          <p:sp>
            <p:nvSpPr>
              <p:cNvPr id="61" name="Freeform 4062"/>
              <p:cNvSpPr>
                <a:spLocks/>
              </p:cNvSpPr>
              <p:nvPr/>
            </p:nvSpPr>
            <p:spPr bwMode="auto">
              <a:xfrm>
                <a:off x="3591" y="6687"/>
                <a:ext cx="1076" cy="359"/>
              </a:xfrm>
              <a:custGeom>
                <a:avLst/>
                <a:gdLst>
                  <a:gd name="T0" fmla="+- 0 4488 3591"/>
                  <a:gd name="T1" fmla="*/ T0 w 1076"/>
                  <a:gd name="T2" fmla="+- 0 6687 6687"/>
                  <a:gd name="T3" fmla="*/ 6687 h 359"/>
                  <a:gd name="T4" fmla="+- 0 4488 3591"/>
                  <a:gd name="T5" fmla="*/ T4 w 1076"/>
                  <a:gd name="T6" fmla="+- 0 6777 6687"/>
                  <a:gd name="T7" fmla="*/ 6777 h 359"/>
                  <a:gd name="T8" fmla="+- 0 3591 3591"/>
                  <a:gd name="T9" fmla="*/ T8 w 1076"/>
                  <a:gd name="T10" fmla="+- 0 6777 6687"/>
                  <a:gd name="T11" fmla="*/ 6777 h 359"/>
                  <a:gd name="T12" fmla="+- 0 3591 3591"/>
                  <a:gd name="T13" fmla="*/ T12 w 1076"/>
                  <a:gd name="T14" fmla="+- 0 6956 6687"/>
                  <a:gd name="T15" fmla="*/ 6956 h 359"/>
                  <a:gd name="T16" fmla="+- 0 4488 3591"/>
                  <a:gd name="T17" fmla="*/ T16 w 1076"/>
                  <a:gd name="T18" fmla="+- 0 6956 6687"/>
                  <a:gd name="T19" fmla="*/ 6956 h 359"/>
                  <a:gd name="T20" fmla="+- 0 4488 3591"/>
                  <a:gd name="T21" fmla="*/ T20 w 1076"/>
                  <a:gd name="T22" fmla="+- 0 7046 6687"/>
                  <a:gd name="T23" fmla="*/ 7046 h 359"/>
                  <a:gd name="T24" fmla="+- 0 4667 3591"/>
                  <a:gd name="T25" fmla="*/ T24 w 1076"/>
                  <a:gd name="T26" fmla="+- 0 6866 6687"/>
                  <a:gd name="T27" fmla="*/ 6866 h 359"/>
                  <a:gd name="T28" fmla="+- 0 4488 3591"/>
                  <a:gd name="T29" fmla="*/ T28 w 1076"/>
                  <a:gd name="T30" fmla="+- 0 6687 6687"/>
                  <a:gd name="T31" fmla="*/ 6687 h 3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1076" h="359">
                    <a:moveTo>
                      <a:pt x="897" y="0"/>
                    </a:moveTo>
                    <a:lnTo>
                      <a:pt x="897" y="90"/>
                    </a:lnTo>
                    <a:lnTo>
                      <a:pt x="0" y="90"/>
                    </a:lnTo>
                    <a:lnTo>
                      <a:pt x="0" y="269"/>
                    </a:lnTo>
                    <a:lnTo>
                      <a:pt x="897" y="269"/>
                    </a:lnTo>
                    <a:lnTo>
                      <a:pt x="897" y="359"/>
                    </a:lnTo>
                    <a:lnTo>
                      <a:pt x="1076" y="179"/>
                    </a:lnTo>
                    <a:lnTo>
                      <a:pt x="897" y="0"/>
                    </a:lnTo>
                    <a:close/>
                  </a:path>
                </a:pathLst>
              </a:cu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3" name="Group 4059"/>
            <p:cNvGrpSpPr>
              <a:grpSpLocks/>
            </p:cNvGrpSpPr>
            <p:nvPr/>
          </p:nvGrpSpPr>
          <p:grpSpPr bwMode="auto">
            <a:xfrm>
              <a:off x="3591" y="6687"/>
              <a:ext cx="1076" cy="359"/>
              <a:chOff x="3591" y="6687"/>
              <a:chExt cx="1076" cy="359"/>
            </a:xfrm>
          </p:grpSpPr>
          <p:sp>
            <p:nvSpPr>
              <p:cNvPr id="60" name="Freeform 4060"/>
              <p:cNvSpPr>
                <a:spLocks/>
              </p:cNvSpPr>
              <p:nvPr/>
            </p:nvSpPr>
            <p:spPr bwMode="auto">
              <a:xfrm>
                <a:off x="3591" y="6687"/>
                <a:ext cx="1076" cy="359"/>
              </a:xfrm>
              <a:custGeom>
                <a:avLst/>
                <a:gdLst>
                  <a:gd name="T0" fmla="+- 0 4667 3591"/>
                  <a:gd name="T1" fmla="*/ T0 w 1076"/>
                  <a:gd name="T2" fmla="+- 0 6866 6687"/>
                  <a:gd name="T3" fmla="*/ 6866 h 359"/>
                  <a:gd name="T4" fmla="+- 0 4488 3591"/>
                  <a:gd name="T5" fmla="*/ T4 w 1076"/>
                  <a:gd name="T6" fmla="+- 0 6687 6687"/>
                  <a:gd name="T7" fmla="*/ 6687 h 359"/>
                  <a:gd name="T8" fmla="+- 0 4488 3591"/>
                  <a:gd name="T9" fmla="*/ T8 w 1076"/>
                  <a:gd name="T10" fmla="+- 0 6777 6687"/>
                  <a:gd name="T11" fmla="*/ 6777 h 359"/>
                  <a:gd name="T12" fmla="+- 0 3591 3591"/>
                  <a:gd name="T13" fmla="*/ T12 w 1076"/>
                  <a:gd name="T14" fmla="+- 0 6777 6687"/>
                  <a:gd name="T15" fmla="*/ 6777 h 359"/>
                  <a:gd name="T16" fmla="+- 0 3591 3591"/>
                  <a:gd name="T17" fmla="*/ T16 w 1076"/>
                  <a:gd name="T18" fmla="+- 0 6956 6687"/>
                  <a:gd name="T19" fmla="*/ 6956 h 359"/>
                  <a:gd name="T20" fmla="+- 0 4488 3591"/>
                  <a:gd name="T21" fmla="*/ T20 w 1076"/>
                  <a:gd name="T22" fmla="+- 0 6956 6687"/>
                  <a:gd name="T23" fmla="*/ 6956 h 359"/>
                  <a:gd name="T24" fmla="+- 0 4488 3591"/>
                  <a:gd name="T25" fmla="*/ T24 w 1076"/>
                  <a:gd name="T26" fmla="+- 0 7046 6687"/>
                  <a:gd name="T27" fmla="*/ 7046 h 359"/>
                  <a:gd name="T28" fmla="+- 0 4667 3591"/>
                  <a:gd name="T29" fmla="*/ T28 w 1076"/>
                  <a:gd name="T30" fmla="+- 0 6866 6687"/>
                  <a:gd name="T31" fmla="*/ 6866 h 3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1076" h="359">
                    <a:moveTo>
                      <a:pt x="1076" y="179"/>
                    </a:moveTo>
                    <a:lnTo>
                      <a:pt x="897" y="0"/>
                    </a:lnTo>
                    <a:lnTo>
                      <a:pt x="897" y="90"/>
                    </a:lnTo>
                    <a:lnTo>
                      <a:pt x="0" y="90"/>
                    </a:lnTo>
                    <a:lnTo>
                      <a:pt x="0" y="269"/>
                    </a:lnTo>
                    <a:lnTo>
                      <a:pt x="897" y="269"/>
                    </a:lnTo>
                    <a:lnTo>
                      <a:pt x="897" y="359"/>
                    </a:lnTo>
                    <a:lnTo>
                      <a:pt x="1076" y="179"/>
                    </a:lnTo>
                    <a:close/>
                  </a:path>
                </a:pathLst>
              </a:custGeom>
              <a:noFill/>
              <a:ln w="2134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4" name="Group 4056"/>
            <p:cNvGrpSpPr>
              <a:grpSpLocks/>
            </p:cNvGrpSpPr>
            <p:nvPr/>
          </p:nvGrpSpPr>
          <p:grpSpPr bwMode="auto">
            <a:xfrm>
              <a:off x="9060" y="7404"/>
              <a:ext cx="359" cy="1076"/>
              <a:chOff x="9060" y="7404"/>
              <a:chExt cx="359" cy="1076"/>
            </a:xfrm>
          </p:grpSpPr>
          <p:sp>
            <p:nvSpPr>
              <p:cNvPr id="58" name="Freeform 4058"/>
              <p:cNvSpPr>
                <a:spLocks/>
              </p:cNvSpPr>
              <p:nvPr/>
            </p:nvSpPr>
            <p:spPr bwMode="auto">
              <a:xfrm>
                <a:off x="9060" y="7404"/>
                <a:ext cx="359" cy="1076"/>
              </a:xfrm>
              <a:custGeom>
                <a:avLst/>
                <a:gdLst>
                  <a:gd name="T0" fmla="+- 0 9419 9060"/>
                  <a:gd name="T1" fmla="*/ T0 w 359"/>
                  <a:gd name="T2" fmla="+- 0 8301 7404"/>
                  <a:gd name="T3" fmla="*/ 8301 h 1076"/>
                  <a:gd name="T4" fmla="+- 0 9060 9060"/>
                  <a:gd name="T5" fmla="*/ T4 w 359"/>
                  <a:gd name="T6" fmla="+- 0 8301 7404"/>
                  <a:gd name="T7" fmla="*/ 8301 h 1076"/>
                  <a:gd name="T8" fmla="+- 0 9239 9060"/>
                  <a:gd name="T9" fmla="*/ T8 w 359"/>
                  <a:gd name="T10" fmla="+- 0 8480 7404"/>
                  <a:gd name="T11" fmla="*/ 8480 h 1076"/>
                  <a:gd name="T12" fmla="+- 0 9419 9060"/>
                  <a:gd name="T13" fmla="*/ T12 w 359"/>
                  <a:gd name="T14" fmla="+- 0 8301 7404"/>
                  <a:gd name="T15" fmla="*/ 8301 h 107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359" h="1076">
                    <a:moveTo>
                      <a:pt x="359" y="897"/>
                    </a:moveTo>
                    <a:lnTo>
                      <a:pt x="0" y="897"/>
                    </a:lnTo>
                    <a:lnTo>
                      <a:pt x="179" y="1076"/>
                    </a:lnTo>
                    <a:lnTo>
                      <a:pt x="359" y="897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59" name="Freeform 4057"/>
              <p:cNvSpPr>
                <a:spLocks/>
              </p:cNvSpPr>
              <p:nvPr/>
            </p:nvSpPr>
            <p:spPr bwMode="auto">
              <a:xfrm>
                <a:off x="9060" y="7404"/>
                <a:ext cx="359" cy="1076"/>
              </a:xfrm>
              <a:custGeom>
                <a:avLst/>
                <a:gdLst>
                  <a:gd name="T0" fmla="+- 0 9329 9060"/>
                  <a:gd name="T1" fmla="*/ T0 w 359"/>
                  <a:gd name="T2" fmla="+- 0 7404 7404"/>
                  <a:gd name="T3" fmla="*/ 7404 h 1076"/>
                  <a:gd name="T4" fmla="+- 0 9150 9060"/>
                  <a:gd name="T5" fmla="*/ T4 w 359"/>
                  <a:gd name="T6" fmla="+- 0 7404 7404"/>
                  <a:gd name="T7" fmla="*/ 7404 h 1076"/>
                  <a:gd name="T8" fmla="+- 0 9150 9060"/>
                  <a:gd name="T9" fmla="*/ T8 w 359"/>
                  <a:gd name="T10" fmla="+- 0 8301 7404"/>
                  <a:gd name="T11" fmla="*/ 8301 h 1076"/>
                  <a:gd name="T12" fmla="+- 0 9329 9060"/>
                  <a:gd name="T13" fmla="*/ T12 w 359"/>
                  <a:gd name="T14" fmla="+- 0 8301 7404"/>
                  <a:gd name="T15" fmla="*/ 8301 h 1076"/>
                  <a:gd name="T16" fmla="+- 0 9329 9060"/>
                  <a:gd name="T17" fmla="*/ T16 w 359"/>
                  <a:gd name="T18" fmla="+- 0 7404 7404"/>
                  <a:gd name="T19" fmla="*/ 7404 h 107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59" h="1076">
                    <a:moveTo>
                      <a:pt x="269" y="0"/>
                    </a:moveTo>
                    <a:lnTo>
                      <a:pt x="90" y="0"/>
                    </a:lnTo>
                    <a:lnTo>
                      <a:pt x="90" y="897"/>
                    </a:lnTo>
                    <a:lnTo>
                      <a:pt x="269" y="897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</p:grpSp>
        <p:grpSp>
          <p:nvGrpSpPr>
            <p:cNvPr id="45" name="Group 4043"/>
            <p:cNvGrpSpPr>
              <a:grpSpLocks/>
            </p:cNvGrpSpPr>
            <p:nvPr/>
          </p:nvGrpSpPr>
          <p:grpSpPr bwMode="auto">
            <a:xfrm>
              <a:off x="1574" y="278"/>
              <a:ext cx="8608" cy="8532"/>
              <a:chOff x="1574" y="278"/>
              <a:chExt cx="8608" cy="8532"/>
            </a:xfrm>
          </p:grpSpPr>
          <p:sp>
            <p:nvSpPr>
              <p:cNvPr id="46" name="Freeform 4055"/>
              <p:cNvSpPr>
                <a:spLocks/>
              </p:cNvSpPr>
              <p:nvPr/>
            </p:nvSpPr>
            <p:spPr bwMode="auto">
              <a:xfrm>
                <a:off x="9060" y="7404"/>
                <a:ext cx="359" cy="1076"/>
              </a:xfrm>
              <a:custGeom>
                <a:avLst/>
                <a:gdLst>
                  <a:gd name="T0" fmla="+- 0 9239 9060"/>
                  <a:gd name="T1" fmla="*/ T0 w 359"/>
                  <a:gd name="T2" fmla="+- 0 8480 7404"/>
                  <a:gd name="T3" fmla="*/ 8480 h 1076"/>
                  <a:gd name="T4" fmla="+- 0 9419 9060"/>
                  <a:gd name="T5" fmla="*/ T4 w 359"/>
                  <a:gd name="T6" fmla="+- 0 8301 7404"/>
                  <a:gd name="T7" fmla="*/ 8301 h 1076"/>
                  <a:gd name="T8" fmla="+- 0 9329 9060"/>
                  <a:gd name="T9" fmla="*/ T8 w 359"/>
                  <a:gd name="T10" fmla="+- 0 8301 7404"/>
                  <a:gd name="T11" fmla="*/ 8301 h 1076"/>
                  <a:gd name="T12" fmla="+- 0 9329 9060"/>
                  <a:gd name="T13" fmla="*/ T12 w 359"/>
                  <a:gd name="T14" fmla="+- 0 7404 7404"/>
                  <a:gd name="T15" fmla="*/ 7404 h 1076"/>
                  <a:gd name="T16" fmla="+- 0 9150 9060"/>
                  <a:gd name="T17" fmla="*/ T16 w 359"/>
                  <a:gd name="T18" fmla="+- 0 7404 7404"/>
                  <a:gd name="T19" fmla="*/ 7404 h 1076"/>
                  <a:gd name="T20" fmla="+- 0 9150 9060"/>
                  <a:gd name="T21" fmla="*/ T20 w 359"/>
                  <a:gd name="T22" fmla="+- 0 8301 7404"/>
                  <a:gd name="T23" fmla="*/ 8301 h 1076"/>
                  <a:gd name="T24" fmla="+- 0 9060 9060"/>
                  <a:gd name="T25" fmla="*/ T24 w 359"/>
                  <a:gd name="T26" fmla="+- 0 8301 7404"/>
                  <a:gd name="T27" fmla="*/ 8301 h 1076"/>
                  <a:gd name="T28" fmla="+- 0 9239 9060"/>
                  <a:gd name="T29" fmla="*/ T28 w 359"/>
                  <a:gd name="T30" fmla="+- 0 8480 7404"/>
                  <a:gd name="T31" fmla="*/ 8480 h 107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359" h="1076">
                    <a:moveTo>
                      <a:pt x="179" y="1076"/>
                    </a:moveTo>
                    <a:lnTo>
                      <a:pt x="359" y="897"/>
                    </a:lnTo>
                    <a:lnTo>
                      <a:pt x="269" y="897"/>
                    </a:lnTo>
                    <a:lnTo>
                      <a:pt x="269" y="0"/>
                    </a:lnTo>
                    <a:lnTo>
                      <a:pt x="90" y="0"/>
                    </a:lnTo>
                    <a:lnTo>
                      <a:pt x="90" y="897"/>
                    </a:lnTo>
                    <a:lnTo>
                      <a:pt x="0" y="897"/>
                    </a:lnTo>
                    <a:lnTo>
                      <a:pt x="179" y="1076"/>
                    </a:lnTo>
                    <a:close/>
                  </a:path>
                </a:pathLst>
              </a:custGeom>
              <a:noFill/>
              <a:ln w="712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47" name="Text Box 4054"/>
              <p:cNvSpPr txBox="1">
                <a:spLocks noChangeArrowheads="1"/>
              </p:cNvSpPr>
              <p:nvPr/>
            </p:nvSpPr>
            <p:spPr bwMode="auto">
              <a:xfrm>
                <a:off x="3619" y="278"/>
                <a:ext cx="4035" cy="8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18110" marR="109220" algn="ctr">
                  <a:lnSpc>
                    <a:spcPts val="1090"/>
                  </a:lnSpc>
                  <a:spcBef>
                    <a:spcPts val="355"/>
                  </a:spcBef>
                  <a:spcAft>
                    <a:spcPts val="0"/>
                  </a:spcAft>
                </a:pPr>
                <a:r>
                  <a:rPr lang="en-US" sz="1200" b="1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Sınıf/Şube Rehber</a:t>
                </a:r>
                <a:r>
                  <a:rPr lang="en-US" sz="1200" b="1" spc="-50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b="1" dirty="0" err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</a:t>
                </a:r>
                <a:endParaRPr lang="tr-TR" sz="1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18110" marR="114935" algn="ctr">
                  <a:lnSpc>
                    <a:spcPts val="1075"/>
                  </a:lnSpc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Risk</a:t>
                </a:r>
                <a:r>
                  <a:rPr lang="en-US" sz="1200" spc="-25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altında</a:t>
                </a:r>
                <a:r>
                  <a:rPr lang="en-US" sz="1200" spc="-4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olduğu</a:t>
                </a:r>
                <a:r>
                  <a:rPr lang="en-US" sz="1200" spc="-3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düşünülen</a:t>
                </a:r>
                <a:r>
                  <a:rPr lang="en-US" sz="1200" spc="-25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öğrenciyi</a:t>
                </a:r>
                <a:r>
                  <a:rPr lang="en-US" sz="1200" spc="-4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gözlemler</a:t>
                </a:r>
                <a:endParaRPr lang="tr-TR" sz="1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18110" marR="111760" algn="ctr">
                  <a:lnSpc>
                    <a:spcPts val="1085"/>
                  </a:lnSpc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Öğrenci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ile</a:t>
                </a: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görüşme</a:t>
                </a:r>
                <a:r>
                  <a:rPr lang="en-US" sz="1200" spc="-75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yapar</a:t>
                </a: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.</a:t>
                </a:r>
                <a:endParaRPr lang="tr-TR" sz="12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8" name="Text Box 4053"/>
              <p:cNvSpPr txBox="1">
                <a:spLocks noChangeArrowheads="1"/>
              </p:cNvSpPr>
              <p:nvPr/>
            </p:nvSpPr>
            <p:spPr bwMode="auto">
              <a:xfrm>
                <a:off x="3591" y="1623"/>
                <a:ext cx="4035" cy="8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Bef>
                    <a:spcPts val="25"/>
                  </a:spcBef>
                  <a:spcAft>
                    <a:spcPts val="0"/>
                  </a:spcAft>
                </a:pPr>
                <a:r>
                  <a:rPr lang="en-US" sz="750" b="1" dirty="0">
                    <a:effectLst/>
                    <a:latin typeface="Cambria"/>
                    <a:ea typeface="Cambria"/>
                    <a:cs typeface="Cambria"/>
                  </a:rPr>
                  <a:t> 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18110" marR="109220" algn="ctr">
                  <a:lnSpc>
                    <a:spcPts val="1090"/>
                  </a:lnSpc>
                  <a:spcAft>
                    <a:spcPts val="0"/>
                  </a:spcAft>
                </a:pPr>
                <a:r>
                  <a:rPr lang="en-US" sz="1200" b="1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Sınıf/Şube Rehber</a:t>
                </a:r>
                <a:r>
                  <a:rPr lang="en-US" sz="1200" b="1" spc="-50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b="1" dirty="0" err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Öğretmen</a:t>
                </a:r>
                <a:endParaRPr lang="tr-TR" sz="1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118110" marR="111760" algn="ctr">
                  <a:lnSpc>
                    <a:spcPts val="1090"/>
                  </a:lnSpc>
                  <a:spcAft>
                    <a:spcPts val="0"/>
                  </a:spcAft>
                </a:pP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Gözlemleri</a:t>
                </a: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destekleyici</a:t>
                </a: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 aile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görüşmesi</a:t>
                </a:r>
                <a:r>
                  <a:rPr lang="en-US" sz="1200" spc="-14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yapar</a:t>
                </a: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.</a:t>
                </a:r>
                <a:endParaRPr lang="tr-TR" sz="12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9" name="Text Box 4052"/>
              <p:cNvSpPr txBox="1">
                <a:spLocks noChangeArrowheads="1"/>
              </p:cNvSpPr>
              <p:nvPr/>
            </p:nvSpPr>
            <p:spPr bwMode="auto">
              <a:xfrm>
                <a:off x="3726" y="2833"/>
                <a:ext cx="3766" cy="1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213360" marR="211455" algn="ctr">
                  <a:lnSpc>
                    <a:spcPts val="1090"/>
                  </a:lnSpc>
                  <a:spcBef>
                    <a:spcPts val="505"/>
                  </a:spcBef>
                  <a:spcAft>
                    <a:spcPts val="0"/>
                  </a:spcAft>
                </a:pPr>
                <a:r>
                  <a:rPr lang="en-US" sz="1200" b="1" dirty="0" err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Rehberlik</a:t>
                </a:r>
                <a:r>
                  <a:rPr lang="en-US" sz="1200" b="1" spc="-80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b="1" dirty="0" err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Servisi</a:t>
                </a:r>
                <a:endParaRPr lang="tr-TR" sz="1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213360" marR="212725" algn="ctr">
                  <a:lnSpc>
                    <a:spcPts val="1075"/>
                  </a:lnSpc>
                  <a:spcAft>
                    <a:spcPts val="0"/>
                  </a:spcAft>
                </a:pPr>
                <a:r>
                  <a:rPr lang="en-US" sz="1200" b="1" dirty="0" err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Rehberlik</a:t>
                </a:r>
                <a:r>
                  <a:rPr lang="en-US" sz="1200" b="1" spc="-65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b="1" dirty="0" err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Hizmetleri</a:t>
                </a:r>
                <a:r>
                  <a:rPr lang="en-US" sz="1200" b="1" spc="-80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b="1" dirty="0" err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Yürütme</a:t>
                </a:r>
                <a:r>
                  <a:rPr lang="en-US" sz="1200" b="1" spc="-40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b="1" dirty="0" err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Komisyonu</a:t>
                </a:r>
                <a:endParaRPr lang="tr-TR" sz="1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213360" marR="210185" algn="ctr">
                  <a:lnSpc>
                    <a:spcPts val="1075"/>
                  </a:lnSpc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Öğrenci ve aile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ile</a:t>
                </a:r>
                <a:r>
                  <a:rPr lang="en-US" sz="1200" spc="-9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görüşür</a:t>
                </a:r>
                <a:endParaRPr lang="tr-TR" sz="1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213360" marR="207010" algn="ctr">
                  <a:lnSpc>
                    <a:spcPts val="1085"/>
                  </a:lnSpc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Okul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Yönetimini</a:t>
                </a:r>
                <a:r>
                  <a:rPr lang="en-US" sz="1200" spc="-75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bilgilendirir</a:t>
                </a: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.</a:t>
                </a:r>
                <a:endParaRPr lang="tr-TR" sz="12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0" name="Text Box 4051"/>
              <p:cNvSpPr txBox="1">
                <a:spLocks noChangeArrowheads="1"/>
              </p:cNvSpPr>
              <p:nvPr/>
            </p:nvSpPr>
            <p:spPr bwMode="auto">
              <a:xfrm>
                <a:off x="1574" y="4645"/>
                <a:ext cx="2287" cy="8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Bef>
                    <a:spcPts val="45"/>
                  </a:spcBef>
                  <a:spcAft>
                    <a:spcPts val="0"/>
                  </a:spcAft>
                </a:pPr>
                <a:r>
                  <a:rPr lang="en-US" sz="750" b="1" dirty="0">
                    <a:effectLst/>
                    <a:latin typeface="Cambria"/>
                    <a:ea typeface="Cambria"/>
                    <a:cs typeface="Cambria"/>
                  </a:rPr>
                  <a:t> 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216535" marR="215900" algn="ctr">
                  <a:lnSpc>
                    <a:spcPts val="1090"/>
                  </a:lnSpc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Calibri"/>
                    <a:ea typeface="Calibri"/>
                    <a:cs typeface="Times New Roman"/>
                  </a:rPr>
                  <a:t>Okulda gerekli</a:t>
                </a:r>
                <a:r>
                  <a:rPr lang="en-US" sz="1400" spc="-6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400" dirty="0">
                    <a:effectLst/>
                    <a:latin typeface="Calibri"/>
                    <a:ea typeface="Calibri"/>
                    <a:cs typeface="Times New Roman"/>
                  </a:rPr>
                  <a:t>destek</a:t>
                </a:r>
                <a:endParaRPr lang="tr-TR" sz="1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216535" marR="215265" algn="ctr">
                  <a:lnSpc>
                    <a:spcPts val="1090"/>
                  </a:lnSpc>
                  <a:spcAft>
                    <a:spcPts val="0"/>
                  </a:spcAft>
                </a:pPr>
                <a:r>
                  <a:rPr lang="en-US" sz="1400" dirty="0" err="1">
                    <a:effectLst/>
                    <a:latin typeface="Calibri"/>
                    <a:ea typeface="Calibri"/>
                    <a:cs typeface="Times New Roman"/>
                  </a:rPr>
                  <a:t>uygulanır</a:t>
                </a:r>
                <a:r>
                  <a:rPr lang="en-US" sz="1400" dirty="0">
                    <a:effectLst/>
                    <a:latin typeface="Calibri"/>
                    <a:ea typeface="Calibri"/>
                    <a:cs typeface="Times New Roman"/>
                  </a:rPr>
                  <a:t>.</a:t>
                </a:r>
                <a:endParaRPr lang="tr-TR" sz="14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1" name="Text Box 4050"/>
              <p:cNvSpPr txBox="1">
                <a:spLocks noChangeArrowheads="1"/>
              </p:cNvSpPr>
              <p:nvPr/>
            </p:nvSpPr>
            <p:spPr bwMode="auto">
              <a:xfrm>
                <a:off x="4667" y="4645"/>
                <a:ext cx="2287" cy="8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Bef>
                    <a:spcPts val="45"/>
                  </a:spcBef>
                  <a:spcAft>
                    <a:spcPts val="0"/>
                  </a:spcAft>
                </a:pPr>
                <a:r>
                  <a:rPr lang="en-US" sz="750" b="1" dirty="0">
                    <a:effectLst/>
                    <a:latin typeface="Cambria"/>
                    <a:ea typeface="Cambria"/>
                    <a:cs typeface="Cambria"/>
                  </a:rPr>
                  <a:t> </a:t>
                </a:r>
                <a:endParaRPr lang="tr-TR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335915" marR="115570">
                  <a:lnSpc>
                    <a:spcPts val="1090"/>
                  </a:lnSpc>
                  <a:spcAft>
                    <a:spcPts val="0"/>
                  </a:spcAft>
                </a:pPr>
                <a:r>
                  <a:rPr lang="en-US" sz="1200" b="1" dirty="0" err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Rehberlik</a:t>
                </a:r>
                <a:r>
                  <a:rPr lang="en-US" sz="1200" b="1" spc="-70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b="1" dirty="0" err="1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Servisi</a:t>
                </a:r>
                <a:endParaRPr lang="tr-TR" sz="1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294640" marR="115570">
                  <a:lnSpc>
                    <a:spcPts val="1090"/>
                  </a:lnSpc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RAM a</a:t>
                </a:r>
                <a:r>
                  <a:rPr lang="en-US" sz="1200" spc="-45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yönlendirir</a:t>
                </a: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.</a:t>
                </a:r>
                <a:endParaRPr lang="tr-TR" sz="12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2" name="Text Box 4049"/>
              <p:cNvSpPr txBox="1">
                <a:spLocks noChangeArrowheads="1"/>
              </p:cNvSpPr>
              <p:nvPr/>
            </p:nvSpPr>
            <p:spPr bwMode="auto">
              <a:xfrm>
                <a:off x="7895" y="4645"/>
                <a:ext cx="2287" cy="8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33350" marR="115570" indent="263525">
                  <a:lnSpc>
                    <a:spcPts val="1080"/>
                  </a:lnSpc>
                  <a:spcBef>
                    <a:spcPts val="375"/>
                  </a:spcBef>
                  <a:spcAft>
                    <a:spcPts val="0"/>
                  </a:spcAft>
                </a:pPr>
                <a:r>
                  <a:rPr lang="en-US" sz="1200" b="1" dirty="0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Okul yönetimi </a:t>
                </a: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Gerekli durumlarda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diğer</a:t>
                </a: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paydaşlarla</a:t>
                </a: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 işbirliği</a:t>
                </a:r>
                <a:r>
                  <a:rPr lang="en-US" sz="1200" spc="-7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1200" dirty="0" err="1">
                    <a:effectLst/>
                    <a:latin typeface="Calibri"/>
                    <a:ea typeface="Calibri"/>
                    <a:cs typeface="Times New Roman"/>
                  </a:rPr>
                  <a:t>yapar</a:t>
                </a:r>
                <a:r>
                  <a:rPr lang="en-US" sz="1200" dirty="0">
                    <a:effectLst/>
                    <a:latin typeface="Calibri"/>
                    <a:ea typeface="Calibri"/>
                    <a:cs typeface="Times New Roman"/>
                  </a:rPr>
                  <a:t>.</a:t>
                </a:r>
                <a:endParaRPr lang="tr-TR" sz="12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3" name="Text Box 4048"/>
              <p:cNvSpPr txBox="1">
                <a:spLocks noChangeArrowheads="1"/>
              </p:cNvSpPr>
              <p:nvPr/>
            </p:nvSpPr>
            <p:spPr bwMode="auto">
              <a:xfrm>
                <a:off x="5567" y="5971"/>
                <a:ext cx="63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lnSpc>
                    <a:spcPts val="1065"/>
                  </a:lnSpc>
                  <a:spcAft>
                    <a:spcPts val="0"/>
                  </a:spcAft>
                </a:pPr>
                <a:r>
                  <a:rPr lang="en-US" sz="1050" b="1" spc="-15">
                    <a:solidFill>
                      <a:srgbClr val="C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İZLEME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4" name="Text Box 4047"/>
              <p:cNvSpPr txBox="1">
                <a:spLocks noChangeArrowheads="1"/>
              </p:cNvSpPr>
              <p:nvPr/>
            </p:nvSpPr>
            <p:spPr bwMode="auto">
              <a:xfrm>
                <a:off x="2382" y="6818"/>
                <a:ext cx="265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lnSpc>
                    <a:spcPts val="620"/>
                  </a:lnSpc>
                  <a:spcAft>
                    <a:spcPts val="0"/>
                  </a:spcAft>
                </a:pPr>
                <a:r>
                  <a:rPr lang="en-US" sz="900" spc="-20" dirty="0">
                    <a:solidFill>
                      <a:srgbClr val="5F241F"/>
                    </a:solidFill>
                    <a:effectLst/>
                    <a:latin typeface="Calibri"/>
                    <a:ea typeface="Calibri"/>
                    <a:cs typeface="Times New Roman"/>
                  </a:rPr>
                  <a:t>OKUL</a:t>
                </a:r>
                <a:endParaRPr lang="tr-TR" sz="9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5" name="Text Box 4046"/>
              <p:cNvSpPr txBox="1">
                <a:spLocks noChangeArrowheads="1"/>
              </p:cNvSpPr>
              <p:nvPr/>
            </p:nvSpPr>
            <p:spPr bwMode="auto">
              <a:xfrm>
                <a:off x="5637" y="6818"/>
                <a:ext cx="498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lnSpc>
                    <a:spcPts val="620"/>
                  </a:lnSpc>
                  <a:spcAft>
                    <a:spcPts val="0"/>
                  </a:spcAft>
                </a:pPr>
                <a:r>
                  <a:rPr lang="en-US" sz="900" dirty="0">
                    <a:solidFill>
                      <a:srgbClr val="5F241F"/>
                    </a:solidFill>
                    <a:effectLst/>
                    <a:latin typeface="Calibri"/>
                    <a:ea typeface="Calibri"/>
                    <a:cs typeface="Times New Roman"/>
                  </a:rPr>
                  <a:t>İLÇE MEM</a:t>
                </a:r>
                <a:endParaRPr lang="tr-TR" sz="9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6" name="Text Box 4045"/>
              <p:cNvSpPr txBox="1">
                <a:spLocks noChangeArrowheads="1"/>
              </p:cNvSpPr>
              <p:nvPr/>
            </p:nvSpPr>
            <p:spPr bwMode="auto">
              <a:xfrm>
                <a:off x="9063" y="6818"/>
                <a:ext cx="375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lnSpc>
                    <a:spcPts val="620"/>
                  </a:lnSpc>
                  <a:spcAft>
                    <a:spcPts val="0"/>
                  </a:spcAft>
                </a:pPr>
                <a:r>
                  <a:rPr lang="en-US" sz="900" dirty="0">
                    <a:solidFill>
                      <a:srgbClr val="5F241F"/>
                    </a:solidFill>
                    <a:effectLst/>
                    <a:latin typeface="Calibri"/>
                    <a:ea typeface="Calibri"/>
                    <a:cs typeface="Times New Roman"/>
                  </a:rPr>
                  <a:t>İL</a:t>
                </a:r>
                <a:r>
                  <a:rPr lang="en-US" sz="900" spc="-30" dirty="0">
                    <a:solidFill>
                      <a:srgbClr val="5F241F"/>
                    </a:solidFill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900" spc="-20" dirty="0">
                    <a:solidFill>
                      <a:srgbClr val="5F241F"/>
                    </a:solidFill>
                    <a:effectLst/>
                    <a:latin typeface="Calibri"/>
                    <a:ea typeface="Calibri"/>
                    <a:cs typeface="Times New Roman"/>
                  </a:rPr>
                  <a:t>MEM</a:t>
                </a:r>
                <a:endParaRPr lang="tr-TR" sz="9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7" name="Text Box 4044"/>
              <p:cNvSpPr txBox="1">
                <a:spLocks noChangeArrowheads="1"/>
              </p:cNvSpPr>
              <p:nvPr/>
            </p:nvSpPr>
            <p:spPr bwMode="auto">
              <a:xfrm>
                <a:off x="9023" y="8596"/>
                <a:ext cx="719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lnSpc>
                    <a:spcPts val="1065"/>
                  </a:lnSpc>
                  <a:spcAft>
                    <a:spcPts val="0"/>
                  </a:spcAft>
                </a:pPr>
                <a:r>
                  <a:rPr lang="en-US" sz="1050" b="1" spc="-15">
                    <a:effectLst/>
                    <a:latin typeface="Calibri"/>
                    <a:ea typeface="Calibri"/>
                    <a:cs typeface="Times New Roman"/>
                  </a:rPr>
                  <a:t>MERKEZ</a:t>
                </a:r>
                <a:endParaRPr lang="tr-T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  <p:sp>
        <p:nvSpPr>
          <p:cNvPr id="114" name="Başlık 113"/>
          <p:cNvSpPr>
            <a:spLocks noGrp="1"/>
          </p:cNvSpPr>
          <p:nvPr>
            <p:ph type="title" idx="4294967295"/>
          </p:nvPr>
        </p:nvSpPr>
        <p:spPr>
          <a:xfrm>
            <a:off x="608121" y="-56516"/>
            <a:ext cx="7756525" cy="1054100"/>
          </a:xfrm>
        </p:spPr>
        <p:txBody>
          <a:bodyPr/>
          <a:lstStyle/>
          <a:p>
            <a:r>
              <a:rPr lang="en-US" sz="2800" b="1" dirty="0"/>
              <a:t>ÖDİDES UYGULAMALARI GENEL İŞ AKIŞI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099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79512" y="404664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/>
              <a:t>Rehberlik</a:t>
            </a:r>
            <a:r>
              <a:rPr lang="en-US" b="1" i="1" dirty="0"/>
              <a:t> </a:t>
            </a:r>
            <a:r>
              <a:rPr lang="en-US" b="1" i="1" dirty="0" err="1"/>
              <a:t>Servisinin</a:t>
            </a:r>
            <a:r>
              <a:rPr lang="en-US" b="1" i="1" dirty="0"/>
              <a:t> (Rehber </a:t>
            </a:r>
            <a:r>
              <a:rPr lang="en-US" b="1" i="1" dirty="0" err="1"/>
              <a:t>Öğretmenin</a:t>
            </a:r>
            <a:r>
              <a:rPr lang="en-US" b="1" i="1" dirty="0"/>
              <a:t>) </a:t>
            </a:r>
            <a:r>
              <a:rPr lang="en-US" b="1" i="1" dirty="0" err="1"/>
              <a:t>Sorumlulukları</a:t>
            </a:r>
            <a:r>
              <a:rPr lang="en-US" b="1" i="1" dirty="0" smtClean="0"/>
              <a:t>:</a:t>
            </a:r>
            <a:endParaRPr lang="tr-TR" b="1" i="1" dirty="0" smtClean="0"/>
          </a:p>
          <a:p>
            <a:pPr lvl="2"/>
            <a:endParaRPr lang="tr-TR" b="1" i="1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/>
              <a:t>Servisinin</a:t>
            </a:r>
            <a:r>
              <a:rPr lang="en-US" dirty="0"/>
              <a:t> </a:t>
            </a:r>
            <a:r>
              <a:rPr lang="en-US" dirty="0" err="1"/>
              <a:t>birincil</a:t>
            </a:r>
            <a:r>
              <a:rPr lang="en-US" dirty="0"/>
              <a:t> sorumlu olduğu destek/müdahale </a:t>
            </a:r>
            <a:r>
              <a:rPr lang="en-US" dirty="0" err="1"/>
              <a:t>programlarını</a:t>
            </a:r>
            <a:r>
              <a:rPr lang="en-US" dirty="0"/>
              <a:t> </a:t>
            </a:r>
            <a:r>
              <a:rPr lang="en-US" b="1" dirty="0" err="1"/>
              <a:t>başlatmak</a:t>
            </a:r>
            <a:r>
              <a:rPr lang="en-US" b="1" dirty="0"/>
              <a:t> ve </a:t>
            </a:r>
            <a:r>
              <a:rPr lang="en-US" b="1" dirty="0" err="1"/>
              <a:t>uygulamak</a:t>
            </a:r>
            <a:r>
              <a:rPr lang="en-US" dirty="0"/>
              <a:t>.</a:t>
            </a:r>
            <a:endParaRPr lang="tr-TR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Rehberlik</a:t>
            </a:r>
            <a:r>
              <a:rPr lang="en-US" dirty="0" smtClean="0"/>
              <a:t>     </a:t>
            </a:r>
            <a:r>
              <a:rPr lang="en-US" dirty="0" err="1"/>
              <a:t>servisinin</a:t>
            </a:r>
            <a:r>
              <a:rPr lang="en-US" dirty="0"/>
              <a:t>     </a:t>
            </a:r>
            <a:r>
              <a:rPr lang="en-US" dirty="0" err="1"/>
              <a:t>birincil</a:t>
            </a:r>
            <a:r>
              <a:rPr lang="en-US" dirty="0"/>
              <a:t>     sorumlu    olduğu    destek/müdahale	</a:t>
            </a:r>
            <a:r>
              <a:rPr lang="en-US" dirty="0" err="1"/>
              <a:t>uygulamalarının</a:t>
            </a:r>
            <a:r>
              <a:rPr lang="en-US" dirty="0"/>
              <a:t>	</a:t>
            </a:r>
            <a:r>
              <a:rPr lang="en-US" dirty="0" err="1"/>
              <a:t>izleme</a:t>
            </a:r>
            <a:r>
              <a:rPr lang="en-US" dirty="0"/>
              <a:t>    ve </a:t>
            </a:r>
            <a:r>
              <a:rPr lang="en-US" b="1" dirty="0" err="1"/>
              <a:t>değerlendirmesini</a:t>
            </a:r>
            <a:r>
              <a:rPr lang="en-US" b="1" dirty="0"/>
              <a:t> </a:t>
            </a:r>
            <a:r>
              <a:rPr lang="en-US" b="1" dirty="0" err="1"/>
              <a:t>yapmak</a:t>
            </a:r>
            <a:r>
              <a:rPr lang="en-US" b="1" dirty="0"/>
              <a:t> ve sonuçlarını okul </a:t>
            </a:r>
            <a:r>
              <a:rPr lang="en-US" b="1" dirty="0" err="1"/>
              <a:t>yönetimine</a:t>
            </a:r>
            <a:r>
              <a:rPr lang="en-US" b="1" dirty="0"/>
              <a:t> </a:t>
            </a:r>
            <a:r>
              <a:rPr lang="en-US" b="1" dirty="0" err="1"/>
              <a:t>raporlamak</a:t>
            </a:r>
            <a:r>
              <a:rPr lang="en-US" dirty="0"/>
              <a:t>.</a:t>
            </a:r>
            <a:endParaRPr lang="tr-TR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Rehberlik</a:t>
            </a:r>
            <a:r>
              <a:rPr lang="en-US" dirty="0"/>
              <a:t> </a:t>
            </a:r>
            <a:r>
              <a:rPr lang="en-US" dirty="0" err="1"/>
              <a:t>servisinin</a:t>
            </a:r>
            <a:r>
              <a:rPr lang="en-US" dirty="0"/>
              <a:t>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sorumluluk</a:t>
            </a:r>
            <a:r>
              <a:rPr lang="en-US" dirty="0"/>
              <a:t> </a:t>
            </a:r>
            <a:r>
              <a:rPr lang="en-US" dirty="0" err="1"/>
              <a:t>taşıdığı</a:t>
            </a:r>
            <a:r>
              <a:rPr lang="en-US" dirty="0"/>
              <a:t> destek/müdahalelerde </a:t>
            </a:r>
            <a:r>
              <a:rPr lang="en-US" dirty="0" err="1"/>
              <a:t>görevlerini</a:t>
            </a:r>
            <a:r>
              <a:rPr lang="en-US" dirty="0"/>
              <a:t> yerine </a:t>
            </a:r>
            <a:r>
              <a:rPr lang="en-US" dirty="0" err="1"/>
              <a:t>getirmek</a:t>
            </a:r>
            <a:r>
              <a:rPr lang="en-US" dirty="0"/>
              <a:t>.</a:t>
            </a:r>
            <a:endParaRPr lang="tr-TR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Eğitim-öğretim</a:t>
            </a:r>
            <a:r>
              <a:rPr lang="en-US" dirty="0" smtClean="0"/>
              <a:t> </a:t>
            </a:r>
            <a:r>
              <a:rPr lang="en-US" dirty="0" err="1"/>
              <a:t>yılı</a:t>
            </a:r>
            <a:r>
              <a:rPr lang="en-US" dirty="0"/>
              <a:t> </a:t>
            </a:r>
            <a:r>
              <a:rPr lang="en-US" dirty="0" err="1"/>
              <a:t>boyunca</a:t>
            </a:r>
            <a:r>
              <a:rPr lang="en-US" dirty="0"/>
              <a:t>, okulda </a:t>
            </a:r>
            <a:r>
              <a:rPr lang="en-US" dirty="0" err="1"/>
              <a:t>gerçekleşen</a:t>
            </a:r>
            <a:r>
              <a:rPr lang="en-US" dirty="0"/>
              <a:t> ÖDİDES </a:t>
            </a:r>
            <a:r>
              <a:rPr lang="en-US" dirty="0" err="1"/>
              <a:t>uygulamalarına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b="1" dirty="0"/>
              <a:t>“ÖDİDES </a:t>
            </a:r>
            <a:r>
              <a:rPr lang="en-US" b="1" dirty="0" err="1"/>
              <a:t>Yıl</a:t>
            </a:r>
            <a:r>
              <a:rPr lang="en-US" b="1" dirty="0"/>
              <a:t> </a:t>
            </a:r>
            <a:r>
              <a:rPr lang="en-US" b="1" dirty="0" err="1"/>
              <a:t>Sonu</a:t>
            </a:r>
            <a:r>
              <a:rPr lang="en-US" b="1" dirty="0"/>
              <a:t> Okul </a:t>
            </a:r>
            <a:r>
              <a:rPr lang="en-US" b="1" dirty="0" err="1"/>
              <a:t>Raporu”nun</a:t>
            </a:r>
            <a:r>
              <a:rPr lang="en-US" b="1" dirty="0"/>
              <a:t> </a:t>
            </a:r>
            <a:r>
              <a:rPr lang="en-US" dirty="0" err="1"/>
              <a:t>hazırlanmasında</a:t>
            </a:r>
            <a:r>
              <a:rPr lang="en-US" dirty="0"/>
              <a:t> okul </a:t>
            </a:r>
            <a:r>
              <a:rPr lang="en-US" dirty="0" err="1"/>
              <a:t>yönetimine</a:t>
            </a:r>
            <a:r>
              <a:rPr lang="en-US" dirty="0"/>
              <a:t> destek </a:t>
            </a:r>
            <a:r>
              <a:rPr lang="en-US" dirty="0" err="1"/>
              <a:t>vermek</a:t>
            </a:r>
            <a:r>
              <a:rPr lang="en-US" dirty="0"/>
              <a:t>. </a:t>
            </a:r>
            <a:endParaRPr lang="tr-TR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Gerektiğinde</a:t>
            </a:r>
            <a:r>
              <a:rPr lang="en-US" dirty="0"/>
              <a:t>, </a:t>
            </a:r>
            <a:r>
              <a:rPr lang="en-US" dirty="0" err="1"/>
              <a:t>öğrencileri</a:t>
            </a:r>
            <a:r>
              <a:rPr lang="en-US" dirty="0"/>
              <a:t> ve/veya </a:t>
            </a:r>
            <a:r>
              <a:rPr lang="en-US" dirty="0" err="1"/>
              <a:t>ailelerini</a:t>
            </a:r>
            <a:r>
              <a:rPr lang="en-US" dirty="0"/>
              <a:t> </a:t>
            </a:r>
            <a:r>
              <a:rPr lang="en-US" b="1" dirty="0" err="1"/>
              <a:t>RAM’</a:t>
            </a:r>
            <a:r>
              <a:rPr lang="en-US" dirty="0" err="1"/>
              <a:t>lar</a:t>
            </a:r>
            <a:r>
              <a:rPr lang="en-US" dirty="0"/>
              <a:t> ve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kurum</a:t>
            </a:r>
            <a:r>
              <a:rPr lang="en-US" dirty="0"/>
              <a:t> ve </a:t>
            </a:r>
            <a:r>
              <a:rPr lang="en-US" dirty="0" err="1"/>
              <a:t>kuruluşlara</a:t>
            </a:r>
            <a:r>
              <a:rPr lang="en-US" dirty="0"/>
              <a:t> </a:t>
            </a:r>
            <a:r>
              <a:rPr lang="en-US" dirty="0" err="1"/>
              <a:t>yönlendirmek</a:t>
            </a:r>
            <a:r>
              <a:rPr lang="en-US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7162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5250" y="260648"/>
            <a:ext cx="886923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/>
              <a:t>Okul </a:t>
            </a:r>
            <a:r>
              <a:rPr lang="en-US" sz="2000" b="1" i="1" dirty="0" err="1"/>
              <a:t>Yönetiminin</a:t>
            </a:r>
            <a:r>
              <a:rPr lang="en-US" sz="2000" b="1" i="1" dirty="0"/>
              <a:t> </a:t>
            </a:r>
            <a:r>
              <a:rPr lang="en-US" sz="2000" b="1" i="1" dirty="0" err="1"/>
              <a:t>Sorumlulukları</a:t>
            </a:r>
            <a:r>
              <a:rPr lang="en-US" sz="2000" b="1" i="1" dirty="0" smtClean="0"/>
              <a:t>:</a:t>
            </a:r>
            <a:endParaRPr lang="tr-TR" sz="2000" b="1" i="1" dirty="0" smtClean="0"/>
          </a:p>
          <a:p>
            <a:endParaRPr lang="tr-TR" sz="2000" b="1" i="1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Okul </a:t>
            </a:r>
            <a:r>
              <a:rPr lang="en-US" sz="2000" dirty="0" err="1"/>
              <a:t>düzeyinde</a:t>
            </a:r>
            <a:r>
              <a:rPr lang="en-US" sz="2000" dirty="0"/>
              <a:t> </a:t>
            </a:r>
            <a:r>
              <a:rPr lang="en-US" sz="2000" dirty="0" err="1"/>
              <a:t>tüm</a:t>
            </a:r>
            <a:r>
              <a:rPr lang="en-US" sz="2000" dirty="0"/>
              <a:t> ODİDES </a:t>
            </a:r>
            <a:r>
              <a:rPr lang="en-US" sz="2000" dirty="0" err="1"/>
              <a:t>uygulamalarının</a:t>
            </a:r>
            <a:r>
              <a:rPr lang="en-US" sz="2000" dirty="0"/>
              <a:t> </a:t>
            </a:r>
            <a:r>
              <a:rPr lang="en-US" sz="2000" b="1" dirty="0"/>
              <a:t>etkin ve </a:t>
            </a:r>
            <a:r>
              <a:rPr lang="en-US" sz="2000" b="1" dirty="0" err="1"/>
              <a:t>verimli</a:t>
            </a:r>
            <a:r>
              <a:rPr lang="en-US" sz="2000" b="1" dirty="0"/>
              <a:t> </a:t>
            </a:r>
            <a:r>
              <a:rPr lang="en-US" sz="2000" b="1" dirty="0" err="1"/>
              <a:t>işlemesini</a:t>
            </a:r>
            <a:r>
              <a:rPr lang="en-US" sz="2000" b="1" dirty="0"/>
              <a:t> </a:t>
            </a:r>
            <a:r>
              <a:rPr lang="en-US" sz="2000" b="1" dirty="0" err="1"/>
              <a:t>sağlamak</a:t>
            </a:r>
            <a:r>
              <a:rPr lang="en-US" sz="2000" b="1" dirty="0"/>
              <a:t>.</a:t>
            </a:r>
            <a:endParaRPr lang="tr-TR" sz="2000" b="1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000" dirty="0" err="1" smtClean="0"/>
              <a:t>Okul</a:t>
            </a:r>
            <a:r>
              <a:rPr lang="en-US" sz="2000" dirty="0" smtClean="0"/>
              <a:t> </a:t>
            </a:r>
            <a:r>
              <a:rPr lang="en-US" sz="2000" dirty="0" err="1"/>
              <a:t>dışı</a:t>
            </a:r>
            <a:r>
              <a:rPr lang="en-US" sz="2000" dirty="0"/>
              <a:t> </a:t>
            </a:r>
            <a:r>
              <a:rPr lang="en-US" sz="2000" dirty="0" err="1"/>
              <a:t>önlemlerin</a:t>
            </a:r>
            <a:r>
              <a:rPr lang="en-US" sz="2000" dirty="0"/>
              <a:t>/</a:t>
            </a:r>
            <a:r>
              <a:rPr lang="en-US" sz="2000" dirty="0" err="1"/>
              <a:t>müdahalelerin</a:t>
            </a:r>
            <a:r>
              <a:rPr lang="en-US" sz="2000" dirty="0"/>
              <a:t> </a:t>
            </a:r>
            <a:r>
              <a:rPr lang="en-US" sz="2000" dirty="0" err="1"/>
              <a:t>uygulanması</a:t>
            </a:r>
            <a:r>
              <a:rPr lang="en-US" sz="2000" dirty="0"/>
              <a:t> </a:t>
            </a:r>
            <a:r>
              <a:rPr lang="en-US" sz="2000" dirty="0" err="1"/>
              <a:t>gerektiğinde</a:t>
            </a:r>
            <a:r>
              <a:rPr lang="en-US" sz="2000" dirty="0"/>
              <a:t>, </a:t>
            </a:r>
            <a:r>
              <a:rPr lang="en-US" sz="2000" dirty="0" err="1"/>
              <a:t>ilgili</a:t>
            </a:r>
            <a:r>
              <a:rPr lang="en-US" sz="2000" dirty="0"/>
              <a:t> </a:t>
            </a:r>
            <a:r>
              <a:rPr lang="en-US" sz="2000" b="1" dirty="0" err="1"/>
              <a:t>kurum</a:t>
            </a:r>
            <a:r>
              <a:rPr lang="en-US" sz="2000" b="1" dirty="0"/>
              <a:t> ve </a:t>
            </a:r>
            <a:r>
              <a:rPr lang="en-US" sz="2000" b="1" dirty="0" err="1"/>
              <a:t>kuruluşlarla</a:t>
            </a:r>
            <a:r>
              <a:rPr lang="en-US" sz="2000" b="1" dirty="0"/>
              <a:t> </a:t>
            </a:r>
            <a:r>
              <a:rPr lang="en-US" sz="2000" b="1" dirty="0" err="1"/>
              <a:t>iletişimi</a:t>
            </a:r>
            <a:r>
              <a:rPr lang="en-US" sz="2000" b="1" dirty="0"/>
              <a:t> </a:t>
            </a:r>
            <a:r>
              <a:rPr lang="en-US" sz="2000" b="1" dirty="0" err="1"/>
              <a:t>sağlamak</a:t>
            </a:r>
            <a:r>
              <a:rPr lang="en-US" sz="2000" b="1" dirty="0"/>
              <a:t> ve işbirliği </a:t>
            </a:r>
            <a:r>
              <a:rPr lang="en-US" sz="2000" dirty="0" err="1"/>
              <a:t>yapılmak</a:t>
            </a:r>
            <a:r>
              <a:rPr lang="en-US" sz="2000" dirty="0"/>
              <a:t>.</a:t>
            </a:r>
            <a:endParaRPr lang="tr-TR" sz="2000" dirty="0"/>
          </a:p>
          <a:p>
            <a:pPr marL="1200150" lvl="2" indent="-285750" algn="just"/>
            <a:endParaRPr lang="tr-TR" sz="20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ÖDİDES </a:t>
            </a:r>
            <a:r>
              <a:rPr lang="en-US" sz="2000" dirty="0" err="1"/>
              <a:t>Yıl</a:t>
            </a:r>
            <a:r>
              <a:rPr lang="en-US" sz="2000" dirty="0"/>
              <a:t> </a:t>
            </a:r>
            <a:r>
              <a:rPr lang="en-US" sz="2000" dirty="0" err="1"/>
              <a:t>Sonu</a:t>
            </a:r>
            <a:r>
              <a:rPr lang="en-US" sz="2000" dirty="0"/>
              <a:t> Okul </a:t>
            </a:r>
            <a:r>
              <a:rPr lang="en-US" sz="2000" dirty="0" err="1"/>
              <a:t>Raporu”nu</a:t>
            </a:r>
            <a:r>
              <a:rPr lang="en-US" sz="2000" dirty="0"/>
              <a:t> </a:t>
            </a:r>
            <a:r>
              <a:rPr lang="en-US" sz="2000" dirty="0" err="1"/>
              <a:t>hazırlamak</a:t>
            </a:r>
            <a:r>
              <a:rPr lang="en-US" sz="2000" dirty="0"/>
              <a:t> ve </a:t>
            </a:r>
            <a:r>
              <a:rPr lang="en-US" sz="2000" dirty="0" err="1"/>
              <a:t>İlçe</a:t>
            </a:r>
            <a:r>
              <a:rPr lang="en-US" sz="2000" dirty="0"/>
              <a:t> </a:t>
            </a:r>
            <a:r>
              <a:rPr lang="en-US" sz="2000" dirty="0" err="1"/>
              <a:t>Milli</a:t>
            </a:r>
            <a:r>
              <a:rPr lang="en-US" sz="2000" dirty="0"/>
              <a:t> Eğitim </a:t>
            </a:r>
            <a:r>
              <a:rPr lang="en-US" sz="2000" dirty="0" err="1"/>
              <a:t>Müdürlüğü’ne</a:t>
            </a:r>
            <a:r>
              <a:rPr lang="en-US" sz="2000" dirty="0"/>
              <a:t> </a:t>
            </a:r>
            <a:r>
              <a:rPr lang="en-US" sz="2000" dirty="0" err="1"/>
              <a:t>sunmak</a:t>
            </a:r>
            <a:r>
              <a:rPr lang="en-US" sz="2000" dirty="0"/>
              <a:t>.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63677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383</TotalTime>
  <Words>2220</Words>
  <Application>Microsoft Office PowerPoint</Application>
  <PresentationFormat>Ekran Gösterisi (4:3)</PresentationFormat>
  <Paragraphs>484</Paragraphs>
  <Slides>52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52</vt:i4>
      </vt:variant>
    </vt:vector>
  </HeadingPairs>
  <TitlesOfParts>
    <vt:vector size="53" baseType="lpstr">
      <vt:lpstr>Cilt</vt:lpstr>
      <vt:lpstr>ODİDES </vt:lpstr>
      <vt:lpstr>GİRİŞ</vt:lpstr>
      <vt:lpstr>PowerPoint Sunusu</vt:lpstr>
      <vt:lpstr>PowerPoint Sunusu</vt:lpstr>
      <vt:lpstr>ROL VE SORUMLULUKLAR </vt:lpstr>
      <vt:lpstr>PowerPoint Sunusu</vt:lpstr>
      <vt:lpstr>ÖDİDES UYGULAMALARI GENEL İŞ AKIŞI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OKULA UYUM DESTEĞİ    </vt:lpstr>
      <vt:lpstr>Belirtiler: </vt:lpstr>
      <vt:lpstr>Belirtiler: </vt:lpstr>
      <vt:lpstr>PowerPoint Sunusu</vt:lpstr>
      <vt:lpstr>       DUYGUSAL VE DAVRANIŞSAL SORUNLARDA DESTEK</vt:lpstr>
      <vt:lpstr> Belirtiler: </vt:lpstr>
      <vt:lpstr>PowerPoint Sunusu</vt:lpstr>
      <vt:lpstr>        MADDE KULLANIMI OLAN ÇOCUĞA DESTEK</vt:lpstr>
      <vt:lpstr> Belirtiler: </vt:lpstr>
      <vt:lpstr> Belirtiler: </vt:lpstr>
      <vt:lpstr>Belirtiler:</vt:lpstr>
      <vt:lpstr>PowerPoint Sunusu</vt:lpstr>
      <vt:lpstr>        TEKNOLOJİ BAĞIMLILIĞI OLAN ÇOCUĞA DESTEK</vt:lpstr>
      <vt:lpstr>PowerPoint Sunusu</vt:lpstr>
      <vt:lpstr>           OKUL ÇAĞI ÇOCUKLARININ ÇOCUK İŞÇİ OLARAK  ÇALIŞTIRILMASININ  ÖNLENMESİ DESTEĞİ </vt:lpstr>
      <vt:lpstr> Belirtiler: </vt:lpstr>
      <vt:lpstr>PowerPoint Sunusu</vt:lpstr>
      <vt:lpstr>         OLUMSUZ ARKADAŞ İLİŞKİLERİNDE DESTEK </vt:lpstr>
      <vt:lpstr>Belirtiler: </vt:lpstr>
      <vt:lpstr>PowerPoint Sunusu</vt:lpstr>
      <vt:lpstr>           SAĞLIK SORUNLARI OLAN VE ÖZEL EĞİTİM GEREKSİNİMİ OLAN ÇOCUKLARA DESTEK </vt:lpstr>
      <vt:lpstr>PowerPoint Sunusu</vt:lpstr>
      <vt:lpstr>           CİNSEL İSTİSMAR NEDENİYLE KORUMA ALTINA ALINAN ÇOCUKLARA  (GİZLİLİK İLKESİ EKSENİNDE) DESTEK </vt:lpstr>
      <vt:lpstr> Belirtiler: </vt:lpstr>
      <vt:lpstr>PowerPoint Sunusu</vt:lpstr>
      <vt:lpstr>        İHMAL EDİLEN ÇOCUKLARA DESTEK</vt:lpstr>
      <vt:lpstr> Belirtiler: </vt:lpstr>
      <vt:lpstr>PowerPoint Sunusu</vt:lpstr>
      <vt:lpstr>      EKONOMİK DESTEK </vt:lpstr>
      <vt:lpstr>UYGULAMA ADIMLARI</vt:lpstr>
      <vt:lpstr>         OKULA ULAŞIM ZORLUĞU YAŞAYAN ÇOCUKLARA DESTEK </vt:lpstr>
      <vt:lpstr> Belirtiler: </vt:lpstr>
      <vt:lpstr>UYGULAMA ADIMLARI</vt:lpstr>
      <vt:lpstr>DİL  SORUNU  YAŞAYAN  ÇOCUKLARA  DESTEK  (Eğitim  Desteği     ile Birlikte ) </vt:lpstr>
      <vt:lpstr>Belirtiler:</vt:lpstr>
      <vt:lpstr>UYGULAMA ADIMLARI</vt:lpstr>
      <vt:lpstr>DİNLEDİĞİNİZ İÇİN TEŞEKKÜR EDERİZ.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lenovo</cp:lastModifiedBy>
  <cp:revision>44</cp:revision>
  <dcterms:created xsi:type="dcterms:W3CDTF">2015-12-09T19:34:02Z</dcterms:created>
  <dcterms:modified xsi:type="dcterms:W3CDTF">2016-09-23T09:22:46Z</dcterms:modified>
</cp:coreProperties>
</file>